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 id="2147483672" r:id="rId2"/>
    <p:sldMasterId id="2147483703" r:id="rId3"/>
  </p:sldMasterIdLst>
  <p:notesMasterIdLst>
    <p:notesMasterId r:id="rId16"/>
  </p:notesMasterIdLst>
  <p:sldIdLst>
    <p:sldId id="259" r:id="rId4"/>
    <p:sldId id="287" r:id="rId5"/>
    <p:sldId id="257" r:id="rId6"/>
    <p:sldId id="288" r:id="rId7"/>
    <p:sldId id="261" r:id="rId8"/>
    <p:sldId id="286" r:id="rId9"/>
    <p:sldId id="263" r:id="rId10"/>
    <p:sldId id="265" r:id="rId11"/>
    <p:sldId id="284" r:id="rId12"/>
    <p:sldId id="256" r:id="rId13"/>
    <p:sldId id="258" r:id="rId14"/>
    <p:sldId id="278" r:id="rId15"/>
  </p:sldIdLst>
  <p:sldSz cx="9144000" cy="5143500" type="screen16x9"/>
  <p:notesSz cx="6858000" cy="9144000"/>
  <p:embeddedFontLst>
    <p:embeddedFont>
      <p:font typeface="Adobe Garamond Pro" panose="02020502060506020403" pitchFamily="18" charset="77"/>
      <p:regular r:id="rId17"/>
      <p:italic r:id="rId18"/>
    </p:embeddedFont>
    <p:embeddedFont>
      <p:font typeface="Garamond" panose="02020404030301010803" pitchFamily="18" charset="0"/>
      <p:regular r:id="rId19"/>
      <p:bold r:id="rId20"/>
      <p:italic r:id="rId21"/>
    </p:embeddedFont>
    <p:embeddedFont>
      <p:font typeface="Lexend Deca" panose="020F0502020204030204" pitchFamily="34" charset="0"/>
      <p:regular r:id="rId22"/>
      <p:bold r:id="rId23"/>
      <p:italic r:id="rId24"/>
      <p:boldItalic r:id="rId25"/>
    </p:embeddedFont>
    <p:embeddedFont>
      <p:font typeface="Montserrat ExtraBold" pitchFamily="2" charset="77"/>
      <p:bold r:id="rId26"/>
      <p:italic r:id="rId27"/>
      <p:boldItalic r:id="rId28"/>
    </p:embeddedFont>
    <p:embeddedFont>
      <p:font typeface="Montserrat Light" pitchFamily="2" charset="77"/>
      <p:regular r:id="rId29"/>
      <p:bold r:id="rId30"/>
      <p:italic r:id="rId31"/>
      <p:boldItalic r:id="rId32"/>
    </p:embeddedFont>
    <p:embeddedFont>
      <p:font typeface="Muli ExtraBold" panose="020F0502020204030204" pitchFamily="34" charset="0"/>
      <p:regular r:id="rId33"/>
      <p:bold r:id="rId34"/>
      <p:italic r:id="rId35"/>
      <p:boldItalic r:id="rId36"/>
    </p:embeddedFont>
    <p:embeddedFont>
      <p:font typeface="Muli Light"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D6985B-B1C1-4E09-9485-91F89D694518}">
  <a:tblStyle styleId="{D0D6985B-B1C1-4E09-9485-91F89D69451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63"/>
    <p:restoredTop sz="94674"/>
  </p:normalViewPr>
  <p:slideViewPr>
    <p:cSldViewPr snapToGrid="0" snapToObjects="1">
      <p:cViewPr varScale="1">
        <p:scale>
          <a:sx n="165" d="100"/>
          <a:sy n="165" d="100"/>
        </p:scale>
        <p:origin x="2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7.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610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8472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075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accent1"/>
            </a:gs>
            <a:gs pos="100000">
              <a:schemeClr val="accent2"/>
            </a:gs>
          </a:gsLst>
          <a:lin ang="5400012" scaled="0"/>
        </a:gra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26"/>
            <a:ext cx="9144000" cy="5143523"/>
          </a:xfrm>
          <a:prstGeom prst="rect">
            <a:avLst/>
          </a:prstGeom>
          <a:noFill/>
          <a:ln>
            <a:noFill/>
          </a:ln>
        </p:spPr>
      </p:pic>
      <p:sp>
        <p:nvSpPr>
          <p:cNvPr id="11" name="Google Shape;11;p2"/>
          <p:cNvSpPr txBox="1">
            <a:spLocks noGrp="1"/>
          </p:cNvSpPr>
          <p:nvPr>
            <p:ph type="ctrTitle"/>
          </p:nvPr>
        </p:nvSpPr>
        <p:spPr>
          <a:xfrm>
            <a:off x="2302050" y="1223200"/>
            <a:ext cx="4539900" cy="26970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 name="Google Shape;14;p3"/>
          <p:cNvSpPr txBox="1">
            <a:spLocks noGrp="1"/>
          </p:cNvSpPr>
          <p:nvPr>
            <p:ph type="ctrTitle"/>
          </p:nvPr>
        </p:nvSpPr>
        <p:spPr>
          <a:xfrm>
            <a:off x="685800" y="1659550"/>
            <a:ext cx="42639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5" name="Google Shape;15;p3"/>
          <p:cNvSpPr txBox="1">
            <a:spLocks noGrp="1"/>
          </p:cNvSpPr>
          <p:nvPr>
            <p:ph type="subTitle" idx="1"/>
          </p:nvPr>
        </p:nvSpPr>
        <p:spPr>
          <a:xfrm>
            <a:off x="685800" y="2916254"/>
            <a:ext cx="42639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1800"/>
              <a:buNone/>
              <a:defRPr sz="1800">
                <a:solidFill>
                  <a:schemeClr val="accent4"/>
                </a:solidFill>
              </a:defRPr>
            </a:lvl1pPr>
            <a:lvl2pPr lvl="1" rtl="0">
              <a:spcBef>
                <a:spcPts val="0"/>
              </a:spcBef>
              <a:spcAft>
                <a:spcPts val="0"/>
              </a:spcAft>
              <a:buClr>
                <a:schemeClr val="accent4"/>
              </a:buClr>
              <a:buSzPts val="1800"/>
              <a:buNone/>
              <a:defRPr sz="1800">
                <a:solidFill>
                  <a:schemeClr val="accent4"/>
                </a:solidFill>
              </a:defRPr>
            </a:lvl2pPr>
            <a:lvl3pPr lvl="2" rtl="0">
              <a:spcBef>
                <a:spcPts val="0"/>
              </a:spcBef>
              <a:spcAft>
                <a:spcPts val="0"/>
              </a:spcAft>
              <a:buClr>
                <a:schemeClr val="accent4"/>
              </a:buClr>
              <a:buSzPts val="1800"/>
              <a:buNone/>
              <a:defRPr sz="1800">
                <a:solidFill>
                  <a:schemeClr val="accent4"/>
                </a:solidFill>
              </a:defRPr>
            </a:lvl3pPr>
            <a:lvl4pPr lvl="3" rtl="0">
              <a:spcBef>
                <a:spcPts val="0"/>
              </a:spcBef>
              <a:spcAft>
                <a:spcPts val="0"/>
              </a:spcAft>
              <a:buClr>
                <a:schemeClr val="accent4"/>
              </a:buClr>
              <a:buSzPts val="1800"/>
              <a:buNone/>
              <a:defRPr sz="1800">
                <a:solidFill>
                  <a:schemeClr val="accent4"/>
                </a:solidFill>
              </a:defRPr>
            </a:lvl4pPr>
            <a:lvl5pPr lvl="4" rtl="0">
              <a:spcBef>
                <a:spcPts val="0"/>
              </a:spcBef>
              <a:spcAft>
                <a:spcPts val="0"/>
              </a:spcAft>
              <a:buClr>
                <a:schemeClr val="accent4"/>
              </a:buClr>
              <a:buSzPts val="1800"/>
              <a:buNone/>
              <a:defRPr sz="1800">
                <a:solidFill>
                  <a:schemeClr val="accent4"/>
                </a:solidFill>
              </a:defRPr>
            </a:lvl5pPr>
            <a:lvl6pPr lvl="5" rtl="0">
              <a:spcBef>
                <a:spcPts val="0"/>
              </a:spcBef>
              <a:spcAft>
                <a:spcPts val="0"/>
              </a:spcAft>
              <a:buClr>
                <a:schemeClr val="accent4"/>
              </a:buClr>
              <a:buSzPts val="1800"/>
              <a:buNone/>
              <a:defRPr sz="1800">
                <a:solidFill>
                  <a:schemeClr val="accent4"/>
                </a:solidFill>
              </a:defRPr>
            </a:lvl6pPr>
            <a:lvl7pPr lvl="6" rtl="0">
              <a:spcBef>
                <a:spcPts val="0"/>
              </a:spcBef>
              <a:spcAft>
                <a:spcPts val="0"/>
              </a:spcAft>
              <a:buClr>
                <a:schemeClr val="accent4"/>
              </a:buClr>
              <a:buSzPts val="1800"/>
              <a:buNone/>
              <a:defRPr sz="1800">
                <a:solidFill>
                  <a:schemeClr val="accent4"/>
                </a:solidFill>
              </a:defRPr>
            </a:lvl7pPr>
            <a:lvl8pPr lvl="7" rtl="0">
              <a:spcBef>
                <a:spcPts val="0"/>
              </a:spcBef>
              <a:spcAft>
                <a:spcPts val="0"/>
              </a:spcAft>
              <a:buClr>
                <a:schemeClr val="accent4"/>
              </a:buClr>
              <a:buSzPts val="1800"/>
              <a:buNone/>
              <a:defRPr sz="1800">
                <a:solidFill>
                  <a:schemeClr val="accent4"/>
                </a:solidFill>
              </a:defRPr>
            </a:lvl8pPr>
            <a:lvl9pPr lvl="8" rtl="0">
              <a:spcBef>
                <a:spcPts val="0"/>
              </a:spcBef>
              <a:spcAft>
                <a:spcPts val="0"/>
              </a:spcAft>
              <a:buClr>
                <a:schemeClr val="accent4"/>
              </a:buClr>
              <a:buSzPts val="1800"/>
              <a:buNone/>
              <a:defRPr sz="1800">
                <a:solidFill>
                  <a:schemeClr val="accent4"/>
                </a:solidFill>
              </a:defRPr>
            </a:lvl9pPr>
          </a:lstStyle>
          <a:p>
            <a:endParaRPr/>
          </a:p>
        </p:txBody>
      </p:sp>
    </p:spTree>
    <p:extLst>
      <p:ext uri="{BB962C8B-B14F-4D97-AF65-F5344CB8AC3E}">
        <p14:creationId xmlns:p14="http://schemas.microsoft.com/office/powerpoint/2010/main" val="3722767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8" name="Google Shape;18;p4"/>
          <p:cNvSpPr/>
          <p:nvPr/>
        </p:nvSpPr>
        <p:spPr>
          <a:xfrm>
            <a:off x="42525" y="42525"/>
            <a:ext cx="2000100" cy="2000100"/>
          </a:xfrm>
          <a:prstGeom prst="ellipse">
            <a:avLst/>
          </a:prstGeom>
          <a:gradFill>
            <a:gsLst>
              <a:gs pos="0">
                <a:srgbClr val="00FFFF">
                  <a:alpha val="54117"/>
                </a:srgbClr>
              </a:gs>
              <a:gs pos="73000">
                <a:srgbClr val="00FFFF">
                  <a:alpha val="0"/>
                </a:srgbClr>
              </a:gs>
              <a:gs pos="100000">
                <a:srgbClr val="00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body" idx="1"/>
          </p:nvPr>
        </p:nvSpPr>
        <p:spPr>
          <a:xfrm>
            <a:off x="1343850" y="866400"/>
            <a:ext cx="4185600" cy="3693600"/>
          </a:xfrm>
          <a:prstGeom prst="rect">
            <a:avLst/>
          </a:prstGeom>
        </p:spPr>
        <p:txBody>
          <a:bodyPr spcFirstLastPara="1" wrap="square" lIns="0" tIns="0" rIns="0" bIns="0" anchor="t" anchorCtr="0">
            <a:noAutofit/>
          </a:bodyPr>
          <a:lstStyle>
            <a:lvl1pPr marL="457200" lvl="0" indent="-419100" rtl="0">
              <a:spcBef>
                <a:spcPts val="600"/>
              </a:spcBef>
              <a:spcAft>
                <a:spcPts val="0"/>
              </a:spcAft>
              <a:buSzPts val="3000"/>
              <a:buFont typeface="Lexend Deca"/>
              <a:buChar char="⬡"/>
              <a:defRPr sz="3000">
                <a:latin typeface="Lexend Deca"/>
                <a:ea typeface="Lexend Deca"/>
                <a:cs typeface="Lexend Deca"/>
                <a:sym typeface="Lexend Deca"/>
              </a:defRPr>
            </a:lvl1pPr>
            <a:lvl2pPr marL="914400" lvl="1" indent="-419100" rtl="0">
              <a:spcBef>
                <a:spcPts val="0"/>
              </a:spcBef>
              <a:spcAft>
                <a:spcPts val="0"/>
              </a:spcAft>
              <a:buSzPts val="3000"/>
              <a:buFont typeface="Lexend Deca"/>
              <a:buChar char="∙"/>
              <a:defRPr sz="3000">
                <a:latin typeface="Lexend Deca"/>
                <a:ea typeface="Lexend Deca"/>
                <a:cs typeface="Lexend Deca"/>
                <a:sym typeface="Lexend Deca"/>
              </a:defRPr>
            </a:lvl2pPr>
            <a:lvl3pPr marL="1371600" lvl="2" indent="-419100" rtl="0">
              <a:spcBef>
                <a:spcPts val="0"/>
              </a:spcBef>
              <a:spcAft>
                <a:spcPts val="0"/>
              </a:spcAft>
              <a:buSzPts val="3000"/>
              <a:buFont typeface="Lexend Deca"/>
              <a:buChar char="∙"/>
              <a:defRPr sz="3000">
                <a:latin typeface="Lexend Deca"/>
                <a:ea typeface="Lexend Deca"/>
                <a:cs typeface="Lexend Deca"/>
                <a:sym typeface="Lexend Deca"/>
              </a:defRPr>
            </a:lvl3pPr>
            <a:lvl4pPr marL="1828800" lvl="3" indent="-419100" rtl="0">
              <a:spcBef>
                <a:spcPts val="0"/>
              </a:spcBef>
              <a:spcAft>
                <a:spcPts val="0"/>
              </a:spcAft>
              <a:buSzPts val="3000"/>
              <a:buFont typeface="Lexend Deca"/>
              <a:buChar char="●"/>
              <a:defRPr sz="3000">
                <a:latin typeface="Lexend Deca"/>
                <a:ea typeface="Lexend Deca"/>
                <a:cs typeface="Lexend Deca"/>
                <a:sym typeface="Lexend Deca"/>
              </a:defRPr>
            </a:lvl4pPr>
            <a:lvl5pPr marL="2286000" lvl="4" indent="-419100" rtl="0">
              <a:spcBef>
                <a:spcPts val="0"/>
              </a:spcBef>
              <a:spcAft>
                <a:spcPts val="0"/>
              </a:spcAft>
              <a:buSzPts val="3000"/>
              <a:buFont typeface="Lexend Deca"/>
              <a:buChar char="○"/>
              <a:defRPr sz="3000">
                <a:latin typeface="Lexend Deca"/>
                <a:ea typeface="Lexend Deca"/>
                <a:cs typeface="Lexend Deca"/>
                <a:sym typeface="Lexend Deca"/>
              </a:defRPr>
            </a:lvl5pPr>
            <a:lvl6pPr marL="2743200" lvl="5" indent="-419100" rtl="0">
              <a:spcBef>
                <a:spcPts val="0"/>
              </a:spcBef>
              <a:spcAft>
                <a:spcPts val="0"/>
              </a:spcAft>
              <a:buSzPts val="3000"/>
              <a:buFont typeface="Lexend Deca"/>
              <a:buChar char="■"/>
              <a:defRPr sz="3000">
                <a:latin typeface="Lexend Deca"/>
                <a:ea typeface="Lexend Deca"/>
                <a:cs typeface="Lexend Deca"/>
                <a:sym typeface="Lexend Deca"/>
              </a:defRPr>
            </a:lvl6pPr>
            <a:lvl7pPr marL="3200400" lvl="6" indent="-419100" rtl="0">
              <a:spcBef>
                <a:spcPts val="0"/>
              </a:spcBef>
              <a:spcAft>
                <a:spcPts val="0"/>
              </a:spcAft>
              <a:buSzPts val="3000"/>
              <a:buFont typeface="Lexend Deca"/>
              <a:buChar char="●"/>
              <a:defRPr sz="3000">
                <a:latin typeface="Lexend Deca"/>
                <a:ea typeface="Lexend Deca"/>
                <a:cs typeface="Lexend Deca"/>
                <a:sym typeface="Lexend Deca"/>
              </a:defRPr>
            </a:lvl7pPr>
            <a:lvl8pPr marL="3657600" lvl="7" indent="-419100" rtl="0">
              <a:spcBef>
                <a:spcPts val="0"/>
              </a:spcBef>
              <a:spcAft>
                <a:spcPts val="0"/>
              </a:spcAft>
              <a:buSzPts val="3000"/>
              <a:buFont typeface="Lexend Deca"/>
              <a:buChar char="○"/>
              <a:defRPr sz="3000">
                <a:latin typeface="Lexend Deca"/>
                <a:ea typeface="Lexend Deca"/>
                <a:cs typeface="Lexend Deca"/>
                <a:sym typeface="Lexend Deca"/>
              </a:defRPr>
            </a:lvl8pPr>
            <a:lvl9pPr marL="4114800" lvl="8" indent="-419100">
              <a:spcBef>
                <a:spcPts val="0"/>
              </a:spcBef>
              <a:spcAft>
                <a:spcPts val="0"/>
              </a:spcAft>
              <a:buSzPts val="3000"/>
              <a:buFont typeface="Lexend Deca"/>
              <a:buChar char="■"/>
              <a:defRPr sz="3000">
                <a:latin typeface="Lexend Deca"/>
                <a:ea typeface="Lexend Deca"/>
                <a:cs typeface="Lexend Deca"/>
                <a:sym typeface="Lexend Deca"/>
              </a:defRPr>
            </a:lvl9pPr>
          </a:lstStyle>
          <a:p>
            <a:endParaRPr/>
          </a:p>
        </p:txBody>
      </p:sp>
      <p:sp>
        <p:nvSpPr>
          <p:cNvPr id="20" name="Google Shape;20;p4"/>
          <p:cNvSpPr txBox="1"/>
          <p:nvPr/>
        </p:nvSpPr>
        <p:spPr>
          <a:xfrm>
            <a:off x="826414" y="656117"/>
            <a:ext cx="613800" cy="653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200">
                <a:solidFill>
                  <a:schemeClr val="lt1"/>
                </a:solidFill>
                <a:latin typeface="Muli ExtraBold"/>
                <a:ea typeface="Muli ExtraBold"/>
                <a:cs typeface="Muli ExtraBold"/>
                <a:sym typeface="Muli ExtraBold"/>
              </a:rPr>
              <a:t>“</a:t>
            </a:r>
            <a:endParaRPr sz="7200">
              <a:solidFill>
                <a:schemeClr val="lt1"/>
              </a:solidFill>
              <a:latin typeface="Muli ExtraBold"/>
              <a:ea typeface="Muli ExtraBold"/>
              <a:cs typeface="Muli ExtraBold"/>
              <a:sym typeface="Muli ExtraBold"/>
            </a:endParaRPr>
          </a:p>
        </p:txBody>
      </p:sp>
      <p:sp>
        <p:nvSpPr>
          <p:cNvPr id="21" name="Google Shape;21;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86811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4" name="Google Shape;24;p5"/>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580550" y="1352550"/>
            <a:ext cx="6014400" cy="31617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6"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77121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7"/>
        <p:cNvGrpSpPr/>
        <p:nvPr/>
      </p:nvGrpSpPr>
      <p:grpSpPr>
        <a:xfrm>
          <a:off x="0" y="0"/>
          <a:ext cx="0" cy="0"/>
          <a:chOff x="0" y="0"/>
          <a:chExt cx="0" cy="0"/>
        </a:xfrm>
      </p:grpSpPr>
      <p:pic>
        <p:nvPicPr>
          <p:cNvPr id="28" name="Google Shape;28;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29" name="Google Shape;29;p6"/>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6"/>
          <p:cNvSpPr txBox="1">
            <a:spLocks noGrp="1"/>
          </p:cNvSpPr>
          <p:nvPr>
            <p:ph type="body" idx="1"/>
          </p:nvPr>
        </p:nvSpPr>
        <p:spPr>
          <a:xfrm>
            <a:off x="580550" y="1352550"/>
            <a:ext cx="2841000" cy="31551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body" idx="2"/>
          </p:nvPr>
        </p:nvSpPr>
        <p:spPr>
          <a:xfrm>
            <a:off x="3753943" y="1352550"/>
            <a:ext cx="2841000" cy="31551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2" name="Google Shape;32;p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97909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3"/>
        <p:cNvGrpSpPr/>
        <p:nvPr/>
      </p:nvGrpSpPr>
      <p:grpSpPr>
        <a:xfrm>
          <a:off x="0" y="0"/>
          <a:ext cx="0" cy="0"/>
          <a:chOff x="0" y="0"/>
          <a:chExt cx="0" cy="0"/>
        </a:xfrm>
      </p:grpSpPr>
      <p:pic>
        <p:nvPicPr>
          <p:cNvPr id="34" name="Google Shape;34;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35" name="Google Shape;35;p7"/>
          <p:cNvSpPr txBox="1">
            <a:spLocks noGrp="1"/>
          </p:cNvSpPr>
          <p:nvPr>
            <p:ph type="title"/>
          </p:nvPr>
        </p:nvSpPr>
        <p:spPr>
          <a:xfrm>
            <a:off x="580550" y="205975"/>
            <a:ext cx="6405600" cy="857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6" name="Google Shape;36;p7"/>
          <p:cNvSpPr txBox="1">
            <a:spLocks noGrp="1"/>
          </p:cNvSpPr>
          <p:nvPr>
            <p:ph type="body" idx="1"/>
          </p:nvPr>
        </p:nvSpPr>
        <p:spPr>
          <a:xfrm>
            <a:off x="580550" y="1352550"/>
            <a:ext cx="2005800" cy="32022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7" name="Google Shape;37;p7"/>
          <p:cNvSpPr txBox="1">
            <a:spLocks noGrp="1"/>
          </p:cNvSpPr>
          <p:nvPr>
            <p:ph type="body" idx="2"/>
          </p:nvPr>
        </p:nvSpPr>
        <p:spPr>
          <a:xfrm>
            <a:off x="2780447" y="1352550"/>
            <a:ext cx="2005800" cy="32022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 name="Google Shape;38;p7"/>
          <p:cNvSpPr txBox="1">
            <a:spLocks noGrp="1"/>
          </p:cNvSpPr>
          <p:nvPr>
            <p:ph type="body" idx="3"/>
          </p:nvPr>
        </p:nvSpPr>
        <p:spPr>
          <a:xfrm>
            <a:off x="4980344" y="1352550"/>
            <a:ext cx="2005800" cy="32022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9" name="Google Shape;39;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64278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pic>
        <p:nvPicPr>
          <p:cNvPr id="41" name="Google Shape;41;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42" name="Google Shape;42;p8"/>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3" name="Google Shape;43;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99054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
        <p:cNvGrpSpPr/>
        <p:nvPr/>
      </p:nvGrpSpPr>
      <p:grpSpPr>
        <a:xfrm>
          <a:off x="0" y="0"/>
          <a:ext cx="0" cy="0"/>
          <a:chOff x="0" y="0"/>
          <a:chExt cx="0" cy="0"/>
        </a:xfrm>
      </p:grpSpPr>
      <p:pic>
        <p:nvPicPr>
          <p:cNvPr id="45" name="Google Shape;45;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6" name="Google Shape;46;p9"/>
          <p:cNvSpPr txBox="1">
            <a:spLocks noGrp="1"/>
          </p:cNvSpPr>
          <p:nvPr>
            <p:ph type="body" idx="1"/>
          </p:nvPr>
        </p:nvSpPr>
        <p:spPr>
          <a:xfrm>
            <a:off x="580550" y="4406300"/>
            <a:ext cx="6135900" cy="519600"/>
          </a:xfrm>
          <a:prstGeom prst="rect">
            <a:avLst/>
          </a:prstGeom>
        </p:spPr>
        <p:txBody>
          <a:bodyPr spcFirstLastPara="1" wrap="square" lIns="0" tIns="0" rIns="0" bIns="0" anchor="t" anchorCtr="0">
            <a:noAutofit/>
          </a:bodyPr>
          <a:lstStyle>
            <a:lvl1pPr marL="457200" lvl="0" indent="-228600">
              <a:spcBef>
                <a:spcPts val="360"/>
              </a:spcBef>
              <a:spcAft>
                <a:spcPts val="0"/>
              </a:spcAft>
              <a:buSzPts val="1400"/>
              <a:buNone/>
              <a:defRPr sz="1400"/>
            </a:lvl1pPr>
          </a:lstStyle>
          <a:p>
            <a:endParaRPr/>
          </a:p>
        </p:txBody>
      </p:sp>
      <p:sp>
        <p:nvSpPr>
          <p:cNvPr id="47" name="Google Shape;47;p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4400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 Small circuit" type="blank">
  <p:cSld name="Blank · Small circuit">
    <p:spTree>
      <p:nvGrpSpPr>
        <p:cNvPr id="1" name="Shape 48"/>
        <p:cNvGrpSpPr/>
        <p:nvPr/>
      </p:nvGrpSpPr>
      <p:grpSpPr>
        <a:xfrm>
          <a:off x="0" y="0"/>
          <a:ext cx="0" cy="0"/>
          <a:chOff x="0" y="0"/>
          <a:chExt cx="0" cy="0"/>
        </a:xfrm>
      </p:grpSpPr>
      <p:pic>
        <p:nvPicPr>
          <p:cNvPr id="49" name="Google Shape;49;p10"/>
          <p:cNvPicPr preferRelativeResize="0"/>
          <p:nvPr/>
        </p:nvPicPr>
        <p:blipFill>
          <a:blip r:embed="rId2">
            <a:alphaModFix/>
          </a:blip>
          <a:stretch>
            <a:fillRect/>
          </a:stretch>
        </p:blipFill>
        <p:spPr>
          <a:xfrm>
            <a:off x="0" y="0"/>
            <a:ext cx="9144000" cy="5143500"/>
          </a:xfrm>
          <a:prstGeom prst="rect">
            <a:avLst/>
          </a:prstGeom>
          <a:noFill/>
          <a:ln>
            <a:noFill/>
          </a:ln>
        </p:spPr>
      </p:pic>
      <p:sp>
        <p:nvSpPr>
          <p:cNvPr id="50" name="Google Shape;5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38770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 Big circuit">
  <p:cSld name="Blank · Big circuit">
    <p:spTree>
      <p:nvGrpSpPr>
        <p:cNvPr id="1" name="Shape 51"/>
        <p:cNvGrpSpPr/>
        <p:nvPr/>
      </p:nvGrpSpPr>
      <p:grpSpPr>
        <a:xfrm>
          <a:off x="0" y="0"/>
          <a:ext cx="0" cy="0"/>
          <a:chOff x="0" y="0"/>
          <a:chExt cx="0" cy="0"/>
        </a:xfrm>
      </p:grpSpPr>
      <p:pic>
        <p:nvPicPr>
          <p:cNvPr id="52" name="Google Shape;52;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53" name="Google Shape;53;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58086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4"/>
        <p:cNvGrpSpPr/>
        <p:nvPr/>
      </p:nvGrpSpPr>
      <p:grpSpPr>
        <a:xfrm>
          <a:off x="0" y="0"/>
          <a:ext cx="0" cy="0"/>
          <a:chOff x="0" y="0"/>
          <a:chExt cx="0" cy="0"/>
        </a:xfrm>
      </p:grpSpPr>
      <p:sp>
        <p:nvSpPr>
          <p:cNvPr id="55" name="Google Shape;55;p1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64441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rgbClr val="4050E5"/>
            </a:gs>
            <a:gs pos="100000">
              <a:srgbClr val="C833FF"/>
            </a:gs>
          </a:gsLst>
          <a:lin ang="5400700" scaled="0"/>
        </a:grad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26"/>
            <a:ext cx="9144000" cy="5143523"/>
          </a:xfrm>
          <a:prstGeom prst="rect">
            <a:avLst/>
          </a:prstGeom>
          <a:noFill/>
          <a:ln>
            <a:noFill/>
          </a:ln>
        </p:spPr>
      </p:pic>
      <p:sp>
        <p:nvSpPr>
          <p:cNvPr id="14" name="Google Shape;14;p3"/>
          <p:cNvSpPr txBox="1">
            <a:spLocks noGrp="1"/>
          </p:cNvSpPr>
          <p:nvPr>
            <p:ph type="ctrTitle"/>
          </p:nvPr>
        </p:nvSpPr>
        <p:spPr>
          <a:xfrm>
            <a:off x="2438550" y="1811950"/>
            <a:ext cx="4266900" cy="11598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 name="Google Shape;15;p3"/>
          <p:cNvSpPr txBox="1">
            <a:spLocks noGrp="1"/>
          </p:cNvSpPr>
          <p:nvPr>
            <p:ph type="subTitle" idx="1"/>
          </p:nvPr>
        </p:nvSpPr>
        <p:spPr>
          <a:xfrm>
            <a:off x="2438550" y="2840054"/>
            <a:ext cx="4266900" cy="7848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1000"/>
              </a:spcBef>
              <a:spcAft>
                <a:spcPts val="0"/>
              </a:spcAft>
              <a:buClr>
                <a:schemeClr val="lt1"/>
              </a:buClr>
              <a:buSzPts val="1800"/>
              <a:buNone/>
              <a:defRPr sz="1800">
                <a:solidFill>
                  <a:schemeClr val="lt1"/>
                </a:solidFill>
              </a:defRPr>
            </a:lvl2pPr>
            <a:lvl3pPr lvl="2" algn="ctr" rtl="0">
              <a:spcBef>
                <a:spcPts val="1000"/>
              </a:spcBef>
              <a:spcAft>
                <a:spcPts val="0"/>
              </a:spcAft>
              <a:buClr>
                <a:schemeClr val="lt1"/>
              </a:buClr>
              <a:buSzPts val="1800"/>
              <a:buNone/>
              <a:defRPr sz="1800">
                <a:solidFill>
                  <a:schemeClr val="lt1"/>
                </a:solidFill>
              </a:defRPr>
            </a:lvl3pPr>
            <a:lvl4pPr lvl="3" algn="ctr" rtl="0">
              <a:spcBef>
                <a:spcPts val="1000"/>
              </a:spcBef>
              <a:spcAft>
                <a:spcPts val="0"/>
              </a:spcAft>
              <a:buClr>
                <a:schemeClr val="lt1"/>
              </a:buClr>
              <a:buSzPts val="1800"/>
              <a:buNone/>
              <a:defRPr sz="1800">
                <a:solidFill>
                  <a:schemeClr val="lt1"/>
                </a:solidFill>
              </a:defRPr>
            </a:lvl4pPr>
            <a:lvl5pPr lvl="4" algn="ctr" rtl="0">
              <a:spcBef>
                <a:spcPts val="1000"/>
              </a:spcBef>
              <a:spcAft>
                <a:spcPts val="0"/>
              </a:spcAft>
              <a:buClr>
                <a:schemeClr val="lt1"/>
              </a:buClr>
              <a:buSzPts val="1800"/>
              <a:buNone/>
              <a:defRPr sz="1800">
                <a:solidFill>
                  <a:schemeClr val="lt1"/>
                </a:solidFill>
              </a:defRPr>
            </a:lvl5pPr>
            <a:lvl6pPr lvl="5" algn="ctr" rtl="0">
              <a:spcBef>
                <a:spcPts val="1000"/>
              </a:spcBef>
              <a:spcAft>
                <a:spcPts val="0"/>
              </a:spcAft>
              <a:buClr>
                <a:schemeClr val="lt1"/>
              </a:buClr>
              <a:buSzPts val="1800"/>
              <a:buNone/>
              <a:defRPr sz="1800">
                <a:solidFill>
                  <a:schemeClr val="lt1"/>
                </a:solidFill>
              </a:defRPr>
            </a:lvl6pPr>
            <a:lvl7pPr lvl="6" algn="ctr" rtl="0">
              <a:spcBef>
                <a:spcPts val="1000"/>
              </a:spcBef>
              <a:spcAft>
                <a:spcPts val="0"/>
              </a:spcAft>
              <a:buClr>
                <a:schemeClr val="lt1"/>
              </a:buClr>
              <a:buSzPts val="1800"/>
              <a:buNone/>
              <a:defRPr sz="1800">
                <a:solidFill>
                  <a:schemeClr val="lt1"/>
                </a:solidFill>
              </a:defRPr>
            </a:lvl7pPr>
            <a:lvl8pPr lvl="7" algn="ctr" rtl="0">
              <a:spcBef>
                <a:spcPts val="1000"/>
              </a:spcBef>
              <a:spcAft>
                <a:spcPts val="0"/>
              </a:spcAft>
              <a:buClr>
                <a:schemeClr val="lt1"/>
              </a:buClr>
              <a:buSzPts val="1800"/>
              <a:buNone/>
              <a:defRPr sz="1800">
                <a:solidFill>
                  <a:schemeClr val="lt1"/>
                </a:solidFill>
              </a:defRPr>
            </a:lvl8pPr>
            <a:lvl9pPr lvl="8" algn="ctr" rtl="0">
              <a:spcBef>
                <a:spcPts val="1000"/>
              </a:spcBef>
              <a:spcAft>
                <a:spcPts val="100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2700" y="0"/>
            <a:ext cx="9173370" cy="514216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en-GB"/>
              <a:t>Click to edit Master title style</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5987425" y="3778247"/>
            <a:ext cx="673100" cy="209550"/>
          </a:xfrm>
        </p:spPr>
        <p:txBody>
          <a:bodyPr/>
          <a:lstStyle/>
          <a:p>
            <a:fld id="{5923F103-BC34-4FE4-A40E-EDDEECFDA5D0}" type="datetimeFigureOut">
              <a:rPr lang="en-US" smtClean="0"/>
              <a:pPr/>
              <a:t>11/30/19</a:t>
            </a:fld>
            <a:endParaRPr lang="en-US" dirty="0"/>
          </a:p>
        </p:txBody>
      </p:sp>
      <p:sp>
        <p:nvSpPr>
          <p:cNvPr id="5" name="Footer Placeholder 4"/>
          <p:cNvSpPr>
            <a:spLocks noGrp="1"/>
          </p:cNvSpPr>
          <p:nvPr>
            <p:ph type="ftr" sz="quarter" idx="11"/>
          </p:nvPr>
        </p:nvSpPr>
        <p:spPr>
          <a:xfrm>
            <a:off x="2019298" y="3778247"/>
            <a:ext cx="3910976" cy="209550"/>
          </a:xfrm>
        </p:spPr>
        <p:txBody>
          <a:bodyPr/>
          <a:lstStyle/>
          <a:p>
            <a:endParaRPr lang="en-US" dirty="0"/>
          </a:p>
        </p:txBody>
      </p:sp>
      <p:sp>
        <p:nvSpPr>
          <p:cNvPr id="6" name="Slide Number Placeholder 5"/>
          <p:cNvSpPr>
            <a:spLocks noGrp="1"/>
          </p:cNvSpPr>
          <p:nvPr>
            <p:ph type="sldNum" sz="quarter" idx="12"/>
          </p:nvPr>
        </p:nvSpPr>
        <p:spPr>
          <a:xfrm>
            <a:off x="6717676" y="3778247"/>
            <a:ext cx="413375" cy="209550"/>
          </a:xfrm>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2366744"/>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11/30/19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2504218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en-GB"/>
              <a:t>Click to edit Master title style</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11/30/19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628164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11/30/19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9119609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11/30/19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482602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11/30/19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364187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11/30/19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52555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en-GB"/>
              <a:t>Click to edit Master title style</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11/30/19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058176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en-GB"/>
              <a:t>Click to edit Master title style</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11/30/19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8644535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11/30/19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3010736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pic>
        <p:nvPicPr>
          <p:cNvPr id="22" name="Google Shape;22;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3" name="Google Shape;23;p5"/>
          <p:cNvSpPr txBox="1">
            <a:spLocks noGrp="1"/>
          </p:cNvSpPr>
          <p:nvPr>
            <p:ph type="title"/>
          </p:nvPr>
        </p:nvSpPr>
        <p:spPr>
          <a:xfrm>
            <a:off x="699000" y="911700"/>
            <a:ext cx="2020800" cy="3327600"/>
          </a:xfrm>
          <a:prstGeom prst="rect">
            <a:avLst/>
          </a:prstGeom>
        </p:spPr>
        <p:txBody>
          <a:bodyPr spcFirstLastPara="1" wrap="square" lIns="0" tIns="0" rIns="0" bIns="0" anchor="ctr"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4" name="Google Shape;24;p5"/>
          <p:cNvSpPr txBox="1">
            <a:spLocks noGrp="1"/>
          </p:cNvSpPr>
          <p:nvPr>
            <p:ph type="body" idx="1"/>
          </p:nvPr>
        </p:nvSpPr>
        <p:spPr>
          <a:xfrm>
            <a:off x="3844325" y="805325"/>
            <a:ext cx="4842600" cy="3548100"/>
          </a:xfrm>
          <a:prstGeom prst="rect">
            <a:avLst/>
          </a:prstGeom>
        </p:spPr>
        <p:txBody>
          <a:bodyPr spcFirstLastPara="1" wrap="square" lIns="0" tIns="0" rIns="0" bIns="0" anchor="ctr" anchorCtr="0">
            <a:noAutofit/>
          </a:bodyPr>
          <a:lstStyle>
            <a:lvl1pPr marL="457200" lvl="0" indent="-368300">
              <a:spcBef>
                <a:spcPts val="600"/>
              </a:spcBef>
              <a:spcAft>
                <a:spcPts val="0"/>
              </a:spcAft>
              <a:buSzPts val="2200"/>
              <a:buChar char="◦"/>
              <a:defRPr/>
            </a:lvl1pPr>
            <a:lvl2pPr marL="914400" lvl="1" indent="-368300">
              <a:spcBef>
                <a:spcPts val="1000"/>
              </a:spcBef>
              <a:spcAft>
                <a:spcPts val="0"/>
              </a:spcAft>
              <a:buSzPts val="2200"/>
              <a:buChar char="◦"/>
              <a:defRPr/>
            </a:lvl2pPr>
            <a:lvl3pPr marL="1371600" lvl="2" indent="-368300">
              <a:spcBef>
                <a:spcPts val="1000"/>
              </a:spcBef>
              <a:spcAft>
                <a:spcPts val="0"/>
              </a:spcAft>
              <a:buSzPts val="2200"/>
              <a:buChar char="◦"/>
              <a:defRPr/>
            </a:lvl3pPr>
            <a:lvl4pPr marL="1828800" lvl="3" indent="-368300">
              <a:spcBef>
                <a:spcPts val="1000"/>
              </a:spcBef>
              <a:spcAft>
                <a:spcPts val="0"/>
              </a:spcAft>
              <a:buSzPts val="2200"/>
              <a:buChar char="◦"/>
              <a:defRPr/>
            </a:lvl4pPr>
            <a:lvl5pPr marL="2286000" lvl="4" indent="-368300">
              <a:spcBef>
                <a:spcPts val="1000"/>
              </a:spcBef>
              <a:spcAft>
                <a:spcPts val="0"/>
              </a:spcAft>
              <a:buSzPts val="2200"/>
              <a:buChar char="◦"/>
              <a:defRPr/>
            </a:lvl5pPr>
            <a:lvl6pPr marL="2743200" lvl="5" indent="-368300">
              <a:spcBef>
                <a:spcPts val="1000"/>
              </a:spcBef>
              <a:spcAft>
                <a:spcPts val="0"/>
              </a:spcAft>
              <a:buSzPts val="2200"/>
              <a:buChar char="◦"/>
              <a:defRPr/>
            </a:lvl6pPr>
            <a:lvl7pPr marL="3200400" lvl="6" indent="-368300">
              <a:spcBef>
                <a:spcPts val="1000"/>
              </a:spcBef>
              <a:spcAft>
                <a:spcPts val="0"/>
              </a:spcAft>
              <a:buSzPts val="2200"/>
              <a:buChar char="◦"/>
              <a:defRPr/>
            </a:lvl7pPr>
            <a:lvl8pPr marL="3657600" lvl="7" indent="-368300">
              <a:spcBef>
                <a:spcPts val="1000"/>
              </a:spcBef>
              <a:spcAft>
                <a:spcPts val="0"/>
              </a:spcAft>
              <a:buSzPts val="2200"/>
              <a:buChar char="◦"/>
              <a:defRPr/>
            </a:lvl8pPr>
            <a:lvl9pPr marL="4114800" lvl="8" indent="-368300">
              <a:spcBef>
                <a:spcPts val="1000"/>
              </a:spcBef>
              <a:spcAft>
                <a:spcPts val="1000"/>
              </a:spcAft>
              <a:buSzPts val="2200"/>
              <a:buChar char="◦"/>
              <a:defRPr/>
            </a:lvl9pPr>
          </a:lstStyle>
          <a:p>
            <a:endParaRPr/>
          </a:p>
        </p:txBody>
      </p:sp>
      <p:sp>
        <p:nvSpPr>
          <p:cNvPr id="25" name="Google Shape;25;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en-GB"/>
              <a:t>Click to edit Master title style</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11/30/19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214525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Master text styles</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11/30/19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3158350"/>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en-GB"/>
              <a:t>Click to edit Master title style</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11/30/19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19384620"/>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en-GB"/>
              <a:t>Click to edit Master title style</a:t>
            </a:r>
            <a:endParaRPr lang="en-US" dirty="0"/>
          </a:p>
        </p:txBody>
      </p:sp>
      <p:sp>
        <p:nvSpPr>
          <p:cNvPr id="23"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11/30/19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0223682"/>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20"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11/30/19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088519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11/30/19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4396861"/>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11/30/19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8884813"/>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4" name="Google Shape;14;p3"/>
          <p:cNvSpPr txBox="1">
            <a:spLocks noGrp="1"/>
          </p:cNvSpPr>
          <p:nvPr>
            <p:ph type="ctrTitle"/>
          </p:nvPr>
        </p:nvSpPr>
        <p:spPr>
          <a:xfrm>
            <a:off x="685800" y="1659550"/>
            <a:ext cx="42639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5" name="Google Shape;15;p3"/>
          <p:cNvSpPr txBox="1">
            <a:spLocks noGrp="1"/>
          </p:cNvSpPr>
          <p:nvPr>
            <p:ph type="subTitle" idx="1"/>
          </p:nvPr>
        </p:nvSpPr>
        <p:spPr>
          <a:xfrm>
            <a:off x="685800" y="2916254"/>
            <a:ext cx="42639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1800"/>
              <a:buNone/>
              <a:defRPr sz="1800">
                <a:solidFill>
                  <a:schemeClr val="accent4"/>
                </a:solidFill>
              </a:defRPr>
            </a:lvl1pPr>
            <a:lvl2pPr lvl="1" rtl="0">
              <a:spcBef>
                <a:spcPts val="0"/>
              </a:spcBef>
              <a:spcAft>
                <a:spcPts val="0"/>
              </a:spcAft>
              <a:buClr>
                <a:schemeClr val="accent4"/>
              </a:buClr>
              <a:buSzPts val="1800"/>
              <a:buNone/>
              <a:defRPr sz="1800">
                <a:solidFill>
                  <a:schemeClr val="accent4"/>
                </a:solidFill>
              </a:defRPr>
            </a:lvl2pPr>
            <a:lvl3pPr lvl="2" rtl="0">
              <a:spcBef>
                <a:spcPts val="0"/>
              </a:spcBef>
              <a:spcAft>
                <a:spcPts val="0"/>
              </a:spcAft>
              <a:buClr>
                <a:schemeClr val="accent4"/>
              </a:buClr>
              <a:buSzPts val="1800"/>
              <a:buNone/>
              <a:defRPr sz="1800">
                <a:solidFill>
                  <a:schemeClr val="accent4"/>
                </a:solidFill>
              </a:defRPr>
            </a:lvl3pPr>
            <a:lvl4pPr lvl="3" rtl="0">
              <a:spcBef>
                <a:spcPts val="0"/>
              </a:spcBef>
              <a:spcAft>
                <a:spcPts val="0"/>
              </a:spcAft>
              <a:buClr>
                <a:schemeClr val="accent4"/>
              </a:buClr>
              <a:buSzPts val="1800"/>
              <a:buNone/>
              <a:defRPr sz="1800">
                <a:solidFill>
                  <a:schemeClr val="accent4"/>
                </a:solidFill>
              </a:defRPr>
            </a:lvl4pPr>
            <a:lvl5pPr lvl="4" rtl="0">
              <a:spcBef>
                <a:spcPts val="0"/>
              </a:spcBef>
              <a:spcAft>
                <a:spcPts val="0"/>
              </a:spcAft>
              <a:buClr>
                <a:schemeClr val="accent4"/>
              </a:buClr>
              <a:buSzPts val="1800"/>
              <a:buNone/>
              <a:defRPr sz="1800">
                <a:solidFill>
                  <a:schemeClr val="accent4"/>
                </a:solidFill>
              </a:defRPr>
            </a:lvl5pPr>
            <a:lvl6pPr lvl="5" rtl="0">
              <a:spcBef>
                <a:spcPts val="0"/>
              </a:spcBef>
              <a:spcAft>
                <a:spcPts val="0"/>
              </a:spcAft>
              <a:buClr>
                <a:schemeClr val="accent4"/>
              </a:buClr>
              <a:buSzPts val="1800"/>
              <a:buNone/>
              <a:defRPr sz="1800">
                <a:solidFill>
                  <a:schemeClr val="accent4"/>
                </a:solidFill>
              </a:defRPr>
            </a:lvl6pPr>
            <a:lvl7pPr lvl="6" rtl="0">
              <a:spcBef>
                <a:spcPts val="0"/>
              </a:spcBef>
              <a:spcAft>
                <a:spcPts val="0"/>
              </a:spcAft>
              <a:buClr>
                <a:schemeClr val="accent4"/>
              </a:buClr>
              <a:buSzPts val="1800"/>
              <a:buNone/>
              <a:defRPr sz="1800">
                <a:solidFill>
                  <a:schemeClr val="accent4"/>
                </a:solidFill>
              </a:defRPr>
            </a:lvl7pPr>
            <a:lvl8pPr lvl="7" rtl="0">
              <a:spcBef>
                <a:spcPts val="0"/>
              </a:spcBef>
              <a:spcAft>
                <a:spcPts val="0"/>
              </a:spcAft>
              <a:buClr>
                <a:schemeClr val="accent4"/>
              </a:buClr>
              <a:buSzPts val="1800"/>
              <a:buNone/>
              <a:defRPr sz="1800">
                <a:solidFill>
                  <a:schemeClr val="accent4"/>
                </a:solidFill>
              </a:defRPr>
            </a:lvl8pPr>
            <a:lvl9pPr lvl="8" rtl="0">
              <a:spcBef>
                <a:spcPts val="0"/>
              </a:spcBef>
              <a:spcAft>
                <a:spcPts val="0"/>
              </a:spcAft>
              <a:buClr>
                <a:schemeClr val="accent4"/>
              </a:buClr>
              <a:buSzPts val="1800"/>
              <a:buNone/>
              <a:defRPr sz="1800">
                <a:solidFill>
                  <a:schemeClr val="accent4"/>
                </a:solidFill>
              </a:defRPr>
            </a:lvl9pPr>
          </a:lstStyle>
          <a:p>
            <a:endParaRPr/>
          </a:p>
        </p:txBody>
      </p:sp>
    </p:spTree>
    <p:extLst>
      <p:ext uri="{BB962C8B-B14F-4D97-AF65-F5344CB8AC3E}">
        <p14:creationId xmlns:p14="http://schemas.microsoft.com/office/powerpoint/2010/main" val="4011271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 Image">
  <p:cSld name="TITLE_AND_BODY_1">
    <p:bg>
      <p:bgPr>
        <a:gradFill>
          <a:gsLst>
            <a:gs pos="0">
              <a:srgbClr val="8790B9"/>
            </a:gs>
            <a:gs pos="100000">
              <a:srgbClr val="D4ECFF"/>
            </a:gs>
          </a:gsLst>
          <a:lin ang="5400700" scaled="0"/>
        </a:gradFill>
        <a:effectLst/>
      </p:bgPr>
    </p:bg>
    <p:spTree>
      <p:nvGrpSpPr>
        <p:cNvPr id="1" name="Shape 26"/>
        <p:cNvGrpSpPr/>
        <p:nvPr/>
      </p:nvGrpSpPr>
      <p:grpSpPr>
        <a:xfrm>
          <a:off x="0" y="0"/>
          <a:ext cx="0" cy="0"/>
          <a:chOff x="0" y="0"/>
          <a:chExt cx="0" cy="0"/>
        </a:xfrm>
      </p:grpSpPr>
      <p:pic>
        <p:nvPicPr>
          <p:cNvPr id="27" name="Google Shape;27;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28" name="Google Shape;28;p6"/>
          <p:cNvSpPr txBox="1">
            <a:spLocks noGrp="1"/>
          </p:cNvSpPr>
          <p:nvPr>
            <p:ph type="title"/>
          </p:nvPr>
        </p:nvSpPr>
        <p:spPr>
          <a:xfrm>
            <a:off x="699000" y="790150"/>
            <a:ext cx="3494700" cy="8280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2600"/>
              <a:buNone/>
              <a:defRPr>
                <a:solidFill>
                  <a:schemeClr val="dk1"/>
                </a:solidFill>
              </a:defRPr>
            </a:lvl1pPr>
            <a:lvl2pPr lvl="1" rtl="0">
              <a:spcBef>
                <a:spcPts val="0"/>
              </a:spcBef>
              <a:spcAft>
                <a:spcPts val="0"/>
              </a:spcAft>
              <a:buClr>
                <a:schemeClr val="dk1"/>
              </a:buClr>
              <a:buSzPts val="2600"/>
              <a:buNone/>
              <a:defRPr>
                <a:solidFill>
                  <a:schemeClr val="dk1"/>
                </a:solidFill>
              </a:defRPr>
            </a:lvl2pPr>
            <a:lvl3pPr lvl="2" rtl="0">
              <a:spcBef>
                <a:spcPts val="0"/>
              </a:spcBef>
              <a:spcAft>
                <a:spcPts val="0"/>
              </a:spcAft>
              <a:buClr>
                <a:schemeClr val="dk1"/>
              </a:buClr>
              <a:buSzPts val="2600"/>
              <a:buNone/>
              <a:defRPr>
                <a:solidFill>
                  <a:schemeClr val="dk1"/>
                </a:solidFill>
              </a:defRPr>
            </a:lvl3pPr>
            <a:lvl4pPr lvl="3" rtl="0">
              <a:spcBef>
                <a:spcPts val="0"/>
              </a:spcBef>
              <a:spcAft>
                <a:spcPts val="0"/>
              </a:spcAft>
              <a:buClr>
                <a:schemeClr val="dk1"/>
              </a:buClr>
              <a:buSzPts val="2600"/>
              <a:buNone/>
              <a:defRPr>
                <a:solidFill>
                  <a:schemeClr val="dk1"/>
                </a:solidFill>
              </a:defRPr>
            </a:lvl4pPr>
            <a:lvl5pPr lvl="4" rtl="0">
              <a:spcBef>
                <a:spcPts val="0"/>
              </a:spcBef>
              <a:spcAft>
                <a:spcPts val="0"/>
              </a:spcAft>
              <a:buClr>
                <a:schemeClr val="dk1"/>
              </a:buClr>
              <a:buSzPts val="2600"/>
              <a:buNone/>
              <a:defRPr>
                <a:solidFill>
                  <a:schemeClr val="dk1"/>
                </a:solidFill>
              </a:defRPr>
            </a:lvl5pPr>
            <a:lvl6pPr lvl="5" rtl="0">
              <a:spcBef>
                <a:spcPts val="0"/>
              </a:spcBef>
              <a:spcAft>
                <a:spcPts val="0"/>
              </a:spcAft>
              <a:buClr>
                <a:schemeClr val="dk1"/>
              </a:buClr>
              <a:buSzPts val="2600"/>
              <a:buNone/>
              <a:defRPr>
                <a:solidFill>
                  <a:schemeClr val="dk1"/>
                </a:solidFill>
              </a:defRPr>
            </a:lvl6pPr>
            <a:lvl7pPr lvl="6" rtl="0">
              <a:spcBef>
                <a:spcPts val="0"/>
              </a:spcBef>
              <a:spcAft>
                <a:spcPts val="0"/>
              </a:spcAft>
              <a:buClr>
                <a:schemeClr val="dk1"/>
              </a:buClr>
              <a:buSzPts val="2600"/>
              <a:buNone/>
              <a:defRPr>
                <a:solidFill>
                  <a:schemeClr val="dk1"/>
                </a:solidFill>
              </a:defRPr>
            </a:lvl7pPr>
            <a:lvl8pPr lvl="7" rtl="0">
              <a:spcBef>
                <a:spcPts val="0"/>
              </a:spcBef>
              <a:spcAft>
                <a:spcPts val="0"/>
              </a:spcAft>
              <a:buClr>
                <a:schemeClr val="dk1"/>
              </a:buClr>
              <a:buSzPts val="2600"/>
              <a:buNone/>
              <a:defRPr>
                <a:solidFill>
                  <a:schemeClr val="dk1"/>
                </a:solidFill>
              </a:defRPr>
            </a:lvl8pPr>
            <a:lvl9pPr lvl="8" rtl="0">
              <a:spcBef>
                <a:spcPts val="0"/>
              </a:spcBef>
              <a:spcAft>
                <a:spcPts val="0"/>
              </a:spcAft>
              <a:buClr>
                <a:schemeClr val="dk1"/>
              </a:buClr>
              <a:buSzPts val="2600"/>
              <a:buNone/>
              <a:defRPr>
                <a:solidFill>
                  <a:schemeClr val="dk1"/>
                </a:solidFill>
              </a:defRPr>
            </a:lvl9pPr>
          </a:lstStyle>
          <a:p>
            <a:endParaRPr/>
          </a:p>
        </p:txBody>
      </p:sp>
      <p:sp>
        <p:nvSpPr>
          <p:cNvPr id="29" name="Google Shape;29;p6"/>
          <p:cNvSpPr txBox="1">
            <a:spLocks noGrp="1"/>
          </p:cNvSpPr>
          <p:nvPr>
            <p:ph type="body" idx="1"/>
          </p:nvPr>
        </p:nvSpPr>
        <p:spPr>
          <a:xfrm>
            <a:off x="699000" y="1770225"/>
            <a:ext cx="3494700" cy="2583300"/>
          </a:xfrm>
          <a:prstGeom prst="rect">
            <a:avLst/>
          </a:prstGeom>
        </p:spPr>
        <p:txBody>
          <a:bodyPr spcFirstLastPara="1" wrap="square" lIns="0" tIns="0" rIns="0" bIns="0" anchor="t" anchorCtr="0">
            <a:noAutofit/>
          </a:bodyPr>
          <a:lstStyle>
            <a:lvl1pPr marL="457200" lvl="0" indent="-368300" rtl="0">
              <a:spcBef>
                <a:spcPts val="600"/>
              </a:spcBef>
              <a:spcAft>
                <a:spcPts val="0"/>
              </a:spcAft>
              <a:buSzPts val="2200"/>
              <a:buChar char="◦"/>
              <a:defRPr/>
            </a:lvl1pPr>
            <a:lvl2pPr marL="914400" lvl="1" indent="-368300" rtl="0">
              <a:spcBef>
                <a:spcPts val="1000"/>
              </a:spcBef>
              <a:spcAft>
                <a:spcPts val="0"/>
              </a:spcAft>
              <a:buSzPts val="2200"/>
              <a:buChar char="◦"/>
              <a:defRPr/>
            </a:lvl2pPr>
            <a:lvl3pPr marL="1371600" lvl="2" indent="-368300" rtl="0">
              <a:spcBef>
                <a:spcPts val="1000"/>
              </a:spcBef>
              <a:spcAft>
                <a:spcPts val="0"/>
              </a:spcAft>
              <a:buSzPts val="2200"/>
              <a:buChar char="◦"/>
              <a:defRPr/>
            </a:lvl3pPr>
            <a:lvl4pPr marL="1828800" lvl="3" indent="-368300" rtl="0">
              <a:spcBef>
                <a:spcPts val="1000"/>
              </a:spcBef>
              <a:spcAft>
                <a:spcPts val="0"/>
              </a:spcAft>
              <a:buSzPts val="2200"/>
              <a:buChar char="◦"/>
              <a:defRPr/>
            </a:lvl4pPr>
            <a:lvl5pPr marL="2286000" lvl="4" indent="-368300" rtl="0">
              <a:spcBef>
                <a:spcPts val="1000"/>
              </a:spcBef>
              <a:spcAft>
                <a:spcPts val="0"/>
              </a:spcAft>
              <a:buSzPts val="2200"/>
              <a:buChar char="◦"/>
              <a:defRPr/>
            </a:lvl5pPr>
            <a:lvl6pPr marL="2743200" lvl="5" indent="-368300" rtl="0">
              <a:spcBef>
                <a:spcPts val="1000"/>
              </a:spcBef>
              <a:spcAft>
                <a:spcPts val="0"/>
              </a:spcAft>
              <a:buSzPts val="2200"/>
              <a:buChar char="◦"/>
              <a:defRPr/>
            </a:lvl6pPr>
            <a:lvl7pPr marL="3200400" lvl="6" indent="-368300" rtl="0">
              <a:spcBef>
                <a:spcPts val="1000"/>
              </a:spcBef>
              <a:spcAft>
                <a:spcPts val="0"/>
              </a:spcAft>
              <a:buSzPts val="2200"/>
              <a:buChar char="◦"/>
              <a:defRPr/>
            </a:lvl7pPr>
            <a:lvl8pPr marL="3657600" lvl="7" indent="-368300" rtl="0">
              <a:spcBef>
                <a:spcPts val="1000"/>
              </a:spcBef>
              <a:spcAft>
                <a:spcPts val="0"/>
              </a:spcAft>
              <a:buSzPts val="2200"/>
              <a:buChar char="◦"/>
              <a:defRPr/>
            </a:lvl8pPr>
            <a:lvl9pPr marL="4114800" lvl="8" indent="-368300" rtl="0">
              <a:spcBef>
                <a:spcPts val="1000"/>
              </a:spcBef>
              <a:spcAft>
                <a:spcPts val="1000"/>
              </a:spcAft>
              <a:buSzPts val="2200"/>
              <a:buChar char="◦"/>
              <a:defRPr/>
            </a:lvl9pPr>
          </a:lstStyle>
          <a:p>
            <a:endParaRPr/>
          </a:p>
        </p:txBody>
      </p:sp>
      <p:sp>
        <p:nvSpPr>
          <p:cNvPr id="30" name="Google Shape;30;p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gradFill>
          <a:gsLst>
            <a:gs pos="0">
              <a:srgbClr val="46E180"/>
            </a:gs>
            <a:gs pos="100000">
              <a:srgbClr val="B8DF32"/>
            </a:gs>
          </a:gsLst>
          <a:lin ang="5400700" scaled="0"/>
        </a:gradFill>
        <a:effectLst/>
      </p:bgPr>
    </p:bg>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 name="Google Shape;33;p7"/>
          <p:cNvSpPr txBox="1">
            <a:spLocks noGrp="1"/>
          </p:cNvSpPr>
          <p:nvPr>
            <p:ph type="title"/>
          </p:nvPr>
        </p:nvSpPr>
        <p:spPr>
          <a:xfrm>
            <a:off x="699000" y="911700"/>
            <a:ext cx="2020800" cy="3327600"/>
          </a:xfrm>
          <a:prstGeom prst="rect">
            <a:avLst/>
          </a:prstGeom>
        </p:spPr>
        <p:txBody>
          <a:bodyPr spcFirstLastPara="1" wrap="square" lIns="0" tIns="0" rIns="0" bIns="0" anchor="ctr"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34" name="Google Shape;34;p7"/>
          <p:cNvSpPr txBox="1">
            <a:spLocks noGrp="1"/>
          </p:cNvSpPr>
          <p:nvPr>
            <p:ph type="body" idx="1"/>
          </p:nvPr>
        </p:nvSpPr>
        <p:spPr>
          <a:xfrm>
            <a:off x="3844325" y="805325"/>
            <a:ext cx="2250300" cy="3540600"/>
          </a:xfrm>
          <a:prstGeom prst="rect">
            <a:avLst/>
          </a:prstGeom>
        </p:spPr>
        <p:txBody>
          <a:bodyPr spcFirstLastPara="1" wrap="square" lIns="0" tIns="0" rIns="0" bIns="0" anchor="ctr" anchorCtr="0">
            <a:noAutofit/>
          </a:bodyPr>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35" name="Google Shape;35;p7"/>
          <p:cNvSpPr txBox="1">
            <a:spLocks noGrp="1"/>
          </p:cNvSpPr>
          <p:nvPr>
            <p:ph type="body" idx="2"/>
          </p:nvPr>
        </p:nvSpPr>
        <p:spPr>
          <a:xfrm>
            <a:off x="6436624" y="805325"/>
            <a:ext cx="2250300" cy="3540600"/>
          </a:xfrm>
          <a:prstGeom prst="rect">
            <a:avLst/>
          </a:prstGeom>
        </p:spPr>
        <p:txBody>
          <a:bodyPr spcFirstLastPara="1" wrap="square" lIns="0" tIns="0" rIns="0" bIns="0" anchor="ctr" anchorCtr="0">
            <a:noAutofit/>
          </a:bodyPr>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36" name="Google Shape;36;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gradFill>
          <a:gsLst>
            <a:gs pos="0">
              <a:srgbClr val="E61E7F"/>
            </a:gs>
            <a:gs pos="100000">
              <a:srgbClr val="FF9900"/>
            </a:gs>
          </a:gsLst>
          <a:lin ang="5400700" scaled="0"/>
        </a:gradFill>
        <a:effectLst/>
      </p:bgPr>
    </p:bg>
    <p:spTree>
      <p:nvGrpSpPr>
        <p:cNvPr id="1" name="Shape 37"/>
        <p:cNvGrpSpPr/>
        <p:nvPr/>
      </p:nvGrpSpPr>
      <p:grpSpPr>
        <a:xfrm>
          <a:off x="0" y="0"/>
          <a:ext cx="0" cy="0"/>
          <a:chOff x="0" y="0"/>
          <a:chExt cx="0" cy="0"/>
        </a:xfrm>
      </p:grpSpPr>
      <p:pic>
        <p:nvPicPr>
          <p:cNvPr id="38" name="Google Shape;38;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39" name="Google Shape;39;p8"/>
          <p:cNvSpPr txBox="1">
            <a:spLocks noGrp="1"/>
          </p:cNvSpPr>
          <p:nvPr>
            <p:ph type="title"/>
          </p:nvPr>
        </p:nvSpPr>
        <p:spPr>
          <a:xfrm>
            <a:off x="699000" y="911700"/>
            <a:ext cx="2020800" cy="33276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0" name="Google Shape;40;p8"/>
          <p:cNvSpPr txBox="1">
            <a:spLocks noGrp="1"/>
          </p:cNvSpPr>
          <p:nvPr>
            <p:ph type="body" idx="1"/>
          </p:nvPr>
        </p:nvSpPr>
        <p:spPr>
          <a:xfrm>
            <a:off x="3844325" y="797725"/>
            <a:ext cx="1481700" cy="3540600"/>
          </a:xfrm>
          <a:prstGeom prst="rect">
            <a:avLst/>
          </a:prstGeom>
        </p:spPr>
        <p:txBody>
          <a:bodyPr spcFirstLastPara="1" wrap="square" lIns="0" tIns="0" rIns="0" bIns="0" anchor="ctr" anchorCtr="0">
            <a:noAutofit/>
          </a:bodyPr>
          <a:lstStyle>
            <a:lvl1pPr marL="457200" lvl="0" indent="-317500" rtl="0">
              <a:spcBef>
                <a:spcPts val="600"/>
              </a:spcBef>
              <a:spcAft>
                <a:spcPts val="0"/>
              </a:spcAft>
              <a:buSzPts val="1400"/>
              <a:buChar char="◦"/>
              <a:defRPr sz="1400"/>
            </a:lvl1pPr>
            <a:lvl2pPr marL="914400" lvl="1" indent="-317500" rtl="0">
              <a:spcBef>
                <a:spcPts val="1000"/>
              </a:spcBef>
              <a:spcAft>
                <a:spcPts val="0"/>
              </a:spcAft>
              <a:buSzPts val="1400"/>
              <a:buChar char="◦"/>
              <a:defRPr sz="1400"/>
            </a:lvl2pPr>
            <a:lvl3pPr marL="1371600" lvl="2" indent="-317500" rtl="0">
              <a:spcBef>
                <a:spcPts val="1000"/>
              </a:spcBef>
              <a:spcAft>
                <a:spcPts val="0"/>
              </a:spcAft>
              <a:buSzPts val="1400"/>
              <a:buChar char="◦"/>
              <a:defRPr sz="1400"/>
            </a:lvl3pPr>
            <a:lvl4pPr marL="1828800" lvl="3" indent="-317500" rtl="0">
              <a:spcBef>
                <a:spcPts val="1000"/>
              </a:spcBef>
              <a:spcAft>
                <a:spcPts val="0"/>
              </a:spcAft>
              <a:buSzPts val="1400"/>
              <a:buChar char="◦"/>
              <a:defRPr sz="1400"/>
            </a:lvl4pPr>
            <a:lvl5pPr marL="2286000" lvl="4" indent="-317500" rtl="0">
              <a:spcBef>
                <a:spcPts val="1000"/>
              </a:spcBef>
              <a:spcAft>
                <a:spcPts val="0"/>
              </a:spcAft>
              <a:buSzPts val="1400"/>
              <a:buChar char="◦"/>
              <a:defRPr sz="1400"/>
            </a:lvl5pPr>
            <a:lvl6pPr marL="2743200" lvl="5" indent="-317500" rtl="0">
              <a:spcBef>
                <a:spcPts val="1000"/>
              </a:spcBef>
              <a:spcAft>
                <a:spcPts val="0"/>
              </a:spcAft>
              <a:buSzPts val="1400"/>
              <a:buChar char="◦"/>
              <a:defRPr sz="1400"/>
            </a:lvl6pPr>
            <a:lvl7pPr marL="3200400" lvl="6" indent="-317500" rtl="0">
              <a:spcBef>
                <a:spcPts val="1000"/>
              </a:spcBef>
              <a:spcAft>
                <a:spcPts val="0"/>
              </a:spcAft>
              <a:buSzPts val="1400"/>
              <a:buChar char="◦"/>
              <a:defRPr sz="1400"/>
            </a:lvl7pPr>
            <a:lvl8pPr marL="3657600" lvl="7" indent="-317500" rtl="0">
              <a:spcBef>
                <a:spcPts val="1000"/>
              </a:spcBef>
              <a:spcAft>
                <a:spcPts val="0"/>
              </a:spcAft>
              <a:buSzPts val="1400"/>
              <a:buChar char="◦"/>
              <a:defRPr sz="1400"/>
            </a:lvl8pPr>
            <a:lvl9pPr marL="4114800" lvl="8" indent="-317500" rtl="0">
              <a:spcBef>
                <a:spcPts val="1000"/>
              </a:spcBef>
              <a:spcAft>
                <a:spcPts val="1000"/>
              </a:spcAft>
              <a:buSzPts val="1400"/>
              <a:buChar char="◦"/>
              <a:defRPr sz="1400"/>
            </a:lvl9pPr>
          </a:lstStyle>
          <a:p>
            <a:endParaRPr/>
          </a:p>
        </p:txBody>
      </p:sp>
      <p:sp>
        <p:nvSpPr>
          <p:cNvPr id="41" name="Google Shape;41;p8"/>
          <p:cNvSpPr txBox="1">
            <a:spLocks noGrp="1"/>
          </p:cNvSpPr>
          <p:nvPr>
            <p:ph type="body" idx="2"/>
          </p:nvPr>
        </p:nvSpPr>
        <p:spPr>
          <a:xfrm>
            <a:off x="5524777" y="797725"/>
            <a:ext cx="1481700" cy="3540600"/>
          </a:xfrm>
          <a:prstGeom prst="rect">
            <a:avLst/>
          </a:prstGeom>
        </p:spPr>
        <p:txBody>
          <a:bodyPr spcFirstLastPara="1" wrap="square" lIns="0" tIns="0" rIns="0" bIns="0" anchor="ctr" anchorCtr="0">
            <a:noAutofit/>
          </a:bodyPr>
          <a:lstStyle>
            <a:lvl1pPr marL="457200" lvl="0" indent="-317500" rtl="0">
              <a:spcBef>
                <a:spcPts val="600"/>
              </a:spcBef>
              <a:spcAft>
                <a:spcPts val="0"/>
              </a:spcAft>
              <a:buSzPts val="1400"/>
              <a:buChar char="◦"/>
              <a:defRPr sz="1400"/>
            </a:lvl1pPr>
            <a:lvl2pPr marL="914400" lvl="1" indent="-317500" rtl="0">
              <a:spcBef>
                <a:spcPts val="1000"/>
              </a:spcBef>
              <a:spcAft>
                <a:spcPts val="0"/>
              </a:spcAft>
              <a:buSzPts val="1400"/>
              <a:buChar char="◦"/>
              <a:defRPr sz="1400"/>
            </a:lvl2pPr>
            <a:lvl3pPr marL="1371600" lvl="2" indent="-317500" rtl="0">
              <a:spcBef>
                <a:spcPts val="1000"/>
              </a:spcBef>
              <a:spcAft>
                <a:spcPts val="0"/>
              </a:spcAft>
              <a:buSzPts val="1400"/>
              <a:buChar char="◦"/>
              <a:defRPr sz="1400"/>
            </a:lvl3pPr>
            <a:lvl4pPr marL="1828800" lvl="3" indent="-317500" rtl="0">
              <a:spcBef>
                <a:spcPts val="1000"/>
              </a:spcBef>
              <a:spcAft>
                <a:spcPts val="0"/>
              </a:spcAft>
              <a:buSzPts val="1400"/>
              <a:buChar char="◦"/>
              <a:defRPr sz="1400"/>
            </a:lvl4pPr>
            <a:lvl5pPr marL="2286000" lvl="4" indent="-317500" rtl="0">
              <a:spcBef>
                <a:spcPts val="1000"/>
              </a:spcBef>
              <a:spcAft>
                <a:spcPts val="0"/>
              </a:spcAft>
              <a:buSzPts val="1400"/>
              <a:buChar char="◦"/>
              <a:defRPr sz="1400"/>
            </a:lvl5pPr>
            <a:lvl6pPr marL="2743200" lvl="5" indent="-317500" rtl="0">
              <a:spcBef>
                <a:spcPts val="1000"/>
              </a:spcBef>
              <a:spcAft>
                <a:spcPts val="0"/>
              </a:spcAft>
              <a:buSzPts val="1400"/>
              <a:buChar char="◦"/>
              <a:defRPr sz="1400"/>
            </a:lvl6pPr>
            <a:lvl7pPr marL="3200400" lvl="6" indent="-317500" rtl="0">
              <a:spcBef>
                <a:spcPts val="1000"/>
              </a:spcBef>
              <a:spcAft>
                <a:spcPts val="0"/>
              </a:spcAft>
              <a:buSzPts val="1400"/>
              <a:buChar char="◦"/>
              <a:defRPr sz="1400"/>
            </a:lvl7pPr>
            <a:lvl8pPr marL="3657600" lvl="7" indent="-317500" rtl="0">
              <a:spcBef>
                <a:spcPts val="1000"/>
              </a:spcBef>
              <a:spcAft>
                <a:spcPts val="0"/>
              </a:spcAft>
              <a:buSzPts val="1400"/>
              <a:buChar char="◦"/>
              <a:defRPr sz="1400"/>
            </a:lvl8pPr>
            <a:lvl9pPr marL="4114800" lvl="8" indent="-317500" rtl="0">
              <a:spcBef>
                <a:spcPts val="1000"/>
              </a:spcBef>
              <a:spcAft>
                <a:spcPts val="1000"/>
              </a:spcAft>
              <a:buSzPts val="1400"/>
              <a:buChar char="◦"/>
              <a:defRPr sz="1400"/>
            </a:lvl9pPr>
          </a:lstStyle>
          <a:p>
            <a:endParaRPr/>
          </a:p>
        </p:txBody>
      </p:sp>
      <p:sp>
        <p:nvSpPr>
          <p:cNvPr id="42" name="Google Shape;42;p8"/>
          <p:cNvSpPr txBox="1">
            <a:spLocks noGrp="1"/>
          </p:cNvSpPr>
          <p:nvPr>
            <p:ph type="body" idx="3"/>
          </p:nvPr>
        </p:nvSpPr>
        <p:spPr>
          <a:xfrm>
            <a:off x="7205229" y="797725"/>
            <a:ext cx="1481700" cy="3540600"/>
          </a:xfrm>
          <a:prstGeom prst="rect">
            <a:avLst/>
          </a:prstGeom>
        </p:spPr>
        <p:txBody>
          <a:bodyPr spcFirstLastPara="1" wrap="square" lIns="0" tIns="0" rIns="0" bIns="0" anchor="ctr" anchorCtr="0">
            <a:noAutofit/>
          </a:bodyPr>
          <a:lstStyle>
            <a:lvl1pPr marL="457200" lvl="0" indent="-317500" rtl="0">
              <a:spcBef>
                <a:spcPts val="600"/>
              </a:spcBef>
              <a:spcAft>
                <a:spcPts val="0"/>
              </a:spcAft>
              <a:buSzPts val="1400"/>
              <a:buChar char="◦"/>
              <a:defRPr sz="1400"/>
            </a:lvl1pPr>
            <a:lvl2pPr marL="914400" lvl="1" indent="-317500" rtl="0">
              <a:spcBef>
                <a:spcPts val="1000"/>
              </a:spcBef>
              <a:spcAft>
                <a:spcPts val="0"/>
              </a:spcAft>
              <a:buSzPts val="1400"/>
              <a:buChar char="◦"/>
              <a:defRPr sz="1400"/>
            </a:lvl2pPr>
            <a:lvl3pPr marL="1371600" lvl="2" indent="-317500" rtl="0">
              <a:spcBef>
                <a:spcPts val="1000"/>
              </a:spcBef>
              <a:spcAft>
                <a:spcPts val="0"/>
              </a:spcAft>
              <a:buSzPts val="1400"/>
              <a:buChar char="◦"/>
              <a:defRPr sz="1400"/>
            </a:lvl3pPr>
            <a:lvl4pPr marL="1828800" lvl="3" indent="-317500" rtl="0">
              <a:spcBef>
                <a:spcPts val="1000"/>
              </a:spcBef>
              <a:spcAft>
                <a:spcPts val="0"/>
              </a:spcAft>
              <a:buSzPts val="1400"/>
              <a:buChar char="◦"/>
              <a:defRPr sz="1400"/>
            </a:lvl4pPr>
            <a:lvl5pPr marL="2286000" lvl="4" indent="-317500" rtl="0">
              <a:spcBef>
                <a:spcPts val="1000"/>
              </a:spcBef>
              <a:spcAft>
                <a:spcPts val="0"/>
              </a:spcAft>
              <a:buSzPts val="1400"/>
              <a:buChar char="◦"/>
              <a:defRPr sz="1400"/>
            </a:lvl5pPr>
            <a:lvl6pPr marL="2743200" lvl="5" indent="-317500" rtl="0">
              <a:spcBef>
                <a:spcPts val="1000"/>
              </a:spcBef>
              <a:spcAft>
                <a:spcPts val="0"/>
              </a:spcAft>
              <a:buSzPts val="1400"/>
              <a:buChar char="◦"/>
              <a:defRPr sz="1400"/>
            </a:lvl6pPr>
            <a:lvl7pPr marL="3200400" lvl="6" indent="-317500" rtl="0">
              <a:spcBef>
                <a:spcPts val="1000"/>
              </a:spcBef>
              <a:spcAft>
                <a:spcPts val="0"/>
              </a:spcAft>
              <a:buSzPts val="1400"/>
              <a:buChar char="◦"/>
              <a:defRPr sz="1400"/>
            </a:lvl7pPr>
            <a:lvl8pPr marL="3657600" lvl="7" indent="-317500" rtl="0">
              <a:spcBef>
                <a:spcPts val="1000"/>
              </a:spcBef>
              <a:spcAft>
                <a:spcPts val="0"/>
              </a:spcAft>
              <a:buSzPts val="1400"/>
              <a:buChar char="◦"/>
              <a:defRPr sz="1400"/>
            </a:lvl8pPr>
            <a:lvl9pPr marL="4114800" lvl="8" indent="-317500" rtl="0">
              <a:spcBef>
                <a:spcPts val="1000"/>
              </a:spcBef>
              <a:spcAft>
                <a:spcPts val="1000"/>
              </a:spcAft>
              <a:buSzPts val="1400"/>
              <a:buChar char="◦"/>
              <a:defRPr sz="1400"/>
            </a:lvl9pPr>
          </a:lstStyle>
          <a:p>
            <a:endParaRPr/>
          </a:p>
        </p:txBody>
      </p:sp>
      <p:sp>
        <p:nvSpPr>
          <p:cNvPr id="43" name="Google Shape;43;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gradFill>
          <a:gsLst>
            <a:gs pos="0">
              <a:srgbClr val="E61E7F"/>
            </a:gs>
            <a:gs pos="100000">
              <a:srgbClr val="FF9900"/>
            </a:gs>
          </a:gsLst>
          <a:lin ang="5400700" scaled="0"/>
        </a:gradFill>
        <a:effectLst/>
      </p:bgPr>
    </p:bg>
    <p:spTree>
      <p:nvGrpSpPr>
        <p:cNvPr id="1" name="Shape 52"/>
        <p:cNvGrpSpPr/>
        <p:nvPr/>
      </p:nvGrpSpPr>
      <p:grpSpPr>
        <a:xfrm>
          <a:off x="0" y="0"/>
          <a:ext cx="0" cy="0"/>
          <a:chOff x="0" y="0"/>
          <a:chExt cx="0" cy="0"/>
        </a:xfrm>
      </p:grpSpPr>
      <p:sp>
        <p:nvSpPr>
          <p:cNvPr id="53" name="Google Shape;53;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11"/>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rgbClr val="000000"/>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7" name="Google Shape;57;p12"/>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25"/>
            <a:ext cx="9143957" cy="5143500"/>
          </a:xfrm>
          <a:prstGeom prst="rect">
            <a:avLst/>
          </a:prstGeom>
          <a:noFill/>
          <a:ln>
            <a:noFill/>
          </a:ln>
        </p:spPr>
      </p:pic>
      <p:sp>
        <p:nvSpPr>
          <p:cNvPr id="11" name="Google Shape;11;p2"/>
          <p:cNvSpPr txBox="1">
            <a:spLocks noGrp="1"/>
          </p:cNvSpPr>
          <p:nvPr>
            <p:ph type="ctrTitle"/>
          </p:nvPr>
        </p:nvSpPr>
        <p:spPr>
          <a:xfrm>
            <a:off x="685800" y="1991825"/>
            <a:ext cx="4539000" cy="1159800"/>
          </a:xfrm>
          <a:prstGeom prst="rect">
            <a:avLst/>
          </a:prstGeom>
        </p:spPr>
        <p:txBody>
          <a:bodyPr spcFirstLastPara="1" wrap="square" lIns="0" tIns="0" rIns="0" bIns="0" anchor="ctr" anchorCtr="0">
            <a:noAutofit/>
          </a:bodyPr>
          <a:lstStyle>
            <a:lvl1pPr lvl="0">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a:p>
        </p:txBody>
      </p:sp>
    </p:spTree>
    <p:extLst>
      <p:ext uri="{BB962C8B-B14F-4D97-AF65-F5344CB8AC3E}">
        <p14:creationId xmlns:p14="http://schemas.microsoft.com/office/powerpoint/2010/main" val="2529026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3.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3C78D8"/>
            </a:gs>
            <a:gs pos="100000">
              <a:srgbClr val="00FFFF"/>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99000" y="911700"/>
            <a:ext cx="20208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lvl1pPr lvl="0">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2pPr>
            <a:lvl3pPr lvl="2">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3pPr>
            <a:lvl4pPr lvl="3">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4pPr>
            <a:lvl5pPr lvl="4">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5pPr>
            <a:lvl6pPr lvl="5">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6pPr>
            <a:lvl7pPr lvl="6">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7pPr>
            <a:lvl8pPr lvl="7">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8pPr>
            <a:lvl9pPr lvl="8">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3844325" y="805325"/>
            <a:ext cx="4842600" cy="3548100"/>
          </a:xfrm>
          <a:prstGeom prst="rect">
            <a:avLst/>
          </a:prstGeom>
          <a:noFill/>
          <a:ln>
            <a:noFill/>
          </a:ln>
        </p:spPr>
        <p:txBody>
          <a:bodyPr spcFirstLastPara="1" wrap="square" lIns="0" tIns="0" rIns="0" bIns="0" anchor="ctr" anchorCtr="0">
            <a:noAutofit/>
          </a:bodyPr>
          <a:lstStyle>
            <a:lvl1pPr marL="457200" lvl="0" indent="-368300">
              <a:lnSpc>
                <a:spcPct val="115000"/>
              </a:lnSpc>
              <a:spcBef>
                <a:spcPts val="600"/>
              </a:spcBef>
              <a:spcAft>
                <a:spcPts val="0"/>
              </a:spcAft>
              <a:buClr>
                <a:schemeClr val="dk2"/>
              </a:buClr>
              <a:buSzPts val="2200"/>
              <a:buFont typeface="Montserrat Light"/>
              <a:buChar char="◦"/>
              <a:defRPr sz="2200">
                <a:solidFill>
                  <a:schemeClr val="dk1"/>
                </a:solidFill>
                <a:latin typeface="Montserrat Light"/>
                <a:ea typeface="Montserrat Light"/>
                <a:cs typeface="Montserrat Light"/>
                <a:sym typeface="Montserrat Light"/>
              </a:defRPr>
            </a:lvl1pPr>
            <a:lvl2pPr marL="914400" lvl="1" indent="-368300">
              <a:lnSpc>
                <a:spcPct val="115000"/>
              </a:lnSpc>
              <a:spcBef>
                <a:spcPts val="1000"/>
              </a:spcBef>
              <a:spcAft>
                <a:spcPts val="0"/>
              </a:spcAft>
              <a:buClr>
                <a:schemeClr val="dk2"/>
              </a:buClr>
              <a:buSzPts val="2200"/>
              <a:buFont typeface="Montserrat Light"/>
              <a:buChar char="◦"/>
              <a:defRPr sz="2200">
                <a:solidFill>
                  <a:schemeClr val="dk1"/>
                </a:solidFill>
                <a:latin typeface="Montserrat Light"/>
                <a:ea typeface="Montserrat Light"/>
                <a:cs typeface="Montserrat Light"/>
                <a:sym typeface="Montserrat Light"/>
              </a:defRPr>
            </a:lvl2pPr>
            <a:lvl3pPr marL="1371600" lvl="2" indent="-368300">
              <a:lnSpc>
                <a:spcPct val="115000"/>
              </a:lnSpc>
              <a:spcBef>
                <a:spcPts val="1000"/>
              </a:spcBef>
              <a:spcAft>
                <a:spcPts val="0"/>
              </a:spcAft>
              <a:buClr>
                <a:schemeClr val="dk2"/>
              </a:buClr>
              <a:buSzPts val="2200"/>
              <a:buFont typeface="Montserrat Light"/>
              <a:buChar char="◦"/>
              <a:defRPr sz="2200">
                <a:solidFill>
                  <a:schemeClr val="dk1"/>
                </a:solidFill>
                <a:latin typeface="Montserrat Light"/>
                <a:ea typeface="Montserrat Light"/>
                <a:cs typeface="Montserrat Light"/>
                <a:sym typeface="Montserrat Light"/>
              </a:defRPr>
            </a:lvl3pPr>
            <a:lvl4pPr marL="1828800" lvl="3" indent="-368300">
              <a:lnSpc>
                <a:spcPct val="115000"/>
              </a:lnSpc>
              <a:spcBef>
                <a:spcPts val="1000"/>
              </a:spcBef>
              <a:spcAft>
                <a:spcPts val="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4pPr>
            <a:lvl5pPr marL="2286000" lvl="4" indent="-368300">
              <a:lnSpc>
                <a:spcPct val="115000"/>
              </a:lnSpc>
              <a:spcBef>
                <a:spcPts val="1000"/>
              </a:spcBef>
              <a:spcAft>
                <a:spcPts val="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5pPr>
            <a:lvl6pPr marL="2743200" lvl="5" indent="-368300">
              <a:lnSpc>
                <a:spcPct val="115000"/>
              </a:lnSpc>
              <a:spcBef>
                <a:spcPts val="1000"/>
              </a:spcBef>
              <a:spcAft>
                <a:spcPts val="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6pPr>
            <a:lvl7pPr marL="3200400" lvl="6" indent="-368300">
              <a:lnSpc>
                <a:spcPct val="115000"/>
              </a:lnSpc>
              <a:spcBef>
                <a:spcPts val="1000"/>
              </a:spcBef>
              <a:spcAft>
                <a:spcPts val="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7pPr>
            <a:lvl8pPr marL="3657600" lvl="7" indent="-368300">
              <a:lnSpc>
                <a:spcPct val="115000"/>
              </a:lnSpc>
              <a:spcBef>
                <a:spcPts val="1000"/>
              </a:spcBef>
              <a:spcAft>
                <a:spcPts val="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8pPr>
            <a:lvl9pPr marL="4114800" lvl="8" indent="-368300">
              <a:lnSpc>
                <a:spcPct val="115000"/>
              </a:lnSpc>
              <a:spcBef>
                <a:spcPts val="1000"/>
              </a:spcBef>
              <a:spcAft>
                <a:spcPts val="100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a:buNone/>
              <a:defRPr sz="1200">
                <a:solidFill>
                  <a:schemeClr val="dk2"/>
                </a:solidFill>
                <a:latin typeface="Montserrat Light"/>
                <a:ea typeface="Montserrat Light"/>
                <a:cs typeface="Montserrat Light"/>
                <a:sym typeface="Montserrat Light"/>
              </a:defRPr>
            </a:lvl1pPr>
            <a:lvl2pPr lvl="1" algn="r">
              <a:buNone/>
              <a:defRPr sz="1200">
                <a:solidFill>
                  <a:schemeClr val="dk2"/>
                </a:solidFill>
                <a:latin typeface="Montserrat Light"/>
                <a:ea typeface="Montserrat Light"/>
                <a:cs typeface="Montserrat Light"/>
                <a:sym typeface="Montserrat Light"/>
              </a:defRPr>
            </a:lvl2pPr>
            <a:lvl3pPr lvl="2" algn="r">
              <a:buNone/>
              <a:defRPr sz="1200">
                <a:solidFill>
                  <a:schemeClr val="dk2"/>
                </a:solidFill>
                <a:latin typeface="Montserrat Light"/>
                <a:ea typeface="Montserrat Light"/>
                <a:cs typeface="Montserrat Light"/>
                <a:sym typeface="Montserrat Light"/>
              </a:defRPr>
            </a:lvl3pPr>
            <a:lvl4pPr lvl="3" algn="r">
              <a:buNone/>
              <a:defRPr sz="1200">
                <a:solidFill>
                  <a:schemeClr val="dk2"/>
                </a:solidFill>
                <a:latin typeface="Montserrat Light"/>
                <a:ea typeface="Montserrat Light"/>
                <a:cs typeface="Montserrat Light"/>
                <a:sym typeface="Montserrat Light"/>
              </a:defRPr>
            </a:lvl4pPr>
            <a:lvl5pPr lvl="4" algn="r">
              <a:buNone/>
              <a:defRPr sz="1200">
                <a:solidFill>
                  <a:schemeClr val="dk2"/>
                </a:solidFill>
                <a:latin typeface="Montserrat Light"/>
                <a:ea typeface="Montserrat Light"/>
                <a:cs typeface="Montserrat Light"/>
                <a:sym typeface="Montserrat Light"/>
              </a:defRPr>
            </a:lvl5pPr>
            <a:lvl6pPr lvl="5" algn="r">
              <a:buNone/>
              <a:defRPr sz="1200">
                <a:solidFill>
                  <a:schemeClr val="dk2"/>
                </a:solidFill>
                <a:latin typeface="Montserrat Light"/>
                <a:ea typeface="Montserrat Light"/>
                <a:cs typeface="Montserrat Light"/>
                <a:sym typeface="Montserrat Light"/>
              </a:defRPr>
            </a:lvl6pPr>
            <a:lvl7pPr lvl="6" algn="r">
              <a:buNone/>
              <a:defRPr sz="1200">
                <a:solidFill>
                  <a:schemeClr val="dk2"/>
                </a:solidFill>
                <a:latin typeface="Montserrat Light"/>
                <a:ea typeface="Montserrat Light"/>
                <a:cs typeface="Montserrat Light"/>
                <a:sym typeface="Montserrat Light"/>
              </a:defRPr>
            </a:lvl7pPr>
            <a:lvl8pPr lvl="7" algn="r">
              <a:buNone/>
              <a:defRPr sz="1200">
                <a:solidFill>
                  <a:schemeClr val="dk2"/>
                </a:solidFill>
                <a:latin typeface="Montserrat Light"/>
                <a:ea typeface="Montserrat Light"/>
                <a:cs typeface="Montserrat Light"/>
                <a:sym typeface="Montserrat Light"/>
              </a:defRPr>
            </a:lvl8pPr>
            <a:lvl9pPr lvl="8" algn="r">
              <a:buNone/>
              <a:defRPr sz="1200">
                <a:solidFill>
                  <a:schemeClr val="dk2"/>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7" r:id="rId7"/>
    <p:sldLayoutId id="2147483658"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A458FF"/>
            </a:gs>
            <a:gs pos="39000">
              <a:srgbClr val="3544FF"/>
            </a:gs>
            <a:gs pos="100000">
              <a:srgbClr val="0A2F9E"/>
            </a:gs>
          </a:gsLst>
          <a:lin ang="8100019"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80550" y="205975"/>
            <a:ext cx="6014400" cy="857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1pPr>
            <a:lvl2pPr lvl="1">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2pPr>
            <a:lvl3pPr lvl="2">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3pPr>
            <a:lvl4pPr lvl="3">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4pPr>
            <a:lvl5pPr lvl="4">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5pPr>
            <a:lvl6pPr lvl="5">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6pPr>
            <a:lvl7pPr lvl="6">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7pPr>
            <a:lvl8pPr lvl="7">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8pPr>
            <a:lvl9pPr lvl="8">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580550" y="1352550"/>
            <a:ext cx="6014400" cy="3161700"/>
          </a:xfrm>
          <a:prstGeom prst="rect">
            <a:avLst/>
          </a:prstGeom>
          <a:noFill/>
          <a:ln>
            <a:noFill/>
          </a:ln>
        </p:spPr>
        <p:txBody>
          <a:bodyPr spcFirstLastPara="1" wrap="square" lIns="0" tIns="0" rIns="0" bIns="0" anchor="t" anchorCtr="0">
            <a:noAutofit/>
          </a:bodyPr>
          <a:lstStyle>
            <a:lvl1pPr marL="457200" lvl="0" indent="-342900">
              <a:lnSpc>
                <a:spcPct val="115000"/>
              </a:lnSpc>
              <a:spcBef>
                <a:spcPts val="600"/>
              </a:spcBef>
              <a:spcAft>
                <a:spcPts val="0"/>
              </a:spcAft>
              <a:buClr>
                <a:schemeClr val="accent5"/>
              </a:buClr>
              <a:buSzPts val="1800"/>
              <a:buFont typeface="Muli Light"/>
              <a:buChar char="⬡"/>
              <a:defRPr sz="2400">
                <a:solidFill>
                  <a:schemeClr val="lt1"/>
                </a:solidFill>
                <a:latin typeface="Muli Light"/>
                <a:ea typeface="Muli Light"/>
                <a:cs typeface="Muli Light"/>
                <a:sym typeface="Muli Light"/>
              </a:defRPr>
            </a:lvl1pPr>
            <a:lvl2pPr marL="914400" lvl="1" indent="-381000">
              <a:lnSpc>
                <a:spcPct val="115000"/>
              </a:lnSpc>
              <a:spcBef>
                <a:spcPts val="0"/>
              </a:spcBef>
              <a:spcAft>
                <a:spcPts val="0"/>
              </a:spcAft>
              <a:buClr>
                <a:schemeClr val="accent5"/>
              </a:buClr>
              <a:buSzPts val="2400"/>
              <a:buFont typeface="Muli Light"/>
              <a:buChar char="∙"/>
              <a:defRPr sz="2400">
                <a:solidFill>
                  <a:schemeClr val="lt1"/>
                </a:solidFill>
                <a:latin typeface="Muli Light"/>
                <a:ea typeface="Muli Light"/>
                <a:cs typeface="Muli Light"/>
                <a:sym typeface="Muli Light"/>
              </a:defRPr>
            </a:lvl2pPr>
            <a:lvl3pPr marL="1371600" lvl="2" indent="-381000">
              <a:lnSpc>
                <a:spcPct val="115000"/>
              </a:lnSpc>
              <a:spcBef>
                <a:spcPts val="0"/>
              </a:spcBef>
              <a:spcAft>
                <a:spcPts val="0"/>
              </a:spcAft>
              <a:buClr>
                <a:schemeClr val="accent5"/>
              </a:buClr>
              <a:buSzPts val="2400"/>
              <a:buFont typeface="Muli Light"/>
              <a:buChar char="∙"/>
              <a:defRPr sz="2400">
                <a:solidFill>
                  <a:schemeClr val="lt1"/>
                </a:solidFill>
                <a:latin typeface="Muli Light"/>
                <a:ea typeface="Muli Light"/>
                <a:cs typeface="Muli Light"/>
                <a:sym typeface="Muli Light"/>
              </a:defRPr>
            </a:lvl3pPr>
            <a:lvl4pPr marL="1828800" lvl="3" indent="-381000">
              <a:lnSpc>
                <a:spcPct val="115000"/>
              </a:lnSpc>
              <a:spcBef>
                <a:spcPts val="0"/>
              </a:spcBef>
              <a:spcAft>
                <a:spcPts val="0"/>
              </a:spcAft>
              <a:buClr>
                <a:schemeClr val="lt1"/>
              </a:buClr>
              <a:buSzPts val="2400"/>
              <a:buFont typeface="Muli Light"/>
              <a:buChar char="●"/>
              <a:defRPr sz="2400">
                <a:solidFill>
                  <a:schemeClr val="lt1"/>
                </a:solidFill>
                <a:latin typeface="Muli Light"/>
                <a:ea typeface="Muli Light"/>
                <a:cs typeface="Muli Light"/>
                <a:sym typeface="Muli Light"/>
              </a:defRPr>
            </a:lvl4pPr>
            <a:lvl5pPr marL="2286000" lvl="4" indent="-381000">
              <a:lnSpc>
                <a:spcPct val="115000"/>
              </a:lnSpc>
              <a:spcBef>
                <a:spcPts val="0"/>
              </a:spcBef>
              <a:spcAft>
                <a:spcPts val="0"/>
              </a:spcAft>
              <a:buClr>
                <a:schemeClr val="lt1"/>
              </a:buClr>
              <a:buSzPts val="2400"/>
              <a:buFont typeface="Muli Light"/>
              <a:buChar char="○"/>
              <a:defRPr sz="2400">
                <a:solidFill>
                  <a:schemeClr val="lt1"/>
                </a:solidFill>
                <a:latin typeface="Muli Light"/>
                <a:ea typeface="Muli Light"/>
                <a:cs typeface="Muli Light"/>
                <a:sym typeface="Muli Light"/>
              </a:defRPr>
            </a:lvl5pPr>
            <a:lvl6pPr marL="2743200" lvl="5" indent="-381000">
              <a:lnSpc>
                <a:spcPct val="115000"/>
              </a:lnSpc>
              <a:spcBef>
                <a:spcPts val="0"/>
              </a:spcBef>
              <a:spcAft>
                <a:spcPts val="0"/>
              </a:spcAft>
              <a:buClr>
                <a:schemeClr val="lt1"/>
              </a:buClr>
              <a:buSzPts val="2400"/>
              <a:buFont typeface="Muli Light"/>
              <a:buChar char="■"/>
              <a:defRPr sz="2400">
                <a:solidFill>
                  <a:schemeClr val="lt1"/>
                </a:solidFill>
                <a:latin typeface="Muli Light"/>
                <a:ea typeface="Muli Light"/>
                <a:cs typeface="Muli Light"/>
                <a:sym typeface="Muli Light"/>
              </a:defRPr>
            </a:lvl6pPr>
            <a:lvl7pPr marL="3200400" lvl="6" indent="-381000">
              <a:lnSpc>
                <a:spcPct val="115000"/>
              </a:lnSpc>
              <a:spcBef>
                <a:spcPts val="0"/>
              </a:spcBef>
              <a:spcAft>
                <a:spcPts val="0"/>
              </a:spcAft>
              <a:buClr>
                <a:schemeClr val="lt1"/>
              </a:buClr>
              <a:buSzPts val="2400"/>
              <a:buFont typeface="Muli Light"/>
              <a:buChar char="●"/>
              <a:defRPr sz="2400">
                <a:solidFill>
                  <a:schemeClr val="lt1"/>
                </a:solidFill>
                <a:latin typeface="Muli Light"/>
                <a:ea typeface="Muli Light"/>
                <a:cs typeface="Muli Light"/>
                <a:sym typeface="Muli Light"/>
              </a:defRPr>
            </a:lvl7pPr>
            <a:lvl8pPr marL="3657600" lvl="7" indent="-381000">
              <a:lnSpc>
                <a:spcPct val="115000"/>
              </a:lnSpc>
              <a:spcBef>
                <a:spcPts val="0"/>
              </a:spcBef>
              <a:spcAft>
                <a:spcPts val="0"/>
              </a:spcAft>
              <a:buClr>
                <a:schemeClr val="lt1"/>
              </a:buClr>
              <a:buSzPts val="2400"/>
              <a:buFont typeface="Muli Light"/>
              <a:buChar char="○"/>
              <a:defRPr sz="2400">
                <a:solidFill>
                  <a:schemeClr val="lt1"/>
                </a:solidFill>
                <a:latin typeface="Muli Light"/>
                <a:ea typeface="Muli Light"/>
                <a:cs typeface="Muli Light"/>
                <a:sym typeface="Muli Light"/>
              </a:defRPr>
            </a:lvl8pPr>
            <a:lvl9pPr marL="4114800" lvl="8" indent="-381000">
              <a:lnSpc>
                <a:spcPct val="115000"/>
              </a:lnSpc>
              <a:spcBef>
                <a:spcPts val="0"/>
              </a:spcBef>
              <a:spcAft>
                <a:spcPts val="0"/>
              </a:spcAft>
              <a:buClr>
                <a:schemeClr val="lt1"/>
              </a:buClr>
              <a:buSzPts val="2400"/>
              <a:buFont typeface="Muli Light"/>
              <a:buChar char="■"/>
              <a:defRPr sz="2400">
                <a:solidFill>
                  <a:schemeClr val="lt1"/>
                </a:solidFill>
                <a:latin typeface="Muli Light"/>
                <a:ea typeface="Muli Light"/>
                <a:cs typeface="Muli Light"/>
                <a:sym typeface="Muli Light"/>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a:buNone/>
              <a:defRPr sz="1300">
                <a:solidFill>
                  <a:schemeClr val="lt1"/>
                </a:solidFill>
                <a:latin typeface="Lexend Deca"/>
                <a:ea typeface="Lexend Deca"/>
                <a:cs typeface="Lexend Deca"/>
                <a:sym typeface="Lexend Deca"/>
              </a:defRPr>
            </a:lvl1pPr>
            <a:lvl2pPr lvl="1" algn="r">
              <a:buNone/>
              <a:defRPr sz="1300">
                <a:solidFill>
                  <a:schemeClr val="lt1"/>
                </a:solidFill>
                <a:latin typeface="Lexend Deca"/>
                <a:ea typeface="Lexend Deca"/>
                <a:cs typeface="Lexend Deca"/>
                <a:sym typeface="Lexend Deca"/>
              </a:defRPr>
            </a:lvl2pPr>
            <a:lvl3pPr lvl="2" algn="r">
              <a:buNone/>
              <a:defRPr sz="1300">
                <a:solidFill>
                  <a:schemeClr val="lt1"/>
                </a:solidFill>
                <a:latin typeface="Lexend Deca"/>
                <a:ea typeface="Lexend Deca"/>
                <a:cs typeface="Lexend Deca"/>
                <a:sym typeface="Lexend Deca"/>
              </a:defRPr>
            </a:lvl3pPr>
            <a:lvl4pPr lvl="3" algn="r">
              <a:buNone/>
              <a:defRPr sz="1300">
                <a:solidFill>
                  <a:schemeClr val="lt1"/>
                </a:solidFill>
                <a:latin typeface="Lexend Deca"/>
                <a:ea typeface="Lexend Deca"/>
                <a:cs typeface="Lexend Deca"/>
                <a:sym typeface="Lexend Deca"/>
              </a:defRPr>
            </a:lvl4pPr>
            <a:lvl5pPr lvl="4" algn="r">
              <a:buNone/>
              <a:defRPr sz="1300">
                <a:solidFill>
                  <a:schemeClr val="lt1"/>
                </a:solidFill>
                <a:latin typeface="Lexend Deca"/>
                <a:ea typeface="Lexend Deca"/>
                <a:cs typeface="Lexend Deca"/>
                <a:sym typeface="Lexend Deca"/>
              </a:defRPr>
            </a:lvl5pPr>
            <a:lvl6pPr lvl="5" algn="r">
              <a:buNone/>
              <a:defRPr sz="1300">
                <a:solidFill>
                  <a:schemeClr val="lt1"/>
                </a:solidFill>
                <a:latin typeface="Lexend Deca"/>
                <a:ea typeface="Lexend Deca"/>
                <a:cs typeface="Lexend Deca"/>
                <a:sym typeface="Lexend Deca"/>
              </a:defRPr>
            </a:lvl6pPr>
            <a:lvl7pPr lvl="6" algn="r">
              <a:buNone/>
              <a:defRPr sz="1300">
                <a:solidFill>
                  <a:schemeClr val="lt1"/>
                </a:solidFill>
                <a:latin typeface="Lexend Deca"/>
                <a:ea typeface="Lexend Deca"/>
                <a:cs typeface="Lexend Deca"/>
                <a:sym typeface="Lexend Deca"/>
              </a:defRPr>
            </a:lvl7pPr>
            <a:lvl8pPr lvl="7" algn="r">
              <a:buNone/>
              <a:defRPr sz="1300">
                <a:solidFill>
                  <a:schemeClr val="lt1"/>
                </a:solidFill>
                <a:latin typeface="Lexend Deca"/>
                <a:ea typeface="Lexend Deca"/>
                <a:cs typeface="Lexend Deca"/>
                <a:sym typeface="Lexend Deca"/>
              </a:defRPr>
            </a:lvl8pPr>
            <a:lvl9pPr lvl="8" algn="r">
              <a:buNone/>
              <a:defRPr sz="1300">
                <a:solidFill>
                  <a:schemeClr val="lt1"/>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9139819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5142161"/>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1BEF0D-F0BB-DE4B-95CE-6DB70DBA9567}" type="datetimeFigureOut">
              <a:rPr lang="en-US" dirty="0"/>
              <a:pPr/>
              <a:t>11/30/19</a:t>
            </a:fld>
            <a:endParaRPr lang="en-US" dirty="0"/>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6237303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Lst>
  <p:transition>
    <p:fade thruBlk="1"/>
  </p:transition>
  <p:hf hdr="0" ftr="0" dt="0"/>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9.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notesSlide" Target="../notesSlides/notesSlide5.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4050E5"/>
            </a:gs>
            <a:gs pos="100000">
              <a:srgbClr val="C833FF"/>
            </a:gs>
          </a:gsLst>
          <a:lin ang="5400012" scaled="0"/>
        </a:grad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ctrTitle"/>
          </p:nvPr>
        </p:nvSpPr>
        <p:spPr>
          <a:xfrm>
            <a:off x="1855990" y="1874485"/>
            <a:ext cx="5432019" cy="139453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6800" b="1" i="1" dirty="0">
                <a:latin typeface="Adobe Garamond Pro" panose="02020502060506020403" pitchFamily="18" charset="77"/>
                <a:ea typeface="Adobe Gothic Std B" panose="020B0800000000000000" pitchFamily="34" charset="-128"/>
              </a:rPr>
              <a:t>TEAMWORK</a:t>
            </a:r>
            <a:endParaRPr sz="6800" b="1" i="1" dirty="0">
              <a:latin typeface="Adobe Garamond Pro" panose="02020502060506020403" pitchFamily="18" charset="77"/>
              <a:ea typeface="Adobe Gothic Std B" panose="020B0800000000000000" pitchFamily="34"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4"/>
                                        </p:tgtEl>
                                        <p:attrNameLst>
                                          <p:attrName>style.visibility</p:attrName>
                                        </p:attrNameLst>
                                      </p:cBhvr>
                                      <p:to>
                                        <p:strVal val="visible"/>
                                      </p:to>
                                    </p:set>
                                    <p:set>
                                      <p:cBhvr>
                                        <p:cTn id="7" dur="455" fill="hold">
                                          <p:stCondLst>
                                            <p:cond delay="0"/>
                                          </p:stCondLst>
                                        </p:cTn>
                                        <p:tgtEl>
                                          <p:spTgt spid="84"/>
                                        </p:tgtEl>
                                        <p:attrNameLst>
                                          <p:attrName>style.rotation</p:attrName>
                                        </p:attrNameLst>
                                      </p:cBhvr>
                                      <p:to>
                                        <p:strVal val="-45.0"/>
                                      </p:to>
                                    </p:set>
                                    <p:anim calcmode="lin" valueType="num">
                                      <p:cBhvr>
                                        <p:cTn id="8" dur="455" fill="hold">
                                          <p:stCondLst>
                                            <p:cond delay="455"/>
                                          </p:stCondLst>
                                        </p:cTn>
                                        <p:tgtEl>
                                          <p:spTgt spid="8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4" name="Rectangle 3">
            <a:extLst>
              <a:ext uri="{FF2B5EF4-FFF2-40B4-BE49-F238E27FC236}">
                <a16:creationId xmlns:a16="http://schemas.microsoft.com/office/drawing/2014/main" id="{C00DE9FF-B262-1B41-AEBC-FF91EDB27D24}"/>
              </a:ext>
            </a:extLst>
          </p:cNvPr>
          <p:cNvSpPr/>
          <p:nvPr/>
        </p:nvSpPr>
        <p:spPr>
          <a:xfrm>
            <a:off x="1782507" y="1048256"/>
            <a:ext cx="5578985" cy="3046988"/>
          </a:xfrm>
          <a:prstGeom prst="rect">
            <a:avLst/>
          </a:prstGeom>
          <a:noFill/>
        </p:spPr>
        <p:txBody>
          <a:bodyPr wrap="square" lIns="91440" tIns="45720" rIns="91440" bIns="45720">
            <a:spAutoFit/>
          </a:bodyPr>
          <a:lstStyle/>
          <a:p>
            <a:pPr algn="ctr"/>
            <a:r>
              <a:rPr lang="en-GB" sz="3200" b="1" cap="none" spc="0" dirty="0">
                <a:ln w="12700" cmpd="sng">
                  <a:solidFill>
                    <a:srgbClr val="0070C0"/>
                  </a:solidFill>
                  <a:prstDash val="solid"/>
                </a:ln>
                <a:solidFill>
                  <a:schemeClr val="bg1"/>
                </a:solidFill>
                <a:effectLst/>
              </a:rPr>
              <a:t>“Coming together is a </a:t>
            </a:r>
            <a:r>
              <a:rPr lang="en-GB" sz="3200" b="1" cap="none" spc="0" dirty="0">
                <a:ln w="12700" cmpd="sng">
                  <a:solidFill>
                    <a:srgbClr val="0070C0"/>
                  </a:solidFill>
                  <a:prstDash val="solid"/>
                </a:ln>
                <a:solidFill>
                  <a:srgbClr val="0070C0"/>
                </a:solidFill>
                <a:effectLst/>
              </a:rPr>
              <a:t>beginning</a:t>
            </a:r>
            <a:r>
              <a:rPr lang="en-GB" sz="3200" b="1" cap="none" spc="0" dirty="0">
                <a:ln w="12700" cmpd="sng">
                  <a:solidFill>
                    <a:srgbClr val="0070C0"/>
                  </a:solidFill>
                  <a:prstDash val="solid"/>
                </a:ln>
                <a:solidFill>
                  <a:schemeClr val="bg1"/>
                </a:solidFill>
                <a:effectLst/>
              </a:rPr>
              <a:t>,</a:t>
            </a:r>
          </a:p>
          <a:p>
            <a:pPr algn="ctr"/>
            <a:r>
              <a:rPr lang="en-GB" sz="3200" b="1" dirty="0">
                <a:ln w="12700" cmpd="sng">
                  <a:solidFill>
                    <a:srgbClr val="0070C0"/>
                  </a:solidFill>
                  <a:prstDash val="solid"/>
                </a:ln>
                <a:solidFill>
                  <a:schemeClr val="bg1"/>
                </a:solidFill>
              </a:rPr>
              <a:t>Keeping together is a </a:t>
            </a:r>
            <a:r>
              <a:rPr lang="en-GB" sz="3200" b="1" dirty="0">
                <a:ln w="12700" cmpd="sng">
                  <a:solidFill>
                    <a:srgbClr val="0070C0"/>
                  </a:solidFill>
                  <a:prstDash val="solid"/>
                </a:ln>
                <a:solidFill>
                  <a:srgbClr val="0070C0"/>
                </a:solidFill>
              </a:rPr>
              <a:t>process</a:t>
            </a:r>
            <a:r>
              <a:rPr lang="en-GB" sz="3200" b="1" dirty="0">
                <a:ln w="12700" cmpd="sng">
                  <a:solidFill>
                    <a:srgbClr val="0070C0"/>
                  </a:solidFill>
                  <a:prstDash val="solid"/>
                </a:ln>
                <a:solidFill>
                  <a:schemeClr val="bg1"/>
                </a:solidFill>
              </a:rPr>
              <a:t>,</a:t>
            </a:r>
          </a:p>
          <a:p>
            <a:pPr algn="ctr"/>
            <a:r>
              <a:rPr lang="en-GB" sz="3200" b="1" cap="none" spc="0" dirty="0">
                <a:ln w="12700" cmpd="sng">
                  <a:solidFill>
                    <a:srgbClr val="0070C0"/>
                  </a:solidFill>
                  <a:prstDash val="solid"/>
                </a:ln>
                <a:solidFill>
                  <a:schemeClr val="bg1"/>
                </a:solidFill>
                <a:effectLst/>
              </a:rPr>
              <a:t>Working together is a                    </a:t>
            </a:r>
            <a:r>
              <a:rPr lang="en-GB" sz="3200" b="1" cap="none" spc="0" dirty="0">
                <a:ln w="12700" cmpd="sng">
                  <a:solidFill>
                    <a:srgbClr val="0070C0"/>
                  </a:solidFill>
                  <a:prstDash val="solid"/>
                </a:ln>
                <a:solidFill>
                  <a:srgbClr val="0070C0"/>
                </a:solidFill>
                <a:effectLst/>
              </a:rPr>
              <a:t>success</a:t>
            </a:r>
            <a:r>
              <a:rPr lang="en-GB" sz="3200" b="1" cap="none" spc="0" dirty="0">
                <a:ln w="12700" cmpd="sng">
                  <a:solidFill>
                    <a:srgbClr val="0070C0"/>
                  </a:solidFill>
                  <a:prstDash val="solid"/>
                </a:ln>
                <a:solidFill>
                  <a:schemeClr val="bg1"/>
                </a:solidFill>
                <a:effectLst/>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1000"/>
                                        <p:tgtEl>
                                          <p:spTgt spid="4">
                                            <p:txEl>
                                              <p:pRg st="0" end="0"/>
                                            </p:txEl>
                                          </p:spTgt>
                                        </p:tgtEl>
                                      </p:cBhvr>
                                    </p:animEffect>
                                  </p:childTnLst>
                                </p:cTn>
                              </p:par>
                            </p:childTnLst>
                          </p:cTn>
                        </p:par>
                        <p:par>
                          <p:cTn id="8" fill="hold">
                            <p:stCondLst>
                              <p:cond delay="1000"/>
                            </p:stCondLst>
                            <p:childTnLst>
                              <p:par>
                                <p:cTn id="9" presetID="3" presetClass="entr" presetSubtype="10" fill="hold" nodeType="afterEffect">
                                  <p:stCondLst>
                                    <p:cond delay="5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linds(horizontal)">
                                      <p:cBhvr>
                                        <p:cTn id="11" dur="1000"/>
                                        <p:tgtEl>
                                          <p:spTgt spid="4">
                                            <p:txEl>
                                              <p:pRg st="1" end="1"/>
                                            </p:txEl>
                                          </p:spTgt>
                                        </p:tgtEl>
                                      </p:cBhvr>
                                    </p:animEffect>
                                  </p:childTnLst>
                                </p:cTn>
                              </p:par>
                            </p:childTnLst>
                          </p:cTn>
                        </p:par>
                        <p:par>
                          <p:cTn id="12" fill="hold">
                            <p:stCondLst>
                              <p:cond delay="2500"/>
                            </p:stCondLst>
                            <p:childTnLst>
                              <p:par>
                                <p:cTn id="13" presetID="3" presetClass="entr" presetSubtype="10" fill="hold" nodeType="afterEffect">
                                  <p:stCondLst>
                                    <p:cond delay="5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linds(horizontal)">
                                      <p:cBhvr>
                                        <p:cTn id="15"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46E180"/>
            </a:gs>
            <a:gs pos="100000">
              <a:srgbClr val="B8DF32"/>
            </a:gs>
          </a:gsLst>
          <a:lin ang="5400012" scaled="0"/>
        </a:gradFill>
        <a:effectLst/>
      </p:bgPr>
    </p:bg>
    <p:spTree>
      <p:nvGrpSpPr>
        <p:cNvPr id="1" name="Shape 75"/>
        <p:cNvGrpSpPr/>
        <p:nvPr/>
      </p:nvGrpSpPr>
      <p:grpSpPr>
        <a:xfrm>
          <a:off x="0" y="0"/>
          <a:ext cx="0" cy="0"/>
          <a:chOff x="0" y="0"/>
          <a:chExt cx="0" cy="0"/>
        </a:xfrm>
      </p:grpSpPr>
      <p:sp>
        <p:nvSpPr>
          <p:cNvPr id="79" name="Google Shape;79;p1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2" name="Rectangle 1">
            <a:extLst>
              <a:ext uri="{FF2B5EF4-FFF2-40B4-BE49-F238E27FC236}">
                <a16:creationId xmlns:a16="http://schemas.microsoft.com/office/drawing/2014/main" id="{A3110717-A2A1-DA48-BF81-ECB231A01D11}"/>
              </a:ext>
            </a:extLst>
          </p:cNvPr>
          <p:cNvSpPr/>
          <p:nvPr/>
        </p:nvSpPr>
        <p:spPr>
          <a:xfrm>
            <a:off x="2152106" y="839224"/>
            <a:ext cx="4839787" cy="923330"/>
          </a:xfrm>
          <a:prstGeom prst="rect">
            <a:avLst/>
          </a:prstGeom>
          <a:noFill/>
        </p:spPr>
        <p:txBody>
          <a:bodyPr wrap="none" lIns="91440" tIns="45720" rIns="91440" bIns="45720">
            <a:spAutoFit/>
          </a:bodyPr>
          <a:lstStyle/>
          <a:p>
            <a:pPr algn="ctr"/>
            <a:r>
              <a:rPr lang="en-GB" sz="5400" b="1" cap="none" spc="0" dirty="0">
                <a:ln w="22225">
                  <a:solidFill>
                    <a:schemeClr val="bg1"/>
                  </a:solidFill>
                  <a:prstDash val="solid"/>
                </a:ln>
                <a:solidFill>
                  <a:srgbClr val="00B050"/>
                </a:solidFill>
                <a:effectLst/>
              </a:rPr>
              <a:t>CONCLUSION</a:t>
            </a:r>
          </a:p>
        </p:txBody>
      </p:sp>
      <p:sp>
        <p:nvSpPr>
          <p:cNvPr id="7" name="Google Shape;97;p18">
            <a:extLst>
              <a:ext uri="{FF2B5EF4-FFF2-40B4-BE49-F238E27FC236}">
                <a16:creationId xmlns:a16="http://schemas.microsoft.com/office/drawing/2014/main" id="{4709E865-5BC6-9C46-9DE6-9A5A091328CF}"/>
              </a:ext>
            </a:extLst>
          </p:cNvPr>
          <p:cNvSpPr txBox="1">
            <a:spLocks/>
          </p:cNvSpPr>
          <p:nvPr/>
        </p:nvSpPr>
        <p:spPr>
          <a:xfrm>
            <a:off x="1829546" y="1201751"/>
            <a:ext cx="4842600" cy="35481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8900">
              <a:buSzPts val="2200"/>
            </a:pPr>
            <a:r>
              <a:rPr lang="en-US" sz="1800" dirty="0">
                <a:solidFill>
                  <a:schemeClr val="bg1"/>
                </a:solidFill>
                <a:latin typeface="Adobe Garamond Pro" panose="02020502060506020403" pitchFamily="18" charset="77"/>
              </a:rPr>
              <a:t>Its always good to be individually brilliant and also to have strong core competencies, but unless you’re able to work in a team and harness each other’s core competencies, you will always perform below expectations because there will always be situations at which you will do below par and someone will excel at it. </a:t>
            </a: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8700"/>
            </a:gs>
            <a:gs pos="100000">
              <a:srgbClr val="FFD900"/>
            </a:gs>
          </a:gsLst>
          <a:lin ang="5400700" scaled="0"/>
        </a:gradFill>
        <a:effectLst/>
      </p:bgPr>
    </p:bg>
    <p:spTree>
      <p:nvGrpSpPr>
        <p:cNvPr id="1" name="Shape 277"/>
        <p:cNvGrpSpPr/>
        <p:nvPr/>
      </p:nvGrpSpPr>
      <p:grpSpPr>
        <a:xfrm>
          <a:off x="0" y="0"/>
          <a:ext cx="0" cy="0"/>
          <a:chOff x="0" y="0"/>
          <a:chExt cx="0" cy="0"/>
        </a:xfrm>
      </p:grpSpPr>
      <p:sp>
        <p:nvSpPr>
          <p:cNvPr id="278" name="Google Shape;278;p3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279" name="Google Shape;279;p35"/>
          <p:cNvSpPr txBox="1">
            <a:spLocks noGrp="1"/>
          </p:cNvSpPr>
          <p:nvPr>
            <p:ph type="ctrTitle" idx="4294967295"/>
          </p:nvPr>
        </p:nvSpPr>
        <p:spPr>
          <a:xfrm>
            <a:off x="556262" y="1991850"/>
            <a:ext cx="7697400" cy="11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800" dirty="0"/>
              <a:t>THANKS</a:t>
            </a:r>
            <a:r>
              <a:rPr lang="en" sz="4000" dirty="0"/>
              <a:t>!</a:t>
            </a:r>
            <a:endParaRPr sz="4000" dirty="0"/>
          </a:p>
        </p:txBody>
      </p:sp>
      <p:sp>
        <p:nvSpPr>
          <p:cNvPr id="281" name="Google Shape;281;p35"/>
          <p:cNvSpPr/>
          <p:nvPr/>
        </p:nvSpPr>
        <p:spPr>
          <a:xfrm>
            <a:off x="3993351" y="844657"/>
            <a:ext cx="1157297" cy="1084282"/>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down)">
                                      <p:cBhvr>
                                        <p:cTn id="7" dur="580">
                                          <p:stCondLst>
                                            <p:cond delay="0"/>
                                          </p:stCondLst>
                                        </p:cTn>
                                        <p:tgtEl>
                                          <p:spTgt spid="281"/>
                                        </p:tgtEl>
                                      </p:cBhvr>
                                    </p:animEffect>
                                    <p:anim calcmode="lin" valueType="num">
                                      <p:cBhvr>
                                        <p:cTn id="8" dur="1822" tmFilter="0,0; 0.14,0.36; 0.43,0.73; 0.71,0.91; 1.0,1.0">
                                          <p:stCondLst>
                                            <p:cond delay="0"/>
                                          </p:stCondLst>
                                        </p:cTn>
                                        <p:tgtEl>
                                          <p:spTgt spid="28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1"/>
                                        </p:tgtEl>
                                        <p:attrNameLst>
                                          <p:attrName>ppt_y</p:attrName>
                                        </p:attrNameLst>
                                      </p:cBhvr>
                                      <p:tavLst>
                                        <p:tav tm="0" fmla="#ppt_y-sin(pi*$)/81">
                                          <p:val>
                                            <p:fltVal val="0"/>
                                          </p:val>
                                        </p:tav>
                                        <p:tav tm="100000">
                                          <p:val>
                                            <p:fltVal val="1"/>
                                          </p:val>
                                        </p:tav>
                                      </p:tavLst>
                                    </p:anim>
                                    <p:animScale>
                                      <p:cBhvr>
                                        <p:cTn id="13" dur="26">
                                          <p:stCondLst>
                                            <p:cond delay="650"/>
                                          </p:stCondLst>
                                        </p:cTn>
                                        <p:tgtEl>
                                          <p:spTgt spid="281"/>
                                        </p:tgtEl>
                                      </p:cBhvr>
                                      <p:to x="100000" y="60000"/>
                                    </p:animScale>
                                    <p:animScale>
                                      <p:cBhvr>
                                        <p:cTn id="14" dur="166" decel="50000">
                                          <p:stCondLst>
                                            <p:cond delay="676"/>
                                          </p:stCondLst>
                                        </p:cTn>
                                        <p:tgtEl>
                                          <p:spTgt spid="281"/>
                                        </p:tgtEl>
                                      </p:cBhvr>
                                      <p:to x="100000" y="100000"/>
                                    </p:animScale>
                                    <p:animScale>
                                      <p:cBhvr>
                                        <p:cTn id="15" dur="26">
                                          <p:stCondLst>
                                            <p:cond delay="1312"/>
                                          </p:stCondLst>
                                        </p:cTn>
                                        <p:tgtEl>
                                          <p:spTgt spid="281"/>
                                        </p:tgtEl>
                                      </p:cBhvr>
                                      <p:to x="100000" y="80000"/>
                                    </p:animScale>
                                    <p:animScale>
                                      <p:cBhvr>
                                        <p:cTn id="16" dur="166" decel="50000">
                                          <p:stCondLst>
                                            <p:cond delay="1338"/>
                                          </p:stCondLst>
                                        </p:cTn>
                                        <p:tgtEl>
                                          <p:spTgt spid="281"/>
                                        </p:tgtEl>
                                      </p:cBhvr>
                                      <p:to x="100000" y="100000"/>
                                    </p:animScale>
                                    <p:animScale>
                                      <p:cBhvr>
                                        <p:cTn id="17" dur="26">
                                          <p:stCondLst>
                                            <p:cond delay="1642"/>
                                          </p:stCondLst>
                                        </p:cTn>
                                        <p:tgtEl>
                                          <p:spTgt spid="281"/>
                                        </p:tgtEl>
                                      </p:cBhvr>
                                      <p:to x="100000" y="90000"/>
                                    </p:animScale>
                                    <p:animScale>
                                      <p:cBhvr>
                                        <p:cTn id="18" dur="166" decel="50000">
                                          <p:stCondLst>
                                            <p:cond delay="1668"/>
                                          </p:stCondLst>
                                        </p:cTn>
                                        <p:tgtEl>
                                          <p:spTgt spid="281"/>
                                        </p:tgtEl>
                                      </p:cBhvr>
                                      <p:to x="100000" y="100000"/>
                                    </p:animScale>
                                    <p:animScale>
                                      <p:cBhvr>
                                        <p:cTn id="19" dur="26">
                                          <p:stCondLst>
                                            <p:cond delay="1808"/>
                                          </p:stCondLst>
                                        </p:cTn>
                                        <p:tgtEl>
                                          <p:spTgt spid="281"/>
                                        </p:tgtEl>
                                      </p:cBhvr>
                                      <p:to x="100000" y="95000"/>
                                    </p:animScale>
                                    <p:animScale>
                                      <p:cBhvr>
                                        <p:cTn id="20" dur="166" decel="50000">
                                          <p:stCondLst>
                                            <p:cond delay="1834"/>
                                          </p:stCondLst>
                                        </p:cTn>
                                        <p:tgtEl>
                                          <p:spTgt spid="281"/>
                                        </p:tgtEl>
                                      </p:cBhvr>
                                      <p:to x="100000" y="100000"/>
                                    </p:animScale>
                                  </p:childTnLst>
                                </p:cTn>
                              </p:par>
                              <p:par>
                                <p:cTn id="21" presetID="26" presetClass="entr" presetSubtype="0" fill="hold" grpId="0" nodeType="withEffect">
                                  <p:stCondLst>
                                    <p:cond delay="2000"/>
                                  </p:stCondLst>
                                  <p:childTnLst>
                                    <p:set>
                                      <p:cBhvr>
                                        <p:cTn id="22" dur="1" fill="hold">
                                          <p:stCondLst>
                                            <p:cond delay="0"/>
                                          </p:stCondLst>
                                        </p:cTn>
                                        <p:tgtEl>
                                          <p:spTgt spid="279"/>
                                        </p:tgtEl>
                                        <p:attrNameLst>
                                          <p:attrName>style.visibility</p:attrName>
                                        </p:attrNameLst>
                                      </p:cBhvr>
                                      <p:to>
                                        <p:strVal val="visible"/>
                                      </p:to>
                                    </p:set>
                                    <p:animEffect transition="in" filter="wipe(down)">
                                      <p:cBhvr>
                                        <p:cTn id="23" dur="580">
                                          <p:stCondLst>
                                            <p:cond delay="0"/>
                                          </p:stCondLst>
                                        </p:cTn>
                                        <p:tgtEl>
                                          <p:spTgt spid="279"/>
                                        </p:tgtEl>
                                      </p:cBhvr>
                                    </p:animEffect>
                                    <p:anim calcmode="lin" valueType="num">
                                      <p:cBhvr>
                                        <p:cTn id="24" dur="1822" tmFilter="0,0; 0.14,0.36; 0.43,0.73; 0.71,0.91; 1.0,1.0">
                                          <p:stCondLst>
                                            <p:cond delay="0"/>
                                          </p:stCondLst>
                                        </p:cTn>
                                        <p:tgtEl>
                                          <p:spTgt spid="27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7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7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7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79"/>
                                        </p:tgtEl>
                                        <p:attrNameLst>
                                          <p:attrName>ppt_y</p:attrName>
                                        </p:attrNameLst>
                                      </p:cBhvr>
                                      <p:tavLst>
                                        <p:tav tm="0" fmla="#ppt_y-sin(pi*$)/81">
                                          <p:val>
                                            <p:fltVal val="0"/>
                                          </p:val>
                                        </p:tav>
                                        <p:tav tm="100000">
                                          <p:val>
                                            <p:fltVal val="1"/>
                                          </p:val>
                                        </p:tav>
                                      </p:tavLst>
                                    </p:anim>
                                    <p:animScale>
                                      <p:cBhvr>
                                        <p:cTn id="29" dur="26">
                                          <p:stCondLst>
                                            <p:cond delay="650"/>
                                          </p:stCondLst>
                                        </p:cTn>
                                        <p:tgtEl>
                                          <p:spTgt spid="279"/>
                                        </p:tgtEl>
                                      </p:cBhvr>
                                      <p:to x="100000" y="60000"/>
                                    </p:animScale>
                                    <p:animScale>
                                      <p:cBhvr>
                                        <p:cTn id="30" dur="166" decel="50000">
                                          <p:stCondLst>
                                            <p:cond delay="676"/>
                                          </p:stCondLst>
                                        </p:cTn>
                                        <p:tgtEl>
                                          <p:spTgt spid="279"/>
                                        </p:tgtEl>
                                      </p:cBhvr>
                                      <p:to x="100000" y="100000"/>
                                    </p:animScale>
                                    <p:animScale>
                                      <p:cBhvr>
                                        <p:cTn id="31" dur="26">
                                          <p:stCondLst>
                                            <p:cond delay="1312"/>
                                          </p:stCondLst>
                                        </p:cTn>
                                        <p:tgtEl>
                                          <p:spTgt spid="279"/>
                                        </p:tgtEl>
                                      </p:cBhvr>
                                      <p:to x="100000" y="80000"/>
                                    </p:animScale>
                                    <p:animScale>
                                      <p:cBhvr>
                                        <p:cTn id="32" dur="166" decel="50000">
                                          <p:stCondLst>
                                            <p:cond delay="1338"/>
                                          </p:stCondLst>
                                        </p:cTn>
                                        <p:tgtEl>
                                          <p:spTgt spid="279"/>
                                        </p:tgtEl>
                                      </p:cBhvr>
                                      <p:to x="100000" y="100000"/>
                                    </p:animScale>
                                    <p:animScale>
                                      <p:cBhvr>
                                        <p:cTn id="33" dur="26">
                                          <p:stCondLst>
                                            <p:cond delay="1642"/>
                                          </p:stCondLst>
                                        </p:cTn>
                                        <p:tgtEl>
                                          <p:spTgt spid="279"/>
                                        </p:tgtEl>
                                      </p:cBhvr>
                                      <p:to x="100000" y="90000"/>
                                    </p:animScale>
                                    <p:animScale>
                                      <p:cBhvr>
                                        <p:cTn id="34" dur="166" decel="50000">
                                          <p:stCondLst>
                                            <p:cond delay="1668"/>
                                          </p:stCondLst>
                                        </p:cTn>
                                        <p:tgtEl>
                                          <p:spTgt spid="279"/>
                                        </p:tgtEl>
                                      </p:cBhvr>
                                      <p:to x="100000" y="100000"/>
                                    </p:animScale>
                                    <p:animScale>
                                      <p:cBhvr>
                                        <p:cTn id="35" dur="26">
                                          <p:stCondLst>
                                            <p:cond delay="1808"/>
                                          </p:stCondLst>
                                        </p:cTn>
                                        <p:tgtEl>
                                          <p:spTgt spid="279"/>
                                        </p:tgtEl>
                                      </p:cBhvr>
                                      <p:to x="100000" y="95000"/>
                                    </p:animScale>
                                    <p:animScale>
                                      <p:cBhvr>
                                        <p:cTn id="36" dur="166" decel="50000">
                                          <p:stCondLst>
                                            <p:cond delay="1834"/>
                                          </p:stCondLst>
                                        </p:cTn>
                                        <p:tgtEl>
                                          <p:spTgt spid="27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p:bldP spid="2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ctrTitle" idx="4294967295"/>
          </p:nvPr>
        </p:nvSpPr>
        <p:spPr>
          <a:xfrm>
            <a:off x="1540330" y="819107"/>
            <a:ext cx="3617400" cy="928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6000" dirty="0"/>
              <a:t>Hello!</a:t>
            </a:r>
            <a:endParaRPr sz="6000" dirty="0"/>
          </a:p>
        </p:txBody>
      </p:sp>
      <p:sp>
        <p:nvSpPr>
          <p:cNvPr id="81" name="Google Shape;81;p15"/>
          <p:cNvSpPr txBox="1">
            <a:spLocks noGrp="1"/>
          </p:cNvSpPr>
          <p:nvPr>
            <p:ph type="subTitle" idx="4294967295"/>
          </p:nvPr>
        </p:nvSpPr>
        <p:spPr>
          <a:xfrm>
            <a:off x="1334309" y="1747607"/>
            <a:ext cx="4117975" cy="3211851"/>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1600" b="1" dirty="0">
                <a:solidFill>
                  <a:schemeClr val="bg1"/>
                </a:solidFill>
              </a:rPr>
              <a:t>We are from group 6. </a:t>
            </a:r>
          </a:p>
          <a:p>
            <a:pPr marL="0" lvl="0" indent="0" algn="l" rtl="0">
              <a:spcBef>
                <a:spcPts val="600"/>
              </a:spcBef>
              <a:spcAft>
                <a:spcPts val="0"/>
              </a:spcAft>
              <a:buNone/>
            </a:pPr>
            <a:r>
              <a:rPr lang="en-US" sz="1600" b="1" dirty="0">
                <a:solidFill>
                  <a:schemeClr val="bg1"/>
                </a:solidFill>
              </a:rPr>
              <a:t>Members are : </a:t>
            </a:r>
          </a:p>
          <a:p>
            <a:pPr marL="342900" lvl="0" indent="-342900" algn="l" rtl="0">
              <a:spcBef>
                <a:spcPts val="600"/>
              </a:spcBef>
              <a:spcAft>
                <a:spcPts val="0"/>
              </a:spcAft>
              <a:buFont typeface="+mj-lt"/>
              <a:buAutoNum type="arabicPeriod"/>
            </a:pPr>
            <a:r>
              <a:rPr lang="en-US" sz="1600" b="1" dirty="0" err="1">
                <a:solidFill>
                  <a:schemeClr val="bg1"/>
                </a:solidFill>
              </a:rPr>
              <a:t>Lokessh</a:t>
            </a:r>
            <a:endParaRPr lang="en-US" sz="1600" b="1" dirty="0">
              <a:solidFill>
                <a:schemeClr val="bg1"/>
              </a:solidFill>
            </a:endParaRPr>
          </a:p>
          <a:p>
            <a:pPr marL="342900" lvl="0" indent="-342900" algn="l" rtl="0">
              <a:spcBef>
                <a:spcPts val="600"/>
              </a:spcBef>
              <a:spcAft>
                <a:spcPts val="0"/>
              </a:spcAft>
              <a:buFont typeface="+mj-lt"/>
              <a:buAutoNum type="arabicPeriod"/>
            </a:pPr>
            <a:r>
              <a:rPr lang="en-US" sz="1600" b="1" dirty="0" err="1">
                <a:solidFill>
                  <a:schemeClr val="bg1"/>
                </a:solidFill>
              </a:rPr>
              <a:t>Aswind</a:t>
            </a:r>
            <a:endParaRPr lang="en-US" sz="1600" b="1" dirty="0">
              <a:solidFill>
                <a:schemeClr val="bg1"/>
              </a:solidFill>
            </a:endParaRPr>
          </a:p>
          <a:p>
            <a:pPr marL="342900" lvl="0" indent="-342900" algn="l" rtl="0">
              <a:spcBef>
                <a:spcPts val="600"/>
              </a:spcBef>
              <a:spcAft>
                <a:spcPts val="0"/>
              </a:spcAft>
              <a:buFont typeface="+mj-lt"/>
              <a:buAutoNum type="arabicPeriod"/>
            </a:pPr>
            <a:r>
              <a:rPr lang="en-US" sz="1600" b="1" dirty="0">
                <a:solidFill>
                  <a:schemeClr val="bg1"/>
                </a:solidFill>
              </a:rPr>
              <a:t>Omar Ali</a:t>
            </a:r>
          </a:p>
          <a:p>
            <a:pPr marL="342900" lvl="0" indent="-342900" algn="l" rtl="0">
              <a:spcBef>
                <a:spcPts val="600"/>
              </a:spcBef>
              <a:spcAft>
                <a:spcPts val="0"/>
              </a:spcAft>
              <a:buFont typeface="+mj-lt"/>
              <a:buAutoNum type="arabicPeriod"/>
            </a:pPr>
            <a:r>
              <a:rPr lang="en-US" sz="1600" b="1" dirty="0">
                <a:solidFill>
                  <a:schemeClr val="bg1"/>
                </a:solidFill>
              </a:rPr>
              <a:t>Ameer</a:t>
            </a:r>
          </a:p>
          <a:p>
            <a:pPr marL="342900" lvl="0" indent="-342900" algn="l" rtl="0">
              <a:spcBef>
                <a:spcPts val="600"/>
              </a:spcBef>
              <a:spcAft>
                <a:spcPts val="0"/>
              </a:spcAft>
              <a:buFont typeface="+mj-lt"/>
              <a:buAutoNum type="arabicPeriod"/>
            </a:pPr>
            <a:r>
              <a:rPr lang="en-US" sz="1600" b="1" dirty="0">
                <a:solidFill>
                  <a:schemeClr val="bg1"/>
                </a:solidFill>
              </a:rPr>
              <a:t>Zhang</a:t>
            </a:r>
          </a:p>
          <a:p>
            <a:pPr marL="342900" lvl="0" indent="-342900" algn="l" rtl="0">
              <a:spcBef>
                <a:spcPts val="600"/>
              </a:spcBef>
              <a:spcAft>
                <a:spcPts val="0"/>
              </a:spcAft>
              <a:buFont typeface="+mj-lt"/>
              <a:buAutoNum type="arabicPeriod"/>
            </a:pPr>
            <a:r>
              <a:rPr lang="en-US" sz="1600" b="1" dirty="0">
                <a:solidFill>
                  <a:schemeClr val="bg1"/>
                </a:solidFill>
              </a:rPr>
              <a:t>Omar </a:t>
            </a:r>
            <a:r>
              <a:rPr lang="en-US" sz="1600" b="1" dirty="0" err="1">
                <a:solidFill>
                  <a:schemeClr val="bg1"/>
                </a:solidFill>
              </a:rPr>
              <a:t>Khater</a:t>
            </a:r>
            <a:endParaRPr lang="en-US" sz="1600" b="1" dirty="0">
              <a:solidFill>
                <a:schemeClr val="bg1"/>
              </a:solidFill>
            </a:endParaRPr>
          </a:p>
        </p:txBody>
      </p:sp>
      <p:pic>
        <p:nvPicPr>
          <p:cNvPr id="82" name="Google Shape;82;p15"/>
          <p:cNvPicPr preferRelativeResize="0"/>
          <p:nvPr/>
        </p:nvPicPr>
        <p:blipFill>
          <a:blip r:embed="rId3"/>
          <a:srcRect/>
          <a:stretch/>
        </p:blipFill>
        <p:spPr>
          <a:xfrm>
            <a:off x="4803784" y="1575801"/>
            <a:ext cx="3676800" cy="1991897"/>
          </a:xfrm>
          <a:prstGeom prst="hexagon">
            <a:avLst>
              <a:gd name="adj" fmla="val 25000"/>
              <a:gd name="vf" fmla="val 115470"/>
            </a:avLst>
          </a:prstGeom>
          <a:noFill/>
          <a:ln>
            <a:noFill/>
          </a:ln>
          <a:effectLst>
            <a:outerShdw blurRad="257175" dist="57150" dir="5400000" algn="bl" rotWithShape="0">
              <a:schemeClr val="dk1">
                <a:alpha val="50000"/>
              </a:schemeClr>
            </a:outerShdw>
          </a:effectLst>
        </p:spPr>
      </p:pic>
      <p:sp>
        <p:nvSpPr>
          <p:cNvPr id="83" name="Google Shape;83;p1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2" name="TextBox 1">
            <a:extLst>
              <a:ext uri="{FF2B5EF4-FFF2-40B4-BE49-F238E27FC236}">
                <a16:creationId xmlns:a16="http://schemas.microsoft.com/office/drawing/2014/main" id="{02A20618-E18B-3D43-9324-2FDAC9D1AAE8}"/>
              </a:ext>
            </a:extLst>
          </p:cNvPr>
          <p:cNvSpPr txBox="1"/>
          <p:nvPr/>
        </p:nvSpPr>
        <p:spPr>
          <a:xfrm>
            <a:off x="1224366" y="1813302"/>
            <a:ext cx="184731" cy="307777"/>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565129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1">
                                            <p:txEl>
                                              <p:pRg st="0" end="0"/>
                                            </p:txEl>
                                          </p:spTgt>
                                        </p:tgtEl>
                                        <p:attrNameLst>
                                          <p:attrName>style.visibility</p:attrName>
                                        </p:attrNameLst>
                                      </p:cBhvr>
                                      <p:to>
                                        <p:strVal val="visible"/>
                                      </p:to>
                                    </p:set>
                                    <p:animEffect transition="in" filter="checkerboard(across)">
                                      <p:cBhvr>
                                        <p:cTn id="7" dur="500"/>
                                        <p:tgtEl>
                                          <p:spTgt spid="81">
                                            <p:txEl>
                                              <p:pRg st="0" end="0"/>
                                            </p:txEl>
                                          </p:spTgt>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1">
                                            <p:txEl>
                                              <p:pRg st="1" end="1"/>
                                            </p:txEl>
                                          </p:spTgt>
                                        </p:tgtEl>
                                        <p:attrNameLst>
                                          <p:attrName>style.visibility</p:attrName>
                                        </p:attrNameLst>
                                      </p:cBhvr>
                                      <p:to>
                                        <p:strVal val="visible"/>
                                      </p:to>
                                    </p:set>
                                    <p:animEffect transition="in" filter="checkerboard(across)">
                                      <p:cBhvr>
                                        <p:cTn id="11" dur="500"/>
                                        <p:tgtEl>
                                          <p:spTgt spid="81">
                                            <p:txEl>
                                              <p:pRg st="1" end="1"/>
                                            </p:txEl>
                                          </p:spTgt>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81">
                                            <p:txEl>
                                              <p:pRg st="2" end="2"/>
                                            </p:txEl>
                                          </p:spTgt>
                                        </p:tgtEl>
                                        <p:attrNameLst>
                                          <p:attrName>style.visibility</p:attrName>
                                        </p:attrNameLst>
                                      </p:cBhvr>
                                      <p:to>
                                        <p:strVal val="visible"/>
                                      </p:to>
                                    </p:set>
                                    <p:animEffect transition="in" filter="checkerboard(across)">
                                      <p:cBhvr>
                                        <p:cTn id="15" dur="500"/>
                                        <p:tgtEl>
                                          <p:spTgt spid="81">
                                            <p:txEl>
                                              <p:pRg st="2" end="2"/>
                                            </p:txEl>
                                          </p:spTgt>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81">
                                            <p:txEl>
                                              <p:pRg st="3" end="3"/>
                                            </p:txEl>
                                          </p:spTgt>
                                        </p:tgtEl>
                                        <p:attrNameLst>
                                          <p:attrName>style.visibility</p:attrName>
                                        </p:attrNameLst>
                                      </p:cBhvr>
                                      <p:to>
                                        <p:strVal val="visible"/>
                                      </p:to>
                                    </p:set>
                                    <p:animEffect transition="in" filter="checkerboard(across)">
                                      <p:cBhvr>
                                        <p:cTn id="19" dur="500"/>
                                        <p:tgtEl>
                                          <p:spTgt spid="81">
                                            <p:txEl>
                                              <p:pRg st="3" end="3"/>
                                            </p:txEl>
                                          </p:spTgt>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81">
                                            <p:txEl>
                                              <p:pRg st="4" end="4"/>
                                            </p:txEl>
                                          </p:spTgt>
                                        </p:tgtEl>
                                        <p:attrNameLst>
                                          <p:attrName>style.visibility</p:attrName>
                                        </p:attrNameLst>
                                      </p:cBhvr>
                                      <p:to>
                                        <p:strVal val="visible"/>
                                      </p:to>
                                    </p:set>
                                    <p:animEffect transition="in" filter="checkerboard(across)">
                                      <p:cBhvr>
                                        <p:cTn id="23" dur="500"/>
                                        <p:tgtEl>
                                          <p:spTgt spid="81">
                                            <p:txEl>
                                              <p:pRg st="4" end="4"/>
                                            </p:txEl>
                                          </p:spTgt>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81">
                                            <p:txEl>
                                              <p:pRg st="5" end="5"/>
                                            </p:txEl>
                                          </p:spTgt>
                                        </p:tgtEl>
                                        <p:attrNameLst>
                                          <p:attrName>style.visibility</p:attrName>
                                        </p:attrNameLst>
                                      </p:cBhvr>
                                      <p:to>
                                        <p:strVal val="visible"/>
                                      </p:to>
                                    </p:set>
                                    <p:animEffect transition="in" filter="checkerboard(across)">
                                      <p:cBhvr>
                                        <p:cTn id="27" dur="500"/>
                                        <p:tgtEl>
                                          <p:spTgt spid="81">
                                            <p:txEl>
                                              <p:pRg st="5" end="5"/>
                                            </p:txEl>
                                          </p:spTgt>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81">
                                            <p:txEl>
                                              <p:pRg st="6" end="6"/>
                                            </p:txEl>
                                          </p:spTgt>
                                        </p:tgtEl>
                                        <p:attrNameLst>
                                          <p:attrName>style.visibility</p:attrName>
                                        </p:attrNameLst>
                                      </p:cBhvr>
                                      <p:to>
                                        <p:strVal val="visible"/>
                                      </p:to>
                                    </p:set>
                                    <p:animEffect transition="in" filter="checkerboard(across)">
                                      <p:cBhvr>
                                        <p:cTn id="31" dur="500"/>
                                        <p:tgtEl>
                                          <p:spTgt spid="81">
                                            <p:txEl>
                                              <p:pRg st="6" end="6"/>
                                            </p:txEl>
                                          </p:spTgt>
                                        </p:tgtEl>
                                      </p:cBhvr>
                                    </p:animEffect>
                                  </p:childTnLst>
                                </p:cTn>
                              </p:par>
                            </p:childTnLst>
                          </p:cTn>
                        </p:par>
                        <p:par>
                          <p:cTn id="32" fill="hold">
                            <p:stCondLst>
                              <p:cond delay="3500"/>
                            </p:stCondLst>
                            <p:childTnLst>
                              <p:par>
                                <p:cTn id="33" presetID="5" presetClass="entr" presetSubtype="10" fill="hold" grpId="0" nodeType="afterEffect">
                                  <p:stCondLst>
                                    <p:cond delay="0"/>
                                  </p:stCondLst>
                                  <p:childTnLst>
                                    <p:set>
                                      <p:cBhvr>
                                        <p:cTn id="34" dur="1" fill="hold">
                                          <p:stCondLst>
                                            <p:cond delay="0"/>
                                          </p:stCondLst>
                                        </p:cTn>
                                        <p:tgtEl>
                                          <p:spTgt spid="81">
                                            <p:txEl>
                                              <p:pRg st="7" end="7"/>
                                            </p:txEl>
                                          </p:spTgt>
                                        </p:tgtEl>
                                        <p:attrNameLst>
                                          <p:attrName>style.visibility</p:attrName>
                                        </p:attrNameLst>
                                      </p:cBhvr>
                                      <p:to>
                                        <p:strVal val="visible"/>
                                      </p:to>
                                    </p:set>
                                    <p:animEffect transition="in" filter="checkerboard(across)">
                                      <p:cBhvr>
                                        <p:cTn id="35" dur="500"/>
                                        <p:tgtEl>
                                          <p:spTgt spid="81">
                                            <p:txEl>
                                              <p:pRg st="7" end="7"/>
                                            </p:txEl>
                                          </p:spTgt>
                                        </p:tgtEl>
                                      </p:cBhvr>
                                    </p:animEffect>
                                  </p:childTnLst>
                                </p:cTn>
                              </p:par>
                            </p:childTnLst>
                          </p:cTn>
                        </p:par>
                        <p:par>
                          <p:cTn id="36" fill="hold">
                            <p:stCondLst>
                              <p:cond delay="4000"/>
                            </p:stCondLst>
                            <p:childTnLst>
                              <p:par>
                                <p:cTn id="37" presetID="1" presetClass="entr" presetSubtype="0" fill="hold" nodeType="after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E61E7F"/>
            </a:gs>
            <a:gs pos="100000">
              <a:srgbClr val="FF9900"/>
            </a:gs>
          </a:gsLst>
          <a:lin ang="5400700" scaled="0"/>
        </a:gradFill>
        <a:effectLst/>
      </p:bgPr>
    </p:bg>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683501" y="872954"/>
            <a:ext cx="2524649" cy="3598307"/>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dirty="0"/>
              <a:t>WHAT IS TEAMWORK?</a:t>
            </a:r>
            <a:endParaRPr sz="2400" dirty="0"/>
          </a:p>
        </p:txBody>
      </p:sp>
      <p:sp>
        <p:nvSpPr>
          <p:cNvPr id="71" name="Google Shape;71;p1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3</a:t>
            </a:fld>
            <a:endParaRPr/>
          </a:p>
        </p:txBody>
      </p:sp>
      <p:sp>
        <p:nvSpPr>
          <p:cNvPr id="3" name="Text Placeholder 2">
            <a:extLst>
              <a:ext uri="{FF2B5EF4-FFF2-40B4-BE49-F238E27FC236}">
                <a16:creationId xmlns:a16="http://schemas.microsoft.com/office/drawing/2014/main" id="{754E252B-3DC2-3441-9974-CEA9BAD06CDD}"/>
              </a:ext>
            </a:extLst>
          </p:cNvPr>
          <p:cNvSpPr>
            <a:spLocks noGrp="1"/>
          </p:cNvSpPr>
          <p:nvPr>
            <p:ph type="body" idx="1"/>
          </p:nvPr>
        </p:nvSpPr>
        <p:spPr>
          <a:xfrm>
            <a:off x="4317020" y="528127"/>
            <a:ext cx="3463129" cy="4043874"/>
          </a:xfrm>
        </p:spPr>
        <p:txBody>
          <a:bodyPr/>
          <a:lstStyle/>
          <a:p>
            <a:r>
              <a:rPr lang="en-US" sz="1600" dirty="0"/>
              <a:t>Google : </a:t>
            </a:r>
          </a:p>
          <a:p>
            <a:pPr marL="114300" indent="0">
              <a:buNone/>
            </a:pPr>
            <a:r>
              <a:rPr lang="en-US" sz="1400" dirty="0"/>
              <a:t>the combined action of a group, especially when effective and efficient.</a:t>
            </a:r>
          </a:p>
          <a:p>
            <a:pPr marL="114300" indent="0">
              <a:buNone/>
            </a:pPr>
            <a:endParaRPr lang="en-US" sz="1200" dirty="0"/>
          </a:p>
          <a:p>
            <a:r>
              <a:rPr lang="en-US" sz="1600" dirty="0"/>
              <a:t>Wikipedia :</a:t>
            </a:r>
          </a:p>
          <a:p>
            <a:pPr marL="114300" indent="0">
              <a:buNone/>
            </a:pPr>
            <a:r>
              <a:rPr lang="en-US" sz="1400" dirty="0"/>
              <a:t>teamwork is the collaborative effort of a group to achieve a common goal or to complete a task in the most effective and efficient way.</a:t>
            </a:r>
          </a:p>
          <a:p>
            <a:pPr marL="114300" indent="0">
              <a:buNone/>
            </a:pPr>
            <a:endParaRPr lang="en-US" sz="1200" dirty="0"/>
          </a:p>
          <a:p>
            <a:r>
              <a:rPr lang="en-US" sz="1600" dirty="0"/>
              <a:t>Cambridge Dictionary :</a:t>
            </a:r>
          </a:p>
          <a:p>
            <a:pPr marL="114300" indent="0">
              <a:buNone/>
            </a:pPr>
            <a:r>
              <a:rPr lang="en-US" sz="1400" dirty="0"/>
              <a:t>the combined actions of a group of people working together effectively  to achieve a goal.</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1000"/>
                                        <p:tgtEl>
                                          <p:spTgt spid="3">
                                            <p:txEl>
                                              <p:pRg st="0" end="0"/>
                                            </p:txEl>
                                          </p:spTgt>
                                        </p:tgtEl>
                                      </p:cBhvr>
                                    </p:animEffect>
                                  </p:childTnLst>
                                </p:cTn>
                              </p:par>
                            </p:childTnLst>
                          </p:cTn>
                        </p:par>
                        <p:par>
                          <p:cTn id="8" fill="hold">
                            <p:stCondLst>
                              <p:cond delay="1000"/>
                            </p:stCondLst>
                            <p:childTnLst>
                              <p:par>
                                <p:cTn id="9" presetID="2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edge">
                                      <p:cBhvr>
                                        <p:cTn id="11" dur="1000"/>
                                        <p:tgtEl>
                                          <p:spTgt spid="3">
                                            <p:txEl>
                                              <p:pRg st="1" end="1"/>
                                            </p:txEl>
                                          </p:spTgt>
                                        </p:tgtEl>
                                      </p:cBhvr>
                                    </p:animEffect>
                                  </p:childTnLst>
                                </p:cTn>
                              </p:par>
                            </p:childTnLst>
                          </p:cTn>
                        </p:par>
                        <p:par>
                          <p:cTn id="12" fill="hold">
                            <p:stCondLst>
                              <p:cond delay="2000"/>
                            </p:stCondLst>
                            <p:childTnLst>
                              <p:par>
                                <p:cTn id="13" presetID="20" presetClass="entr" presetSubtype="0" fill="hold" nodeType="afterEffect">
                                  <p:stCondLst>
                                    <p:cond delay="5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edge">
                                      <p:cBhvr>
                                        <p:cTn id="15" dur="1000"/>
                                        <p:tgtEl>
                                          <p:spTgt spid="3">
                                            <p:txEl>
                                              <p:pRg st="3" end="3"/>
                                            </p:txEl>
                                          </p:spTgt>
                                        </p:tgtEl>
                                      </p:cBhvr>
                                    </p:animEffect>
                                  </p:childTnLst>
                                </p:cTn>
                              </p:par>
                            </p:childTnLst>
                          </p:cTn>
                        </p:par>
                        <p:par>
                          <p:cTn id="16" fill="hold">
                            <p:stCondLst>
                              <p:cond delay="3500"/>
                            </p:stCondLst>
                            <p:childTnLst>
                              <p:par>
                                <p:cTn id="17" presetID="20" presetClass="entr" presetSubtype="0" fill="hold" nodeType="after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edge">
                                      <p:cBhvr>
                                        <p:cTn id="19" dur="1000"/>
                                        <p:tgtEl>
                                          <p:spTgt spid="3">
                                            <p:txEl>
                                              <p:pRg st="4" end="4"/>
                                            </p:txEl>
                                          </p:spTgt>
                                        </p:tgtEl>
                                      </p:cBhvr>
                                    </p:animEffect>
                                  </p:childTnLst>
                                </p:cTn>
                              </p:par>
                            </p:childTnLst>
                          </p:cTn>
                        </p:par>
                        <p:par>
                          <p:cTn id="20" fill="hold">
                            <p:stCondLst>
                              <p:cond delay="5000"/>
                            </p:stCondLst>
                            <p:childTnLst>
                              <p:par>
                                <p:cTn id="21" presetID="20" presetClass="entr" presetSubtype="0" fill="hold" nodeType="afterEffect">
                                  <p:stCondLst>
                                    <p:cond delay="50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edge">
                                      <p:cBhvr>
                                        <p:cTn id="23" dur="1000"/>
                                        <p:tgtEl>
                                          <p:spTgt spid="3">
                                            <p:txEl>
                                              <p:pRg st="6" end="6"/>
                                            </p:txEl>
                                          </p:spTgt>
                                        </p:tgtEl>
                                      </p:cBhvr>
                                    </p:animEffect>
                                  </p:childTnLst>
                                </p:cTn>
                              </p:par>
                            </p:childTnLst>
                          </p:cTn>
                        </p:par>
                        <p:par>
                          <p:cTn id="24" fill="hold">
                            <p:stCondLst>
                              <p:cond delay="6500"/>
                            </p:stCondLst>
                            <p:childTnLst>
                              <p:par>
                                <p:cTn id="25" presetID="20" presetClass="entr" presetSubtype="0" fill="hold" nodeType="afterEffect">
                                  <p:stCondLst>
                                    <p:cond delay="50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edge">
                                      <p:cBhvr>
                                        <p:cTn id="27"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gnifying glass">
            <a:extLst>
              <a:ext uri="{FF2B5EF4-FFF2-40B4-BE49-F238E27FC236}">
                <a16:creationId xmlns:a16="http://schemas.microsoft.com/office/drawing/2014/main" id="{BF701CAE-257D-C14F-9AC7-5AADD1C09D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2877" y="278242"/>
            <a:ext cx="4587016" cy="4587016"/>
          </a:xfrm>
          <a:prstGeom prst="rect">
            <a:avLst/>
          </a:prstGeom>
        </p:spPr>
      </p:pic>
      <p:sp>
        <p:nvSpPr>
          <p:cNvPr id="5" name="Rectangle 4">
            <a:extLst>
              <a:ext uri="{FF2B5EF4-FFF2-40B4-BE49-F238E27FC236}">
                <a16:creationId xmlns:a16="http://schemas.microsoft.com/office/drawing/2014/main" id="{14068B26-74C9-8246-ADDC-89510B90CC8A}"/>
              </a:ext>
            </a:extLst>
          </p:cNvPr>
          <p:cNvSpPr/>
          <p:nvPr/>
        </p:nvSpPr>
        <p:spPr>
          <a:xfrm>
            <a:off x="3152908" y="1821032"/>
            <a:ext cx="2379987" cy="553998"/>
          </a:xfrm>
          <a:prstGeom prst="rect">
            <a:avLst/>
          </a:prstGeom>
          <a:noFill/>
        </p:spPr>
        <p:txBody>
          <a:bodyPr wrap="square" lIns="91440" tIns="45720" rIns="91440" bIns="45720">
            <a:spAutoFit/>
          </a:bodyPr>
          <a:lstStyle/>
          <a:p>
            <a:pPr algn="ctr"/>
            <a:r>
              <a:rPr lang="en-GB" sz="3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EFFECTIVE</a:t>
            </a:r>
          </a:p>
        </p:txBody>
      </p:sp>
    </p:spTree>
    <p:extLst>
      <p:ext uri="{BB962C8B-B14F-4D97-AF65-F5344CB8AC3E}">
        <p14:creationId xmlns:p14="http://schemas.microsoft.com/office/powerpoint/2010/main" val="3027837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3C78D8"/>
            </a:gs>
            <a:gs pos="100000">
              <a:srgbClr val="00FFFF"/>
            </a:gs>
          </a:gsLst>
          <a:lin ang="5400700" scaled="0"/>
        </a:gradFill>
        <a:effectLst/>
      </p:bgPr>
    </p:bg>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567266" y="810962"/>
            <a:ext cx="2493652" cy="3548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500" dirty="0"/>
              <a:t>WHY IS TEAMWORK IMPORTANT ?</a:t>
            </a:r>
            <a:endParaRPr sz="2500" dirty="0"/>
          </a:p>
        </p:txBody>
      </p:sp>
      <p:sp>
        <p:nvSpPr>
          <p:cNvPr id="97" name="Google Shape;97;p18"/>
          <p:cNvSpPr txBox="1">
            <a:spLocks noGrp="1"/>
          </p:cNvSpPr>
          <p:nvPr>
            <p:ph type="body" idx="1"/>
          </p:nvPr>
        </p:nvSpPr>
        <p:spPr>
          <a:xfrm>
            <a:off x="3844325" y="805325"/>
            <a:ext cx="4842600" cy="3548100"/>
          </a:xfrm>
          <a:prstGeom prst="rect">
            <a:avLst/>
          </a:prstGeom>
        </p:spPr>
        <p:txBody>
          <a:bodyPr spcFirstLastPara="1" wrap="square" lIns="0" tIns="0" rIns="0" bIns="0" anchor="ctr" anchorCtr="0">
            <a:noAutofit/>
          </a:bodyPr>
          <a:lstStyle/>
          <a:p>
            <a:pPr marL="457200" lvl="0" indent="-368300" algn="l" rtl="0">
              <a:spcBef>
                <a:spcPts val="0"/>
              </a:spcBef>
              <a:spcAft>
                <a:spcPts val="0"/>
              </a:spcAft>
              <a:buSzPts val="2200"/>
              <a:buChar char="◦"/>
            </a:pPr>
            <a:r>
              <a:rPr lang="en-US" dirty="0"/>
              <a:t>Teamwork allows work to be done faster.</a:t>
            </a:r>
          </a:p>
          <a:p>
            <a:pPr marL="457200" lvl="0" indent="-368300" algn="l" rtl="0">
              <a:spcBef>
                <a:spcPts val="0"/>
              </a:spcBef>
              <a:spcAft>
                <a:spcPts val="0"/>
              </a:spcAft>
              <a:buSzPts val="2200"/>
              <a:buChar char="◦"/>
            </a:pPr>
            <a:r>
              <a:rPr lang="en-US" dirty="0"/>
              <a:t>Teamwork allows each person to work on the area of their strengths.</a:t>
            </a:r>
          </a:p>
          <a:p>
            <a:pPr marL="457200" lvl="0" indent="-368300" algn="l" rtl="0">
              <a:spcBef>
                <a:spcPts val="0"/>
              </a:spcBef>
              <a:spcAft>
                <a:spcPts val="0"/>
              </a:spcAft>
              <a:buSzPts val="2200"/>
              <a:buChar char="◦"/>
            </a:pPr>
            <a:r>
              <a:rPr lang="en-US" dirty="0"/>
              <a:t>Teamwork can give each problem multiple solutions from everyone’s contribution. </a:t>
            </a:r>
            <a:endParaRPr dirty="0"/>
          </a:p>
        </p:txBody>
      </p:sp>
      <p:sp>
        <p:nvSpPr>
          <p:cNvPr id="98" name="Google Shape;98;p1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5</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fade">
                                      <p:cBhvr>
                                        <p:cTn id="7" dur="1000"/>
                                        <p:tgtEl>
                                          <p:spTgt spid="97">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7">
                                            <p:txEl>
                                              <p:pRg st="1" end="1"/>
                                            </p:txEl>
                                          </p:spTgt>
                                        </p:tgtEl>
                                        <p:attrNameLst>
                                          <p:attrName>style.visibility</p:attrName>
                                        </p:attrNameLst>
                                      </p:cBhvr>
                                      <p:to>
                                        <p:strVal val="visible"/>
                                      </p:to>
                                    </p:set>
                                    <p:animEffect transition="in" filter="fade">
                                      <p:cBhvr>
                                        <p:cTn id="11" dur="1000"/>
                                        <p:tgtEl>
                                          <p:spTgt spid="97">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7">
                                            <p:txEl>
                                              <p:pRg st="2" end="2"/>
                                            </p:txEl>
                                          </p:spTgt>
                                        </p:tgtEl>
                                        <p:attrNameLst>
                                          <p:attrName>style.visibility</p:attrName>
                                        </p:attrNameLst>
                                      </p:cBhvr>
                                      <p:to>
                                        <p:strVal val="visible"/>
                                      </p:to>
                                    </p:set>
                                    <p:animEffect transition="in" filter="fade">
                                      <p:cBhvr>
                                        <p:cTn id="15" dur="1000"/>
                                        <p:tgtEl>
                                          <p:spTgt spid="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1" name="Google Shape;61;p13"/>
          <p:cNvPicPr preferRelativeResize="0"/>
          <p:nvPr/>
        </p:nvPicPr>
        <p:blipFill>
          <a:blip r:embed="rId5">
            <a:alphaModFix/>
          </a:blip>
          <a:stretch>
            <a:fillRect/>
          </a:stretch>
        </p:blipFill>
        <p:spPr>
          <a:xfrm>
            <a:off x="5894475" y="1050906"/>
            <a:ext cx="1782850" cy="2031750"/>
          </a:xfrm>
          <a:prstGeom prst="rect">
            <a:avLst/>
          </a:prstGeom>
          <a:noFill/>
          <a:ln>
            <a:noFill/>
          </a:ln>
        </p:spPr>
      </p:pic>
      <p:pic>
        <p:nvPicPr>
          <p:cNvPr id="62" name="Google Shape;62;p13"/>
          <p:cNvPicPr preferRelativeResize="0"/>
          <p:nvPr/>
        </p:nvPicPr>
        <p:blipFill>
          <a:blip r:embed="rId6">
            <a:alphaModFix/>
          </a:blip>
          <a:stretch>
            <a:fillRect/>
          </a:stretch>
        </p:blipFill>
        <p:spPr>
          <a:xfrm>
            <a:off x="5320814" y="378324"/>
            <a:ext cx="662500" cy="726550"/>
          </a:xfrm>
          <a:prstGeom prst="rect">
            <a:avLst/>
          </a:prstGeom>
          <a:noFill/>
          <a:ln>
            <a:noFill/>
          </a:ln>
        </p:spPr>
      </p:pic>
      <p:pic>
        <p:nvPicPr>
          <p:cNvPr id="63" name="Google Shape;63;p13"/>
          <p:cNvPicPr preferRelativeResize="0"/>
          <p:nvPr/>
        </p:nvPicPr>
        <p:blipFill>
          <a:blip r:embed="rId7">
            <a:alphaModFix/>
          </a:blip>
          <a:stretch>
            <a:fillRect/>
          </a:stretch>
        </p:blipFill>
        <p:spPr>
          <a:xfrm>
            <a:off x="7593770" y="884611"/>
            <a:ext cx="482075" cy="525200"/>
          </a:xfrm>
          <a:prstGeom prst="rect">
            <a:avLst/>
          </a:prstGeom>
          <a:noFill/>
          <a:ln>
            <a:noFill/>
          </a:ln>
        </p:spPr>
      </p:pic>
      <p:pic>
        <p:nvPicPr>
          <p:cNvPr id="64" name="Google Shape;64;p13"/>
          <p:cNvPicPr preferRelativeResize="0"/>
          <p:nvPr/>
        </p:nvPicPr>
        <p:blipFill>
          <a:blip r:embed="rId8">
            <a:alphaModFix/>
          </a:blip>
          <a:stretch>
            <a:fillRect/>
          </a:stretch>
        </p:blipFill>
        <p:spPr>
          <a:xfrm>
            <a:off x="5621692" y="4034576"/>
            <a:ext cx="586165" cy="686300"/>
          </a:xfrm>
          <a:prstGeom prst="rect">
            <a:avLst/>
          </a:prstGeom>
          <a:noFill/>
          <a:ln>
            <a:noFill/>
          </a:ln>
        </p:spPr>
      </p:pic>
      <p:pic>
        <p:nvPicPr>
          <p:cNvPr id="65" name="Google Shape;65;p13"/>
          <p:cNvPicPr preferRelativeResize="0"/>
          <p:nvPr/>
        </p:nvPicPr>
        <p:blipFill>
          <a:blip r:embed="rId9">
            <a:alphaModFix/>
          </a:blip>
          <a:stretch>
            <a:fillRect/>
          </a:stretch>
        </p:blipFill>
        <p:spPr>
          <a:xfrm>
            <a:off x="8404399" y="3624439"/>
            <a:ext cx="321850" cy="448425"/>
          </a:xfrm>
          <a:prstGeom prst="rect">
            <a:avLst/>
          </a:prstGeom>
          <a:noFill/>
          <a:ln>
            <a:noFill/>
          </a:ln>
        </p:spPr>
      </p:pic>
      <p:pic>
        <p:nvPicPr>
          <p:cNvPr id="66" name="Google Shape;66;p13"/>
          <p:cNvPicPr preferRelativeResize="0"/>
          <p:nvPr/>
        </p:nvPicPr>
        <p:blipFill>
          <a:blip r:embed="rId9">
            <a:alphaModFix/>
          </a:blip>
          <a:stretch>
            <a:fillRect/>
          </a:stretch>
        </p:blipFill>
        <p:spPr>
          <a:xfrm>
            <a:off x="8664593" y="3757882"/>
            <a:ext cx="321850" cy="448425"/>
          </a:xfrm>
          <a:prstGeom prst="rect">
            <a:avLst/>
          </a:prstGeom>
          <a:noFill/>
          <a:ln>
            <a:noFill/>
          </a:ln>
        </p:spPr>
      </p:pic>
      <p:pic>
        <p:nvPicPr>
          <p:cNvPr id="4" name="Online Media 3" descr="Untitled.mp4">
            <a:hlinkClick r:id="" action="ppaction://media"/>
            <a:extLst>
              <a:ext uri="{FF2B5EF4-FFF2-40B4-BE49-F238E27FC236}">
                <a16:creationId xmlns:a16="http://schemas.microsoft.com/office/drawing/2014/main" id="{540EA232-564B-F548-996C-93BBCEB96CB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57557" y="177806"/>
            <a:ext cx="8828886" cy="4787888"/>
          </a:xfrm>
          <a:prstGeom prst="rect">
            <a:avLst/>
          </a:prstGeom>
        </p:spPr>
      </p:pic>
    </p:spTree>
    <p:extLst>
      <p:ext uri="{BB962C8B-B14F-4D97-AF65-F5344CB8AC3E}">
        <p14:creationId xmlns:p14="http://schemas.microsoft.com/office/powerpoint/2010/main" val="28128384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46E180"/>
            </a:gs>
            <a:gs pos="100000">
              <a:srgbClr val="B8DF32"/>
            </a:gs>
          </a:gsLst>
          <a:lin ang="5400700" scaled="0"/>
        </a:gradFill>
        <a:effectLst/>
      </p:bgPr>
    </p:bg>
    <p:spTree>
      <p:nvGrpSpPr>
        <p:cNvPr id="1" name="Shape 113"/>
        <p:cNvGrpSpPr/>
        <p:nvPr/>
      </p:nvGrpSpPr>
      <p:grpSpPr>
        <a:xfrm>
          <a:off x="0" y="0"/>
          <a:ext cx="0" cy="0"/>
          <a:chOff x="0" y="0"/>
          <a:chExt cx="0" cy="0"/>
        </a:xfrm>
      </p:grpSpPr>
      <p:sp>
        <p:nvSpPr>
          <p:cNvPr id="114" name="Google Shape;114;p20"/>
          <p:cNvSpPr txBox="1">
            <a:spLocks noGrp="1"/>
          </p:cNvSpPr>
          <p:nvPr>
            <p:ph type="body" idx="1"/>
          </p:nvPr>
        </p:nvSpPr>
        <p:spPr>
          <a:xfrm>
            <a:off x="3848937" y="960308"/>
            <a:ext cx="5047090" cy="3216485"/>
          </a:xfrm>
          <a:prstGeom prst="rect">
            <a:avLst/>
          </a:prstGeom>
        </p:spPr>
        <p:txBody>
          <a:bodyPr spcFirstLastPara="1" wrap="square" lIns="0" tIns="0" rIns="0" bIns="0" anchor="ctr" anchorCtr="0">
            <a:noAutofit/>
          </a:bodyPr>
          <a:lstStyle/>
          <a:p>
            <a:pPr marL="342900">
              <a:buFont typeface="+mj-lt"/>
              <a:buAutoNum type="arabicPeriod"/>
            </a:pPr>
            <a:r>
              <a:rPr lang="en-US" sz="2000" dirty="0"/>
              <a:t>Must have good understanding and communication among one another. </a:t>
            </a:r>
          </a:p>
          <a:p>
            <a:pPr marL="342900">
              <a:buFont typeface="+mj-lt"/>
              <a:buAutoNum type="arabicPeriod"/>
            </a:pPr>
            <a:r>
              <a:rPr lang="en-US" sz="2000" dirty="0"/>
              <a:t>A good team is always quick to apologize and quick to appreciate.</a:t>
            </a:r>
          </a:p>
          <a:p>
            <a:pPr marL="342900">
              <a:buFont typeface="+mj-lt"/>
              <a:buAutoNum type="arabicPeriod"/>
            </a:pPr>
            <a:r>
              <a:rPr lang="en-US" sz="2000" dirty="0"/>
              <a:t>Always believe that ‘There is always more to learn with one another’.</a:t>
            </a:r>
          </a:p>
          <a:p>
            <a:pPr marL="342900">
              <a:buFont typeface="+mj-lt"/>
              <a:buAutoNum type="arabicPeriod"/>
            </a:pPr>
            <a:r>
              <a:rPr lang="en-US" sz="2000" dirty="0"/>
              <a:t>Always offer to help one another.</a:t>
            </a:r>
            <a:endParaRPr sz="2000" dirty="0"/>
          </a:p>
        </p:txBody>
      </p:sp>
      <p:sp>
        <p:nvSpPr>
          <p:cNvPr id="115" name="Google Shape;115;p20"/>
          <p:cNvSpPr txBox="1">
            <a:spLocks noGrp="1"/>
          </p:cNvSpPr>
          <p:nvPr>
            <p:ph type="title"/>
          </p:nvPr>
        </p:nvSpPr>
        <p:spPr>
          <a:xfrm>
            <a:off x="655456" y="1033968"/>
            <a:ext cx="2446971" cy="3311957"/>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500" dirty="0"/>
              <a:t>HOW TO BECOME A SUCCESS-FULL TEAM ?</a:t>
            </a:r>
            <a:endParaRPr sz="2500" dirty="0"/>
          </a:p>
        </p:txBody>
      </p:sp>
      <p:sp>
        <p:nvSpPr>
          <p:cNvPr id="117" name="Google Shape;117;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 calcmode="lin" valueType="num">
                                      <p:cBhvr>
                                        <p:cTn id="7" dur="1000" fill="hold"/>
                                        <p:tgtEl>
                                          <p:spTgt spid="11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4">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114">
                                            <p:txEl>
                                              <p:pRg st="1" end="1"/>
                                            </p:txEl>
                                          </p:spTgt>
                                        </p:tgtEl>
                                        <p:attrNameLst>
                                          <p:attrName>style.visibility</p:attrName>
                                        </p:attrNameLst>
                                      </p:cBhvr>
                                      <p:to>
                                        <p:strVal val="visible"/>
                                      </p:to>
                                    </p:set>
                                    <p:anim calcmode="lin" valueType="num">
                                      <p:cBhvr>
                                        <p:cTn id="12" dur="1000" fill="hold"/>
                                        <p:tgtEl>
                                          <p:spTgt spid="114">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114">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fill="hold" grpId="0" nodeType="afterEffect">
                                  <p:stCondLst>
                                    <p:cond delay="0"/>
                                  </p:stCondLst>
                                  <p:childTnLst>
                                    <p:set>
                                      <p:cBhvr>
                                        <p:cTn id="16" dur="1" fill="hold">
                                          <p:stCondLst>
                                            <p:cond delay="0"/>
                                          </p:stCondLst>
                                        </p:cTn>
                                        <p:tgtEl>
                                          <p:spTgt spid="114">
                                            <p:txEl>
                                              <p:pRg st="2" end="2"/>
                                            </p:txEl>
                                          </p:spTgt>
                                        </p:tgtEl>
                                        <p:attrNameLst>
                                          <p:attrName>style.visibility</p:attrName>
                                        </p:attrNameLst>
                                      </p:cBhvr>
                                      <p:to>
                                        <p:strVal val="visible"/>
                                      </p:to>
                                    </p:set>
                                    <p:anim calcmode="lin" valueType="num">
                                      <p:cBhvr>
                                        <p:cTn id="17" dur="1000" fill="hold"/>
                                        <p:tgtEl>
                                          <p:spTgt spid="114">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114">
                                            <p:txEl>
                                              <p:pRg st="2" end="2"/>
                                            </p:txEl>
                                          </p:spTgt>
                                        </p:tgtEl>
                                        <p:attrNameLst>
                                          <p:attrName>ppt_h</p:attrName>
                                        </p:attrNameLst>
                                      </p:cBhvr>
                                      <p:tavLst>
                                        <p:tav tm="0">
                                          <p:val>
                                            <p:fltVal val="0"/>
                                          </p:val>
                                        </p:tav>
                                        <p:tav tm="100000">
                                          <p:val>
                                            <p:strVal val="#ppt_h"/>
                                          </p:val>
                                        </p:tav>
                                      </p:tavLst>
                                    </p:anim>
                                  </p:childTnLst>
                                </p:cTn>
                              </p:par>
                            </p:childTnLst>
                          </p:cTn>
                        </p:par>
                        <p:par>
                          <p:cTn id="19" fill="hold">
                            <p:stCondLst>
                              <p:cond delay="3000"/>
                            </p:stCondLst>
                            <p:childTnLst>
                              <p:par>
                                <p:cTn id="20" presetID="23" presetClass="entr" presetSubtype="16" fill="hold" grpId="0" nodeType="afterEffect">
                                  <p:stCondLst>
                                    <p:cond delay="0"/>
                                  </p:stCondLst>
                                  <p:childTnLst>
                                    <p:set>
                                      <p:cBhvr>
                                        <p:cTn id="21" dur="1" fill="hold">
                                          <p:stCondLst>
                                            <p:cond delay="0"/>
                                          </p:stCondLst>
                                        </p:cTn>
                                        <p:tgtEl>
                                          <p:spTgt spid="114">
                                            <p:txEl>
                                              <p:pRg st="3" end="3"/>
                                            </p:txEl>
                                          </p:spTgt>
                                        </p:tgtEl>
                                        <p:attrNameLst>
                                          <p:attrName>style.visibility</p:attrName>
                                        </p:attrNameLst>
                                      </p:cBhvr>
                                      <p:to>
                                        <p:strVal val="visible"/>
                                      </p:to>
                                    </p:set>
                                    <p:anim calcmode="lin" valueType="num">
                                      <p:cBhvr>
                                        <p:cTn id="22" dur="1000" fill="hold"/>
                                        <p:tgtEl>
                                          <p:spTgt spid="114">
                                            <p:txEl>
                                              <p:pRg st="3" end="3"/>
                                            </p:txEl>
                                          </p:spTgt>
                                        </p:tgtEl>
                                        <p:attrNameLst>
                                          <p:attrName>ppt_w</p:attrName>
                                        </p:attrNameLst>
                                      </p:cBhvr>
                                      <p:tavLst>
                                        <p:tav tm="0">
                                          <p:val>
                                            <p:fltVal val="0"/>
                                          </p:val>
                                        </p:tav>
                                        <p:tav tm="100000">
                                          <p:val>
                                            <p:strVal val="#ppt_w"/>
                                          </p:val>
                                        </p:tav>
                                      </p:tavLst>
                                    </p:anim>
                                    <p:anim calcmode="lin" valueType="num">
                                      <p:cBhvr>
                                        <p:cTn id="23" dur="1000" fill="hold"/>
                                        <p:tgtEl>
                                          <p:spTgt spid="11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3" name="Google Shape;133;p2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8</a:t>
            </a:fld>
            <a:endParaRPr/>
          </a:p>
        </p:txBody>
      </p:sp>
      <p:pic>
        <p:nvPicPr>
          <p:cNvPr id="5" name="Picture 4">
            <a:extLst>
              <a:ext uri="{FF2B5EF4-FFF2-40B4-BE49-F238E27FC236}">
                <a16:creationId xmlns:a16="http://schemas.microsoft.com/office/drawing/2014/main" id="{BA05CDA2-BA24-DB40-8520-A988B66B1C2F}"/>
              </a:ext>
            </a:extLst>
          </p:cNvPr>
          <p:cNvPicPr>
            <a:picLocks noChangeAspect="1"/>
          </p:cNvPicPr>
          <p:nvPr/>
        </p:nvPicPr>
        <p:blipFill rotWithShape="1">
          <a:blip r:embed="rId4"/>
          <a:srcRect l="16139" r="16307" b="1471"/>
          <a:stretch/>
        </p:blipFill>
        <p:spPr>
          <a:xfrm>
            <a:off x="4193701" y="127010"/>
            <a:ext cx="4950300" cy="4889479"/>
          </a:xfrm>
          <a:prstGeom prst="rect">
            <a:avLst/>
          </a:prstGeom>
        </p:spPr>
      </p:pic>
      <p:sp>
        <p:nvSpPr>
          <p:cNvPr id="7" name="Rectangle 6">
            <a:extLst>
              <a:ext uri="{FF2B5EF4-FFF2-40B4-BE49-F238E27FC236}">
                <a16:creationId xmlns:a16="http://schemas.microsoft.com/office/drawing/2014/main" id="{171E555C-F6AE-924A-83E2-84179CD67758}"/>
              </a:ext>
            </a:extLst>
          </p:cNvPr>
          <p:cNvSpPr/>
          <p:nvPr/>
        </p:nvSpPr>
        <p:spPr>
          <a:xfrm>
            <a:off x="231634" y="1234431"/>
            <a:ext cx="3876381" cy="1261884"/>
          </a:xfrm>
          <a:prstGeom prst="rect">
            <a:avLst/>
          </a:prstGeom>
          <a:noFill/>
        </p:spPr>
        <p:txBody>
          <a:bodyPr wrap="none" lIns="91440" tIns="45720" rIns="91440" bIns="45720">
            <a:spAutoFit/>
          </a:bodyPr>
          <a:lstStyle/>
          <a:p>
            <a:pPr algn="ctr"/>
            <a:r>
              <a:rPr lang="en-GB"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with </a:t>
            </a:r>
            <a:endParaRPr lang="en-GB"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GB" sz="4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T</a:t>
            </a:r>
            <a:r>
              <a:rPr lang="en-GB" sz="48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rPr>
              <a:t>E</a:t>
            </a:r>
            <a:r>
              <a:rPr lang="en-GB" sz="4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rPr>
              <a:t>A</a:t>
            </a:r>
            <a:r>
              <a:rPr lang="en-GB" sz="4800" b="1" cap="none" spc="0" dirty="0">
                <a:ln w="9525">
                  <a:solidFill>
                    <a:schemeClr val="bg1"/>
                  </a:solidFill>
                  <a:prstDash val="solid"/>
                </a:ln>
                <a:solidFill>
                  <a:srgbClr val="92D050"/>
                </a:solidFill>
                <a:effectLst>
                  <a:outerShdw blurRad="12700" dist="38100" dir="2700000" algn="tl" rotWithShape="0">
                    <a:schemeClr val="bg1">
                      <a:lumMod val="50000"/>
                    </a:schemeClr>
                  </a:outerShdw>
                </a:effectLst>
              </a:rPr>
              <a:t>M</a:t>
            </a:r>
            <a:r>
              <a:rPr lang="en-GB" sz="48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rPr>
              <a:t>W</a:t>
            </a:r>
            <a:r>
              <a:rPr lang="en-GB" sz="4800" b="1" cap="none" spc="0" dirty="0">
                <a:ln w="9525">
                  <a:solidFill>
                    <a:schemeClr val="bg1"/>
                  </a:solidFill>
                  <a:prstDash val="solid"/>
                </a:ln>
                <a:solidFill>
                  <a:srgbClr val="00B0F0"/>
                </a:solidFill>
                <a:effectLst>
                  <a:outerShdw blurRad="12700" dist="38100" dir="2700000" algn="tl" rotWithShape="0">
                    <a:schemeClr val="bg1">
                      <a:lumMod val="50000"/>
                    </a:schemeClr>
                  </a:outerShdw>
                </a:effectLst>
              </a:rPr>
              <a:t>O</a:t>
            </a:r>
            <a:r>
              <a:rPr lang="en-GB" sz="4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rPr>
              <a:t>R</a:t>
            </a:r>
            <a:r>
              <a:rPr lang="en-GB" sz="48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rPr>
              <a:t>K</a:t>
            </a: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7">
                                            <p:txEl>
                                              <p:pRg st="1" end="1"/>
                                            </p:txEl>
                                          </p:spTgt>
                                        </p:tgtEl>
                                        <p:attrNameLst>
                                          <p:attrName>style.visibility</p:attrName>
                                        </p:attrNameLst>
                                      </p:cBhvr>
                                      <p:to>
                                        <p:strVal val="visible"/>
                                      </p:to>
                                    </p:set>
                                    <p:anim by="(-#ppt_w*2)" calcmode="lin" valueType="num">
                                      <p:cBhvr rctx="PPT">
                                        <p:cTn id="7" dur="500" autoRev="1" fill="hold">
                                          <p:stCondLst>
                                            <p:cond delay="0"/>
                                          </p:stCondLst>
                                        </p:cTn>
                                        <p:tgtEl>
                                          <p:spTgt spid="7">
                                            <p:txEl>
                                              <p:pRg st="1" end="1"/>
                                            </p:txEl>
                                          </p:spTgt>
                                        </p:tgtEl>
                                        <p:attrNameLst>
                                          <p:attrName>ppt_w</p:attrName>
                                        </p:attrNameLst>
                                      </p:cBhvr>
                                    </p:anim>
                                    <p:anim by="(#ppt_w*0.50)" calcmode="lin" valueType="num">
                                      <p:cBhvr>
                                        <p:cTn id="8" dur="500" decel="50000" autoRev="1" fill="hold">
                                          <p:stCondLst>
                                            <p:cond delay="0"/>
                                          </p:stCondLst>
                                        </p:cTn>
                                        <p:tgtEl>
                                          <p:spTgt spid="7">
                                            <p:txEl>
                                              <p:pRg st="1" end="1"/>
                                            </p:txEl>
                                          </p:spTgt>
                                        </p:tgtEl>
                                        <p:attrNameLst>
                                          <p:attrName>ppt_x</p:attrName>
                                        </p:attrNameLst>
                                      </p:cBhvr>
                                    </p:anim>
                                    <p:anim from="(-#ppt_h/2)" to="(#ppt_y)" calcmode="lin" valueType="num">
                                      <p:cBhvr>
                                        <p:cTn id="9" dur="1000" fill="hold">
                                          <p:stCondLst>
                                            <p:cond delay="0"/>
                                          </p:stCondLst>
                                        </p:cTn>
                                        <p:tgtEl>
                                          <p:spTgt spid="7">
                                            <p:txEl>
                                              <p:pRg st="1" end="1"/>
                                            </p:txEl>
                                          </p:spTgt>
                                        </p:tgtEl>
                                        <p:attrNameLst>
                                          <p:attrName>ppt_y</p:attrName>
                                        </p:attrNameLst>
                                      </p:cBhvr>
                                    </p:anim>
                                    <p:animRot by="21600000">
                                      <p:cBhvr>
                                        <p:cTn id="10" dur="1000" fill="hold">
                                          <p:stCondLst>
                                            <p:cond delay="0"/>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9" name="Text Placeholder 8">
            <a:extLst>
              <a:ext uri="{FF2B5EF4-FFF2-40B4-BE49-F238E27FC236}">
                <a16:creationId xmlns:a16="http://schemas.microsoft.com/office/drawing/2014/main" id="{C7B9AB0C-3FA4-E64A-B61C-59C015FA268F}"/>
              </a:ext>
            </a:extLst>
          </p:cNvPr>
          <p:cNvSpPr>
            <a:spLocks noGrp="1"/>
          </p:cNvSpPr>
          <p:nvPr>
            <p:ph type="body" idx="2"/>
          </p:nvPr>
        </p:nvSpPr>
        <p:spPr>
          <a:xfrm>
            <a:off x="3766556" y="705534"/>
            <a:ext cx="5214711" cy="3961223"/>
          </a:xfrm>
        </p:spPr>
        <p:txBody>
          <a:bodyPr/>
          <a:lstStyle/>
          <a:p>
            <a:r>
              <a:rPr lang="en-US" sz="1500" b="1" dirty="0"/>
              <a:t>Forming : </a:t>
            </a:r>
            <a:r>
              <a:rPr lang="en-US" sz="1500" dirty="0"/>
              <a:t>Leader encourages equitable participation, then everyone begins to focus on the project. </a:t>
            </a:r>
          </a:p>
          <a:p>
            <a:r>
              <a:rPr lang="en-US" sz="1500" b="1" dirty="0"/>
              <a:t>Storming : </a:t>
            </a:r>
            <a:r>
              <a:rPr lang="en-US" sz="1500" dirty="0"/>
              <a:t>Leader helps the team to focus on their strengths, and not their weaknesses. This can help them to feel better about themselves and produce a much better result.</a:t>
            </a:r>
          </a:p>
          <a:p>
            <a:r>
              <a:rPr lang="en-US" sz="1500" b="1" dirty="0"/>
              <a:t>Norming : </a:t>
            </a:r>
            <a:r>
              <a:rPr lang="en-US" sz="1500" dirty="0"/>
              <a:t>A collective group decision to always have professional etiquette, and agree to all the norms.</a:t>
            </a:r>
          </a:p>
          <a:p>
            <a:r>
              <a:rPr lang="en-US" sz="1500" b="1" dirty="0"/>
              <a:t>Performing : </a:t>
            </a:r>
            <a:r>
              <a:rPr lang="en-US" sz="1500" dirty="0"/>
              <a:t>All the members are equally committed to the task at hand, with true teamwork and cooperation.</a:t>
            </a:r>
          </a:p>
          <a:p>
            <a:r>
              <a:rPr lang="en-US" sz="1500" b="1" dirty="0"/>
              <a:t>Adjourning : </a:t>
            </a:r>
            <a:r>
              <a:rPr lang="en-US" sz="1500" dirty="0"/>
              <a:t>The task is finally accomplished.</a:t>
            </a:r>
          </a:p>
          <a:p>
            <a:pPr marL="139700" indent="0">
              <a:buNone/>
            </a:pPr>
            <a:endParaRPr lang="en-US" sz="1500" dirty="0"/>
          </a:p>
        </p:txBody>
      </p:sp>
      <p:sp>
        <p:nvSpPr>
          <p:cNvPr id="26" name="Google Shape;115;p20">
            <a:extLst>
              <a:ext uri="{FF2B5EF4-FFF2-40B4-BE49-F238E27FC236}">
                <a16:creationId xmlns:a16="http://schemas.microsoft.com/office/drawing/2014/main" id="{38A9C808-72C0-7C42-B9C2-AA70E0CE317E}"/>
              </a:ext>
            </a:extLst>
          </p:cNvPr>
          <p:cNvSpPr txBox="1">
            <a:spLocks noGrp="1"/>
          </p:cNvSpPr>
          <p:nvPr>
            <p:ph type="title"/>
          </p:nvPr>
        </p:nvSpPr>
        <p:spPr>
          <a:xfrm>
            <a:off x="519063" y="979725"/>
            <a:ext cx="2614685" cy="3319855"/>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MY" sz="2300" dirty="0"/>
              <a:t>STAGES OF TEAM DEVELOPMENT</a:t>
            </a:r>
          </a:p>
        </p:txBody>
      </p:sp>
    </p:spTree>
    <p:extLst>
      <p:ext uri="{BB962C8B-B14F-4D97-AF65-F5344CB8AC3E}">
        <p14:creationId xmlns:p14="http://schemas.microsoft.com/office/powerpoint/2010/main" val="1559498316"/>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1000"/>
                                        <p:tgtEl>
                                          <p:spTgt spid="9">
                                            <p:txEl>
                                              <p:pRg st="0" end="0"/>
                                            </p:txEl>
                                          </p:spTgt>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dissolve">
                                      <p:cBhvr>
                                        <p:cTn id="11" dur="1000"/>
                                        <p:tgtEl>
                                          <p:spTgt spid="9">
                                            <p:txEl>
                                              <p:pRg st="1" end="1"/>
                                            </p:txEl>
                                          </p:spTgt>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dissolve">
                                      <p:cBhvr>
                                        <p:cTn id="15" dur="1000"/>
                                        <p:tgtEl>
                                          <p:spTgt spid="9">
                                            <p:txEl>
                                              <p:pRg st="2" end="2"/>
                                            </p:txEl>
                                          </p:spTgt>
                                        </p:tgtEl>
                                      </p:cBhvr>
                                    </p:animEffect>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dissolve">
                                      <p:cBhvr>
                                        <p:cTn id="19" dur="1000"/>
                                        <p:tgtEl>
                                          <p:spTgt spid="9">
                                            <p:txEl>
                                              <p:pRg st="3" end="3"/>
                                            </p:txEl>
                                          </p:spTgt>
                                        </p:tgtEl>
                                      </p:cBhvr>
                                    </p:animEffect>
                                  </p:childTnLst>
                                </p:cTn>
                              </p:par>
                            </p:childTnLst>
                          </p:cTn>
                        </p:par>
                        <p:par>
                          <p:cTn id="20" fill="hold">
                            <p:stCondLst>
                              <p:cond delay="4000"/>
                            </p:stCondLst>
                            <p:childTnLst>
                              <p:par>
                                <p:cTn id="21" presetID="9" presetClass="entr" presetSubtype="0" fill="hold" grpId="0"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dissolve">
                                      <p:cBhvr>
                                        <p:cTn id="23"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theme/_rels/them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Juliet template">
  <a:themeElements>
    <a:clrScheme name="Custom 347">
      <a:dk1>
        <a:srgbClr val="666666"/>
      </a:dk1>
      <a:lt1>
        <a:srgbClr val="FFFFFF"/>
      </a:lt1>
      <a:dk2>
        <a:srgbClr val="B7B7B7"/>
      </a:dk2>
      <a:lt2>
        <a:srgbClr val="E4E4E4"/>
      </a:lt2>
      <a:accent1>
        <a:srgbClr val="3C78D8"/>
      </a:accent1>
      <a:accent2>
        <a:srgbClr val="00FFFF"/>
      </a:accent2>
      <a:accent3>
        <a:srgbClr val="4050E5"/>
      </a:accent3>
      <a:accent4>
        <a:srgbClr val="C833FF"/>
      </a:accent4>
      <a:accent5>
        <a:srgbClr val="46E180"/>
      </a:accent5>
      <a:accent6>
        <a:srgbClr val="B8DF32"/>
      </a:accent6>
      <a:hlink>
        <a:srgbClr val="66666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iena template">
  <a:themeElements>
    <a:clrScheme name="Custom 347">
      <a:dk1>
        <a:srgbClr val="050060"/>
      </a:dk1>
      <a:lt1>
        <a:srgbClr val="FFFFFF"/>
      </a:lt1>
      <a:dk2>
        <a:srgbClr val="585963"/>
      </a:dk2>
      <a:lt2>
        <a:srgbClr val="F3F3F3"/>
      </a:lt2>
      <a:accent1>
        <a:srgbClr val="0A2F9E"/>
      </a:accent1>
      <a:accent2>
        <a:srgbClr val="3544FF"/>
      </a:accent2>
      <a:accent3>
        <a:srgbClr val="24D6FF"/>
      </a:accent3>
      <a:accent4>
        <a:srgbClr val="00FFFF"/>
      </a:accent4>
      <a:accent5>
        <a:srgbClr val="A458FF"/>
      </a:accent5>
      <a:accent6>
        <a:srgbClr val="D392FF"/>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TotalTime>
  <Words>363</Words>
  <Application>Microsoft Macintosh PowerPoint</Application>
  <PresentationFormat>On-screen Show (16:9)</PresentationFormat>
  <Paragraphs>50</Paragraphs>
  <Slides>12</Slides>
  <Notes>11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Muli Light</vt:lpstr>
      <vt:lpstr>Lexend Deca</vt:lpstr>
      <vt:lpstr>Muli ExtraBold</vt:lpstr>
      <vt:lpstr>Adobe Garamond Pro</vt:lpstr>
      <vt:lpstr>Montserrat ExtraBold</vt:lpstr>
      <vt:lpstr>Montserrat Light</vt:lpstr>
      <vt:lpstr>Arial</vt:lpstr>
      <vt:lpstr>Garamond</vt:lpstr>
      <vt:lpstr>Juliet template</vt:lpstr>
      <vt:lpstr>Aliena template</vt:lpstr>
      <vt:lpstr>Organic</vt:lpstr>
      <vt:lpstr>TEAMWORK</vt:lpstr>
      <vt:lpstr>Hello!</vt:lpstr>
      <vt:lpstr>WHAT IS TEAMWORK?</vt:lpstr>
      <vt:lpstr>PowerPoint Presentation</vt:lpstr>
      <vt:lpstr>WHY IS TEAMWORK IMPORTANT ?</vt:lpstr>
      <vt:lpstr>PowerPoint Presentation</vt:lpstr>
      <vt:lpstr>HOW TO BECOME A SUCCESS-FULL TEAM ?</vt:lpstr>
      <vt:lpstr>PowerPoint Presentation</vt:lpstr>
      <vt:lpstr>STAGES OF TEAM DEVELOPMENT</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lokessh nathan</cp:lastModifiedBy>
  <cp:revision>17</cp:revision>
  <dcterms:modified xsi:type="dcterms:W3CDTF">2019-11-30T07:07:50Z</dcterms:modified>
</cp:coreProperties>
</file>