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bad82552b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bad82552b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bad82552bb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bad82552bb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bad82552bb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bad82552bb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bad82552bb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bad82552bb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bad82552bb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bad82552bb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bad82552bb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bad82552bb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bad2f9391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bad2f9391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bad2f93911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bad2f93911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bad2f93911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bad2f93911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bad2f93911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bad2f93911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A2C4C9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png"/><Relationship Id="rId4" Type="http://schemas.openxmlformats.org/officeDocument/2006/relationships/image" Target="../media/image5.png"/><Relationship Id="rId5" Type="http://schemas.openxmlformats.org/officeDocument/2006/relationships/image" Target="../media/image1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1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Relationship Id="rId4" Type="http://schemas.openxmlformats.org/officeDocument/2006/relationships/image" Target="../media/image11.png"/><Relationship Id="rId5" Type="http://schemas.openxmlformats.org/officeDocument/2006/relationships/image" Target="../media/image9.png"/><Relationship Id="rId6" Type="http://schemas.openxmlformats.org/officeDocument/2006/relationships/image" Target="../media/image7.png"/><Relationship Id="rId7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17287" t="0"/>
          <a:stretch/>
        </p:blipFill>
        <p:spPr>
          <a:xfrm>
            <a:off x="1437648" y="365025"/>
            <a:ext cx="6268699" cy="12119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49150" y="1662900"/>
            <a:ext cx="8645700" cy="32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zh-C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SCSV3213 - 01</a:t>
            </a:r>
            <a:endParaRPr b="1" sz="17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zh-C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FUNDAMENTAL OF IMAGE PROCESSING</a:t>
            </a:r>
            <a:endParaRPr b="1" sz="17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b="1" lang="zh-C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FINAL PROJECT</a:t>
            </a:r>
            <a:endParaRPr b="1" sz="17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zh-C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GROUP MEMBERS :</a:t>
            </a:r>
            <a:r>
              <a:rPr b="1" lang="zh-C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1"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45720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zh-C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 ZHAOSONG										A18CS3069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45720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zh-C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AQILAH HANIM BINTI MOHD TAUFIK 						B19EC0006 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457200" rtl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zh-C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FATHI MOHAMED FATHI REZQ BEKHIT					A18CS0301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"/>
          <p:cNvSpPr txBox="1"/>
          <p:nvPr/>
        </p:nvSpPr>
        <p:spPr>
          <a:xfrm>
            <a:off x="381750" y="2163900"/>
            <a:ext cx="83805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CN" sz="4100">
                <a:latin typeface="Times New Roman"/>
                <a:ea typeface="Times New Roman"/>
                <a:cs typeface="Times New Roman"/>
                <a:sym typeface="Times New Roman"/>
              </a:rPr>
              <a:t>APPLICATION DEMO</a:t>
            </a:r>
            <a:endParaRPr sz="41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3"/>
          <p:cNvSpPr txBox="1"/>
          <p:nvPr/>
        </p:nvSpPr>
        <p:spPr>
          <a:xfrm>
            <a:off x="381750" y="324450"/>
            <a:ext cx="8380500" cy="27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CN" sz="2400" u="sng">
                <a:latin typeface="Times New Roman"/>
                <a:ea typeface="Times New Roman"/>
                <a:cs typeface="Times New Roman"/>
                <a:sym typeface="Times New Roman"/>
              </a:rPr>
              <a:t>CONCLUSION</a:t>
            </a:r>
            <a:endParaRPr b="1" sz="2400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0" marL="45720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mes New Roman"/>
              <a:buChar char="➔"/>
            </a:pPr>
            <a:r>
              <a:rPr lang="zh-CN" sz="1600">
                <a:latin typeface="Times New Roman"/>
                <a:ea typeface="Times New Roman"/>
                <a:cs typeface="Times New Roman"/>
                <a:sym typeface="Times New Roman"/>
              </a:rPr>
              <a:t>Understood more on the topics we learned in ‘Fundamental of Image Processing’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0" marL="45720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mes New Roman"/>
              <a:buChar char="➔"/>
            </a:pPr>
            <a:r>
              <a:rPr lang="zh-CN" sz="1600">
                <a:latin typeface="Times New Roman"/>
                <a:ea typeface="Times New Roman"/>
                <a:cs typeface="Times New Roman"/>
                <a:sym typeface="Times New Roman"/>
              </a:rPr>
              <a:t>The troubles of using MATLAB script in the first few days. 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0" marL="45720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mes New Roman"/>
              <a:buChar char="➔"/>
            </a:pPr>
            <a:r>
              <a:rPr lang="zh-CN" sz="1600">
                <a:latin typeface="Times New Roman"/>
                <a:ea typeface="Times New Roman"/>
                <a:cs typeface="Times New Roman"/>
                <a:sym typeface="Times New Roman"/>
              </a:rPr>
              <a:t>Convenience of this project used as a scanner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381750" y="324450"/>
            <a:ext cx="8380500" cy="36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CN" sz="2400" u="sng">
                <a:latin typeface="Times New Roman"/>
                <a:ea typeface="Times New Roman"/>
                <a:cs typeface="Times New Roman"/>
                <a:sym typeface="Times New Roman"/>
              </a:rPr>
              <a:t>INTRODUCTION</a:t>
            </a:r>
            <a:endParaRPr b="1" sz="2400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0" marL="45720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mes New Roman"/>
              <a:buChar char="➔"/>
            </a:pPr>
            <a:r>
              <a:rPr lang="zh-CN" sz="1600">
                <a:latin typeface="Times New Roman"/>
                <a:ea typeface="Times New Roman"/>
                <a:cs typeface="Times New Roman"/>
                <a:sym typeface="Times New Roman"/>
              </a:rPr>
              <a:t>To develop a simple Application platform that is able to process images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0" marL="45720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mes New Roman"/>
              <a:buChar char="➔"/>
            </a:pPr>
            <a:r>
              <a:rPr lang="zh-CN" sz="1600">
                <a:latin typeface="Times New Roman"/>
                <a:ea typeface="Times New Roman"/>
                <a:cs typeface="Times New Roman"/>
                <a:sym typeface="Times New Roman"/>
              </a:rPr>
              <a:t>The images are supposed to be text / signatures / stamps which do not appear to have clear white background.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0" marL="45720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mes New Roman"/>
              <a:buChar char="➔"/>
            </a:pPr>
            <a:r>
              <a:rPr lang="zh-CN" sz="1600">
                <a:latin typeface="Times New Roman"/>
                <a:ea typeface="Times New Roman"/>
                <a:cs typeface="Times New Roman"/>
                <a:sym typeface="Times New Roman"/>
              </a:rPr>
              <a:t>The application is supposed to turn the images stated above into either black or coloured text / signature / stamp with a clear white background.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/>
        </p:nvSpPr>
        <p:spPr>
          <a:xfrm>
            <a:off x="381750" y="324450"/>
            <a:ext cx="8380500" cy="44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CN" sz="2400" u="sng">
                <a:latin typeface="Times New Roman"/>
                <a:ea typeface="Times New Roman"/>
                <a:cs typeface="Times New Roman"/>
                <a:sym typeface="Times New Roman"/>
              </a:rPr>
              <a:t>USABILITY OF APPLICATION</a:t>
            </a:r>
            <a:endParaRPr b="1" sz="2400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0" marL="45720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mes New Roman"/>
              <a:buChar char="➔"/>
            </a:pPr>
            <a:r>
              <a:rPr lang="zh-CN" sz="1600">
                <a:latin typeface="Times New Roman"/>
                <a:ea typeface="Times New Roman"/>
                <a:cs typeface="Times New Roman"/>
                <a:sym typeface="Times New Roman"/>
              </a:rPr>
              <a:t>Easy for students to use during Movement Control Order (MCO) as students are not allowed to enter the campus to get their Lecturer / Supervisor / Academic Advisor’s signature and stamp.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0" marL="45720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mes New Roman"/>
              <a:buChar char="➔"/>
            </a:pPr>
            <a:r>
              <a:rPr lang="zh-CN" sz="1600">
                <a:latin typeface="Times New Roman"/>
                <a:ea typeface="Times New Roman"/>
                <a:cs typeface="Times New Roman"/>
                <a:sym typeface="Times New Roman"/>
              </a:rPr>
              <a:t>Easy for International students, who are living in different countries, </a:t>
            </a:r>
            <a:r>
              <a:rPr lang="zh-C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get their Lecturer / Supervisor / Academic Advisor’s signature and stamp.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0" marL="45720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mes New Roman"/>
              <a:buChar char="➔"/>
            </a:pPr>
            <a:r>
              <a:rPr lang="zh-CN" sz="1600">
                <a:latin typeface="Times New Roman"/>
                <a:ea typeface="Times New Roman"/>
                <a:cs typeface="Times New Roman"/>
                <a:sym typeface="Times New Roman"/>
              </a:rPr>
              <a:t>Acts as a scanner for those who are not able to purchase one.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0" marL="45720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mes New Roman"/>
              <a:buChar char="➔"/>
            </a:pPr>
            <a:r>
              <a:rPr lang="zh-CN" sz="1600">
                <a:latin typeface="Times New Roman"/>
                <a:ea typeface="Times New Roman"/>
                <a:cs typeface="Times New Roman"/>
                <a:sym typeface="Times New Roman"/>
              </a:rPr>
              <a:t>The application’s output results are clearer than pictures taken on a phone.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/>
          <p:nvPr/>
        </p:nvSpPr>
        <p:spPr>
          <a:xfrm>
            <a:off x="381750" y="324450"/>
            <a:ext cx="8380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CN" sz="2400" u="sng">
                <a:latin typeface="Times New Roman"/>
                <a:ea typeface="Times New Roman"/>
                <a:cs typeface="Times New Roman"/>
                <a:sym typeface="Times New Roman"/>
              </a:rPr>
              <a:t>FLOWCHART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1" name="Google Shape;7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38424" y="1079400"/>
            <a:ext cx="6267151" cy="3689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/>
          <p:nvPr/>
        </p:nvSpPr>
        <p:spPr>
          <a:xfrm>
            <a:off x="381750" y="2163900"/>
            <a:ext cx="83805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CN" sz="4100">
                <a:latin typeface="Times New Roman"/>
                <a:ea typeface="Times New Roman"/>
                <a:cs typeface="Times New Roman"/>
                <a:sym typeface="Times New Roman"/>
              </a:rPr>
              <a:t>MATLAB SCRIPT</a:t>
            </a:r>
            <a:endParaRPr sz="41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247775"/>
            <a:ext cx="3886200" cy="1323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2839624"/>
            <a:ext cx="4996475" cy="2019301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572000" y="1690100"/>
            <a:ext cx="4445100" cy="245130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8"/>
          <p:cNvSpPr/>
          <p:nvPr/>
        </p:nvSpPr>
        <p:spPr>
          <a:xfrm>
            <a:off x="5442500" y="3405025"/>
            <a:ext cx="559800" cy="3474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8"/>
          <p:cNvSpPr txBox="1"/>
          <p:nvPr/>
        </p:nvSpPr>
        <p:spPr>
          <a:xfrm>
            <a:off x="381750" y="324450"/>
            <a:ext cx="8380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CN" sz="2400" u="sng">
                <a:latin typeface="Times New Roman"/>
                <a:ea typeface="Times New Roman"/>
                <a:cs typeface="Times New Roman"/>
                <a:sym typeface="Times New Roman"/>
              </a:rPr>
              <a:t>MATLAB SCRIPT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413800"/>
            <a:ext cx="4493900" cy="2201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0" y="1110674"/>
            <a:ext cx="4493900" cy="24782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9"/>
          <p:cNvSpPr/>
          <p:nvPr/>
        </p:nvSpPr>
        <p:spPr>
          <a:xfrm>
            <a:off x="6856100" y="2759325"/>
            <a:ext cx="559800" cy="3474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9"/>
          <p:cNvSpPr txBox="1"/>
          <p:nvPr/>
        </p:nvSpPr>
        <p:spPr>
          <a:xfrm>
            <a:off x="381750" y="324450"/>
            <a:ext cx="8380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CN" sz="2400" u="sng">
                <a:latin typeface="Times New Roman"/>
                <a:ea typeface="Times New Roman"/>
                <a:cs typeface="Times New Roman"/>
                <a:sym typeface="Times New Roman"/>
              </a:rPr>
              <a:t>MATLAB SCRIPT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917625"/>
            <a:ext cx="4335545" cy="2644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70375" y="1119575"/>
            <a:ext cx="4996475" cy="2755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36725" y="3478175"/>
            <a:ext cx="2505048" cy="1665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2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355349" y="3562525"/>
            <a:ext cx="2369325" cy="55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20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433075" y="3562522"/>
            <a:ext cx="1983119" cy="558625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0"/>
          <p:cNvSpPr/>
          <p:nvPr/>
        </p:nvSpPr>
        <p:spPr>
          <a:xfrm>
            <a:off x="7398600" y="2995125"/>
            <a:ext cx="559800" cy="3474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20"/>
          <p:cNvSpPr txBox="1"/>
          <p:nvPr/>
        </p:nvSpPr>
        <p:spPr>
          <a:xfrm>
            <a:off x="381750" y="324450"/>
            <a:ext cx="8380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CN" sz="2400" u="sng">
                <a:latin typeface="Times New Roman"/>
                <a:ea typeface="Times New Roman"/>
                <a:cs typeface="Times New Roman"/>
                <a:sym typeface="Times New Roman"/>
              </a:rPr>
              <a:t>MATLAB SCRIPT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602400"/>
            <a:ext cx="4950775" cy="1454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70375" y="1376175"/>
            <a:ext cx="4996475" cy="275535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21"/>
          <p:cNvSpPr/>
          <p:nvPr/>
        </p:nvSpPr>
        <p:spPr>
          <a:xfrm>
            <a:off x="7697150" y="3501150"/>
            <a:ext cx="559800" cy="3474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21"/>
          <p:cNvSpPr txBox="1"/>
          <p:nvPr/>
        </p:nvSpPr>
        <p:spPr>
          <a:xfrm>
            <a:off x="381750" y="324450"/>
            <a:ext cx="8380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CN" sz="2400" u="sng">
                <a:latin typeface="Times New Roman"/>
                <a:ea typeface="Times New Roman"/>
                <a:cs typeface="Times New Roman"/>
                <a:sym typeface="Times New Roman"/>
              </a:rPr>
              <a:t>MATLAB SCRIPT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