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8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43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916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93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9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416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46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458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0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27550/students-group-work" TargetMode="External"/><Relationship Id="rId7" Type="http://schemas.openxmlformats.org/officeDocument/2006/relationships/hyperlink" Target="http://www.covchurch.org/children/hello-friend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rehospitalresearch.eu/?p=1495" TargetMode="External"/><Relationship Id="rId3" Type="http://schemas.openxmlformats.org/officeDocument/2006/relationships/hyperlink" Target="http://www.publicdomainpictures.net/view-image.php?image=70677&amp;picture=cartoon-eyes&amp;large=1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clubpenguinwiki.info/wiki/Security_Camera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knowledge7.com/2012/04/18/android-apps-security/" TargetMode="External"/><Relationship Id="rId7" Type="http://schemas.openxmlformats.org/officeDocument/2006/relationships/hyperlink" Target="http://librarianinblack.net/librarianinblack/adobespies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hyperlink" Target="http://oer.nios.ac.in/wiki/oer/ictapplication/internetanditsusage/computer_viruse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://aftermathmagazine.blogspot.com/2008/11/software-piracy.html" TargetMode="External"/><Relationship Id="rId7" Type="http://schemas.openxmlformats.org/officeDocument/2006/relationships/hyperlink" Target="http://internationaltradeexaminer.com/2014/01/20/intellectual-property-violation-a-hallmark-of-the-less-developed-economies/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hyperlink" Target="http://www.remansodepaz.es/spip/site12.html?debut_articles=580" TargetMode="External"/><Relationship Id="rId4" Type="http://schemas.openxmlformats.org/officeDocument/2006/relationships/image" Target="../media/image25.gif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cket-lint.com/apps/news/143404-7-biggest-privacy-threats-online" TargetMode="External"/><Relationship Id="rId2" Type="http://schemas.openxmlformats.org/officeDocument/2006/relationships/hyperlink" Target="https://www.technologyreview.com/s/609641/six-cyber-threats-to-really-worry-about-in-201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ybersafetyed422.weebly.com/piracy--plagiaris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DB0CF74-6A6D-44AB-81B8-42AD715E0C3F}"/>
              </a:ext>
            </a:extLst>
          </p:cNvPr>
          <p:cNvSpPr txBox="1">
            <a:spLocks/>
          </p:cNvSpPr>
          <p:nvPr/>
        </p:nvSpPr>
        <p:spPr>
          <a:xfrm>
            <a:off x="2925379" y="1714500"/>
            <a:ext cx="9911756" cy="420658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/>
              <a:t>Group Members</a:t>
            </a:r>
          </a:p>
          <a:p>
            <a:pPr algn="ctr"/>
            <a:endParaRPr lang="en-US" b="1" u="sng" dirty="0"/>
          </a:p>
          <a:p>
            <a:pPr algn="ctr">
              <a:lnSpc>
                <a:spcPct val="100000"/>
              </a:lnSpc>
            </a:pPr>
            <a:r>
              <a:rPr lang="en-US" dirty="0"/>
              <a:t>Raja </a:t>
            </a:r>
            <a:r>
              <a:rPr lang="en-US" dirty="0" err="1"/>
              <a:t>Aidid</a:t>
            </a:r>
            <a:r>
              <a:rPr lang="en-US" dirty="0"/>
              <a:t> Putra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Siti Nur </a:t>
            </a:r>
            <a:r>
              <a:rPr lang="en-US" dirty="0" err="1"/>
              <a:t>Atikah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 err="1"/>
              <a:t>Tausif</a:t>
            </a:r>
            <a:r>
              <a:rPr lang="en-US" dirty="0"/>
              <a:t> Hossain</a:t>
            </a:r>
          </a:p>
          <a:p>
            <a:pPr algn="ctr">
              <a:lnSpc>
                <a:spcPct val="100000"/>
              </a:lnSpc>
            </a:pPr>
            <a:r>
              <a:rPr lang="en-US" dirty="0" err="1"/>
              <a:t>Thattshini</a:t>
            </a: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/>
              <a:t>Muhammad </a:t>
            </a:r>
            <a:r>
              <a:rPr lang="en-US" dirty="0" err="1"/>
              <a:t>Ridha</a:t>
            </a:r>
            <a:endParaRPr lang="en-US" dirty="0"/>
          </a:p>
          <a:p>
            <a:pPr algn="ctr"/>
            <a:endParaRPr lang="en-US" b="1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60AA1-3153-46AA-A286-E6230701F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870" y="3058143"/>
            <a:ext cx="4599017" cy="3429000"/>
          </a:xfrm>
          <a:prstGeom prst="rect">
            <a:avLst/>
          </a:prstGeom>
        </p:spPr>
      </p:pic>
      <p:pic>
        <p:nvPicPr>
          <p:cNvPr id="6" name="Graphic 5" descr="Smart Phone">
            <a:extLst>
              <a:ext uri="{FF2B5EF4-FFF2-40B4-BE49-F238E27FC236}">
                <a16:creationId xmlns:a16="http://schemas.microsoft.com/office/drawing/2014/main" id="{ADDCFB4E-34EE-488F-ACD7-D2903EA82E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4481" y="-146959"/>
            <a:ext cx="8632021" cy="6842761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A824704-71CD-40B1-8ACD-C3082D493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6370" y="35992"/>
            <a:ext cx="4338016" cy="302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776C-0B28-4B07-9B09-17FACF4E0F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3099" y="3530537"/>
            <a:ext cx="6049962" cy="73025"/>
          </a:xfrm>
          <a:noFill/>
        </p:spPr>
        <p:txBody>
          <a:bodyPr>
            <a:normAutofit fontScale="90000"/>
            <a:scene3d>
              <a:camera prst="isometricOffAxis1Right">
                <a:rot lat="1075750" lon="19724643" rev="21502670"/>
              </a:camera>
              <a:lightRig rig="threePt" dir="t"/>
            </a:scene3d>
            <a:sp3d extrusionH="57150">
              <a:bevelT w="38100" h="38100"/>
              <a:bevelB w="38100" h="38100" prst="angle"/>
            </a:sp3d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50800" dir="5400000" sx="1000" sy="1000" algn="ctr" rotWithShape="0">
                    <a:srgbClr val="000000"/>
                  </a:outerShdw>
                  <a:reflection stA="99000" endPos="0" dist="50800" dir="5400000" sy="-100000" algn="bl" rotWithShape="0"/>
                </a:effectLst>
              </a:rPr>
              <a:t>Most significant concerns of Technology implements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957FDA5-BE3A-4833-A8CA-E71BF22F8424}"/>
              </a:ext>
            </a:extLst>
          </p:cNvPr>
          <p:cNvSpPr/>
          <p:nvPr/>
        </p:nvSpPr>
        <p:spPr>
          <a:xfrm>
            <a:off x="3550920" y="1290320"/>
            <a:ext cx="5354320" cy="4277360"/>
          </a:xfrm>
          <a:prstGeom prst="frame">
            <a:avLst/>
          </a:prstGeom>
          <a:solidFill>
            <a:srgbClr val="4A4A4A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965200" dir="4140000" sx="90000" sy="90000" algn="ctr" rotWithShape="0">
              <a:schemeClr val="tx1">
                <a:lumMod val="95000"/>
                <a:lumOff val="5000"/>
                <a:alpha val="53000"/>
              </a:schemeClr>
            </a:outerShdw>
          </a:effectLst>
          <a:scene3d>
            <a:camera prst="isometricOffAxis1Right"/>
            <a:lightRig rig="sunset" dir="t"/>
          </a:scene3d>
          <a:sp3d>
            <a:bevelT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Privacy">
            <a:extLst>
              <a:ext uri="{FF2B5EF4-FFF2-40B4-BE49-F238E27FC236}">
                <a16:creationId xmlns:a16="http://schemas.microsoft.com/office/drawing/2014/main" id="{177F7E1E-7267-4977-B530-D8416A2351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6627" y="481535"/>
            <a:ext cx="2625213" cy="12633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8D576F-B2EB-426E-BBF4-EE024D611842}"/>
              </a:ext>
            </a:extLst>
          </p:cNvPr>
          <p:cNvSpPr/>
          <p:nvPr/>
        </p:nvSpPr>
        <p:spPr>
          <a:xfrm>
            <a:off x="855624" y="1744919"/>
            <a:ext cx="22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Privacy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5E8D35-3D93-4496-818A-68BCADDDC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5624" y="3530537"/>
            <a:ext cx="1904762" cy="19047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27EBA81-2B6A-41FD-87D3-587557B974B1}"/>
              </a:ext>
            </a:extLst>
          </p:cNvPr>
          <p:cNvSpPr/>
          <p:nvPr/>
        </p:nvSpPr>
        <p:spPr>
          <a:xfrm>
            <a:off x="666627" y="5248980"/>
            <a:ext cx="245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</a:t>
            </a: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62F085D7-97F5-47E2-B406-E3E4055A4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740205" y="696685"/>
            <a:ext cx="3329875" cy="35159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F533876-2975-4AD5-8D27-FB53E0CD3D83}"/>
              </a:ext>
            </a:extLst>
          </p:cNvPr>
          <p:cNvSpPr/>
          <p:nvPr/>
        </p:nvSpPr>
        <p:spPr>
          <a:xfrm>
            <a:off x="9423400" y="4386832"/>
            <a:ext cx="183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Ethics</a:t>
            </a:r>
          </a:p>
        </p:txBody>
      </p:sp>
    </p:spTree>
    <p:extLst>
      <p:ext uri="{BB962C8B-B14F-4D97-AF65-F5344CB8AC3E}">
        <p14:creationId xmlns:p14="http://schemas.microsoft.com/office/powerpoint/2010/main" val="276156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34932-CFDF-475E-81F6-6ECB55F7C23F}"/>
              </a:ext>
            </a:extLst>
          </p:cNvPr>
          <p:cNvSpPr/>
          <p:nvPr/>
        </p:nvSpPr>
        <p:spPr>
          <a:xfrm>
            <a:off x="3711301" y="666119"/>
            <a:ext cx="52490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Privacy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7F405F7-B0BF-4DD3-97B7-82988B5C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579" y="-101601"/>
            <a:ext cx="2465818" cy="24658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7E715A-DDD9-4611-963E-665D8866E26A}"/>
              </a:ext>
            </a:extLst>
          </p:cNvPr>
          <p:cNvSpPr/>
          <p:nvPr/>
        </p:nvSpPr>
        <p:spPr>
          <a:xfrm>
            <a:off x="6348219" y="4130994"/>
            <a:ext cx="3594079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Spyin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application can track    your activity on your device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Webcams and camera can be easily accessed by the hackers and higher authority (FBI)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Off the camera/device when is not in use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13952F0-234E-40EF-A53B-F4C2AB021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561" y="4527957"/>
            <a:ext cx="2155372" cy="215537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DE4D900-B7D6-4BC4-8E55-E330B6771AB1}"/>
              </a:ext>
            </a:extLst>
          </p:cNvPr>
          <p:cNvSpPr/>
          <p:nvPr/>
        </p:nvSpPr>
        <p:spPr>
          <a:xfrm>
            <a:off x="2389130" y="3721202"/>
            <a:ext cx="3980227" cy="28931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Collection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From web tracking, companies might sell the data to third party companies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Adverts will shows according to you surfing habits but might only show what you want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Some apps can read contacts, trace location and many more.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Limit the access of apps to your device</a:t>
            </a:r>
          </a:p>
        </p:txBody>
      </p:sp>
      <p:pic>
        <p:nvPicPr>
          <p:cNvPr id="18" name="Graphic 17" descr="Web cam">
            <a:extLst>
              <a:ext uri="{FF2B5EF4-FFF2-40B4-BE49-F238E27FC236}">
                <a16:creationId xmlns:a16="http://schemas.microsoft.com/office/drawing/2014/main" id="{7E346F0B-3DB6-4DCD-ACC7-1E9106F7A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6332" y="5065066"/>
            <a:ext cx="1815737" cy="1815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E11C2A3-9BE4-4220-BDF0-CB244045C4A6}"/>
              </a:ext>
            </a:extLst>
          </p:cNvPr>
          <p:cNvSpPr/>
          <p:nvPr/>
        </p:nvSpPr>
        <p:spPr>
          <a:xfrm>
            <a:off x="-81159" y="1974552"/>
            <a:ext cx="350451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 Tracking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Cookies is used to track  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websurfing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That’s why the things that you’ve search for is advertised</a:t>
            </a:r>
          </a:p>
          <a:p>
            <a:pPr marL="342900" indent="-34290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Clear cookies to prevent from web tacking</a:t>
            </a:r>
          </a:p>
        </p:txBody>
      </p:sp>
      <p:pic>
        <p:nvPicPr>
          <p:cNvPr id="21" name="Graphic 20" descr="Users">
            <a:extLst>
              <a:ext uri="{FF2B5EF4-FFF2-40B4-BE49-F238E27FC236}">
                <a16:creationId xmlns:a16="http://schemas.microsoft.com/office/drawing/2014/main" id="{C7E97DE1-F8C1-4AD0-891B-9D055BFC76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42298" y="0"/>
            <a:ext cx="1963809" cy="19638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8D3B353-29B1-4D02-9716-7F7C6D57B0B7}"/>
              </a:ext>
            </a:extLst>
          </p:cNvPr>
          <p:cNvSpPr/>
          <p:nvPr/>
        </p:nvSpPr>
        <p:spPr>
          <a:xfrm>
            <a:off x="9557676" y="1599983"/>
            <a:ext cx="2733051" cy="37548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Networking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Social medias such as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facebook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twitter and Instagram can uses user’s personal info</a:t>
            </a:r>
          </a:p>
          <a:p>
            <a:pPr marL="285750" indent="-285750">
              <a:buFontTx/>
              <a:buChar char="-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Photos and statuses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 be seen publicly</a:t>
            </a:r>
          </a:p>
          <a:p>
            <a:pPr marL="285750" indent="-285750">
              <a:buFontTx/>
              <a:buChar char="-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is also searchable by using search engine</a:t>
            </a:r>
          </a:p>
          <a:p>
            <a:pPr marL="285750" indent="-285750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Lock account and do not put too much personal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infos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on it.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5A0E12AD-3E0E-4B3C-ADD1-30602BB2442C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>
            <a:off x="2729397" y="1131308"/>
            <a:ext cx="981906" cy="5404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CD8542F9-37DD-4B41-BB83-243D5995D2D8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9170832" y="981905"/>
            <a:ext cx="771466" cy="6898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E4D0B4-B96E-4242-B3A8-18F62E8B31FE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4379244" y="2386084"/>
            <a:ext cx="11080" cy="13351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3DA264-1455-4DD6-A11C-BAEDEE27A22C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14744" y="2803995"/>
            <a:ext cx="430515" cy="1326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: Beveled 54">
            <a:extLst>
              <a:ext uri="{FF2B5EF4-FFF2-40B4-BE49-F238E27FC236}">
                <a16:creationId xmlns:a16="http://schemas.microsoft.com/office/drawing/2014/main" id="{37EFCFF6-6F6D-45F4-AD0F-BB2A57D923CA}"/>
              </a:ext>
            </a:extLst>
          </p:cNvPr>
          <p:cNvSpPr/>
          <p:nvPr/>
        </p:nvSpPr>
        <p:spPr>
          <a:xfrm>
            <a:off x="3711300" y="673696"/>
            <a:ext cx="5459531" cy="1963808"/>
          </a:xfrm>
          <a:prstGeom prst="bevel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5DDB0E-E70A-432A-9A03-F919DAA56C2D}"/>
              </a:ext>
            </a:extLst>
          </p:cNvPr>
          <p:cNvSpPr/>
          <p:nvPr/>
        </p:nvSpPr>
        <p:spPr>
          <a:xfrm>
            <a:off x="4776822" y="1016366"/>
            <a:ext cx="341210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Privacy</a:t>
            </a:r>
          </a:p>
        </p:txBody>
      </p:sp>
    </p:spTree>
    <p:extLst>
      <p:ext uri="{BB962C8B-B14F-4D97-AF65-F5344CB8AC3E}">
        <p14:creationId xmlns:p14="http://schemas.microsoft.com/office/powerpoint/2010/main" val="56050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alware, chain&#10;&#10;Description generated with high confidence">
            <a:extLst>
              <a:ext uri="{FF2B5EF4-FFF2-40B4-BE49-F238E27FC236}">
                <a16:creationId xmlns:a16="http://schemas.microsoft.com/office/drawing/2014/main" id="{1D21A1C3-F641-4BCC-84F0-BC1A23ACD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20" y="1351280"/>
            <a:ext cx="3057525" cy="35623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A0BB76-030E-415B-B01B-A214D68C644E}"/>
              </a:ext>
            </a:extLst>
          </p:cNvPr>
          <p:cNvSpPr/>
          <p:nvPr/>
        </p:nvSpPr>
        <p:spPr>
          <a:xfrm>
            <a:off x="275053" y="5111095"/>
            <a:ext cx="2507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Security</a:t>
            </a:r>
          </a:p>
        </p:txBody>
      </p:sp>
      <p:pic>
        <p:nvPicPr>
          <p:cNvPr id="9" name="Graphic 8" descr="Run">
            <a:extLst>
              <a:ext uri="{FF2B5EF4-FFF2-40B4-BE49-F238E27FC236}">
                <a16:creationId xmlns:a16="http://schemas.microsoft.com/office/drawing/2014/main" id="{F9BCA52E-FEF4-4FD3-9680-A57BFBCFA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5360" y="5111095"/>
            <a:ext cx="1503680" cy="1503680"/>
          </a:xfrm>
          <a:prstGeom prst="rect">
            <a:avLst/>
          </a:prstGeom>
        </p:spPr>
      </p:pic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A1829F29-CDCD-4718-B393-CA48D7B20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337798" y="2631678"/>
            <a:ext cx="2031762" cy="2031762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23471A72-45A4-4A7F-BB9E-81B342F67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08191" y="327330"/>
            <a:ext cx="2250440" cy="20479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04EC14-4FED-4F2E-B06B-3B8E97A89609}"/>
              </a:ext>
            </a:extLst>
          </p:cNvPr>
          <p:cNvSpPr txBox="1"/>
          <p:nvPr/>
        </p:nvSpPr>
        <p:spPr>
          <a:xfrm>
            <a:off x="5689600" y="416560"/>
            <a:ext cx="5984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Malware &amp; Computer viruses</a:t>
            </a:r>
          </a:p>
          <a:p>
            <a:endParaRPr lang="en-US" dirty="0"/>
          </a:p>
          <a:p>
            <a:r>
              <a:rPr lang="en-US" dirty="0"/>
              <a:t>- There’s a bunch of computer viruses</a:t>
            </a:r>
          </a:p>
          <a:p>
            <a:r>
              <a:rPr lang="en-US" dirty="0"/>
              <a:t>- It can hide or mimic other applications</a:t>
            </a:r>
          </a:p>
          <a:p>
            <a:r>
              <a:rPr lang="en-US" dirty="0"/>
              <a:t>- Can corrupt or steal data</a:t>
            </a:r>
          </a:p>
          <a:p>
            <a:r>
              <a:rPr lang="en-US" dirty="0"/>
              <a:t>- Avoid installing application from unknown sources</a:t>
            </a:r>
          </a:p>
          <a:p>
            <a:r>
              <a:rPr lang="en-US" dirty="0"/>
              <a:t>- Use Antivirus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B389D-B160-499A-ABEB-F07CEB4819AB}"/>
              </a:ext>
            </a:extLst>
          </p:cNvPr>
          <p:cNvSpPr txBox="1"/>
          <p:nvPr/>
        </p:nvSpPr>
        <p:spPr>
          <a:xfrm>
            <a:off x="5689600" y="2905760"/>
            <a:ext cx="598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Hackers</a:t>
            </a:r>
          </a:p>
          <a:p>
            <a:endParaRPr lang="en-US" dirty="0"/>
          </a:p>
          <a:p>
            <a:r>
              <a:rPr lang="en-US" dirty="0"/>
              <a:t>- Steal data from computer</a:t>
            </a:r>
          </a:p>
          <a:p>
            <a:r>
              <a:rPr lang="en-US" dirty="0"/>
              <a:t>- Have access to your computer via Malware</a:t>
            </a:r>
          </a:p>
          <a:p>
            <a:r>
              <a:rPr lang="en-US" dirty="0"/>
              <a:t>- Use phishing/mimic legit website to steal information</a:t>
            </a:r>
          </a:p>
          <a:p>
            <a:r>
              <a:rPr lang="en-US" dirty="0"/>
              <a:t>- Double check link before entering information/ downloading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D9D66F-7586-4F4C-BA60-0734D443F95C}"/>
              </a:ext>
            </a:extLst>
          </p:cNvPr>
          <p:cNvSpPr txBox="1"/>
          <p:nvPr/>
        </p:nvSpPr>
        <p:spPr>
          <a:xfrm>
            <a:off x="5679440" y="4889500"/>
            <a:ext cx="598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Scammers</a:t>
            </a:r>
          </a:p>
          <a:p>
            <a:endParaRPr lang="en-US" dirty="0"/>
          </a:p>
          <a:p>
            <a:r>
              <a:rPr lang="en-US" dirty="0"/>
              <a:t>- Scam by phishing</a:t>
            </a:r>
          </a:p>
          <a:p>
            <a:r>
              <a:rPr lang="en-US" dirty="0"/>
              <a:t>- Disguise as banker or higher authority </a:t>
            </a:r>
          </a:p>
          <a:p>
            <a:r>
              <a:rPr lang="en-US" dirty="0"/>
              <a:t>- Steal money directly / steal personal information</a:t>
            </a:r>
          </a:p>
          <a:p>
            <a:r>
              <a:rPr lang="en-US" dirty="0"/>
              <a:t>- Do not reveal personal information online/on the phone.</a:t>
            </a:r>
          </a:p>
        </p:txBody>
      </p:sp>
    </p:spTree>
    <p:extLst>
      <p:ext uri="{BB962C8B-B14F-4D97-AF65-F5344CB8AC3E}">
        <p14:creationId xmlns:p14="http://schemas.microsoft.com/office/powerpoint/2010/main" val="16553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BCF6925-27E0-4580-8505-563CFAE0A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8198" y="51297"/>
            <a:ext cx="2857500" cy="2428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00305-9779-47E5-AEE1-77C580C5C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37047"/>
            <a:ext cx="3905250" cy="2143125"/>
          </a:xfrm>
          <a:prstGeom prst="rect">
            <a:avLst/>
          </a:prstGeom>
        </p:spPr>
      </p:pic>
      <p:pic>
        <p:nvPicPr>
          <p:cNvPr id="16" name="Picture 15" descr="A picture containing compact disk, electronics&#10;&#10;Description generated with very high confidence">
            <a:extLst>
              <a:ext uri="{FF2B5EF4-FFF2-40B4-BE49-F238E27FC236}">
                <a16:creationId xmlns:a16="http://schemas.microsoft.com/office/drawing/2014/main" id="{710F79A6-6D13-4C71-ACB5-4680EDBDB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38700" y="572504"/>
            <a:ext cx="2514600" cy="167220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FA7C055-E93E-42E1-9687-36BC8A94DAFB}"/>
              </a:ext>
            </a:extLst>
          </p:cNvPr>
          <p:cNvSpPr/>
          <p:nvPr/>
        </p:nvSpPr>
        <p:spPr>
          <a:xfrm>
            <a:off x="5165552" y="2777155"/>
            <a:ext cx="1860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Ethics</a:t>
            </a:r>
          </a:p>
        </p:txBody>
      </p:sp>
      <p:pic>
        <p:nvPicPr>
          <p:cNvPr id="20" name="Graphic 19" descr="Tablet">
            <a:extLst>
              <a:ext uri="{FF2B5EF4-FFF2-40B4-BE49-F238E27FC236}">
                <a16:creationId xmlns:a16="http://schemas.microsoft.com/office/drawing/2014/main" id="{D013DF50-9706-4387-971D-514A30C93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5190" y="1883229"/>
            <a:ext cx="3174274" cy="23469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46AB68-C665-470F-8EFC-B4B0C3B50A24}"/>
              </a:ext>
            </a:extLst>
          </p:cNvPr>
          <p:cNvSpPr txBox="1"/>
          <p:nvPr/>
        </p:nvSpPr>
        <p:spPr>
          <a:xfrm>
            <a:off x="383177" y="3056709"/>
            <a:ext cx="3823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Plagiarism</a:t>
            </a:r>
          </a:p>
          <a:p>
            <a:pPr marL="285750" indent="-285750">
              <a:buFontTx/>
              <a:buChar char="-"/>
            </a:pPr>
            <a:r>
              <a:rPr lang="en-US" dirty="0"/>
              <a:t>Plagiarism of works can be easily done in the internet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Research, arts and creative ideas can be plagiarized easily by people nowadays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watermark and only publish works on sites that is private.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3F2263-4C1F-4283-A8A6-735EFC5F163D}"/>
              </a:ext>
            </a:extLst>
          </p:cNvPr>
          <p:cNvSpPr txBox="1"/>
          <p:nvPr/>
        </p:nvSpPr>
        <p:spPr>
          <a:xfrm>
            <a:off x="4545190" y="3798332"/>
            <a:ext cx="3311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Pirate movie &amp; music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Artist and producers works really hard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There are workers who needs to get paid and to cover up the cost</a:t>
            </a:r>
          </a:p>
          <a:p>
            <a:pPr marL="285750" indent="-285750">
              <a:buFontTx/>
              <a:buChar char="-"/>
            </a:pPr>
            <a:r>
              <a:rPr lang="en-US" dirty="0"/>
              <a:t>Watch and listen movies and music from a legit platform.</a:t>
            </a:r>
          </a:p>
          <a:p>
            <a:pPr marL="285750" indent="-285750">
              <a:buFontTx/>
              <a:buChar char="-"/>
            </a:pPr>
            <a:r>
              <a:rPr lang="en-US" dirty="0"/>
              <a:t>Such as Netflix, Spotify &amp;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8039D-F05E-4B94-8458-AF366947854F}"/>
              </a:ext>
            </a:extLst>
          </p:cNvPr>
          <p:cNvSpPr txBox="1"/>
          <p:nvPr/>
        </p:nvSpPr>
        <p:spPr>
          <a:xfrm>
            <a:off x="8412480" y="2967335"/>
            <a:ext cx="3013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Software pirating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Cracked software is used widely.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There are so many pirate software such as cracked Microsoft office, Photo editors and games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Software developers can use activation keys to run the application to avoid users from using pirate </a:t>
            </a:r>
            <a:r>
              <a:rPr lang="en-US" dirty="0" err="1"/>
              <a:t>softwares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6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Computer Ethics </a:t>
            </a:r>
            <a:br>
              <a:rPr lang="en-MY" dirty="0"/>
            </a:br>
            <a:r>
              <a:rPr lang="en-MY" dirty="0"/>
              <a:t>4 primary issues :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2A4B485-7842-4221-8586-9A4ED8B13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876" y="2248347"/>
            <a:ext cx="7745505" cy="3877815"/>
          </a:xfrm>
        </p:spPr>
        <p:txBody>
          <a:bodyPr>
            <a:normAutofit fontScale="92500"/>
          </a:bodyPr>
          <a:lstStyle/>
          <a:p>
            <a:r>
              <a:rPr lang="en-MY" dirty="0"/>
              <a:t>Privacy : responsibility to protect data about individuals.</a:t>
            </a:r>
          </a:p>
          <a:p>
            <a:r>
              <a:rPr lang="en-MY" dirty="0"/>
              <a:t>Accuracy : responsibility of data collectors to 	    	      	            authenticate information and ensure its 	    	            accuracy.</a:t>
            </a:r>
          </a:p>
          <a:p>
            <a:r>
              <a:rPr lang="en-MY" dirty="0"/>
              <a:t>Property : who owns the information and software    	            	           and how can be sold and exchanged.</a:t>
            </a:r>
          </a:p>
          <a:p>
            <a:r>
              <a:rPr lang="en-MY" dirty="0"/>
              <a:t>Access : responsibility of data collectors to control 	   	        access and determine what information a 		        person has the right to obtain about other 	    	         and how the information can be used. </a:t>
            </a:r>
          </a:p>
        </p:txBody>
      </p:sp>
    </p:spTree>
    <p:extLst>
      <p:ext uri="{BB962C8B-B14F-4D97-AF65-F5344CB8AC3E}">
        <p14:creationId xmlns:p14="http://schemas.microsoft.com/office/powerpoint/2010/main" val="396486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FF953-1681-4E31-A04B-95DF56E8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https://www.technologyreview.com/s/609641/six-cyber-threats-to-really-worry-about-in-2018/</a:t>
            </a:r>
            <a:endParaRPr lang="en-US" dirty="0"/>
          </a:p>
          <a:p>
            <a:r>
              <a:rPr lang="en-US" dirty="0">
                <a:hlinkClick r:id="rId3"/>
              </a:rPr>
              <a:t>https://www.pocket-lint.com/apps/news/143404-7-biggest-privacy-threats-online</a:t>
            </a:r>
            <a:endParaRPr lang="en-US" dirty="0"/>
          </a:p>
          <a:p>
            <a:r>
              <a:rPr lang="en-US" dirty="0">
                <a:hlinkClick r:id="rId4"/>
              </a:rPr>
              <a:t>http://cybersafetyed422.weebly.com/piracy--plagiarism.html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DF3C9-A1F8-4248-B5BE-BB2D8569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01476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459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Book Antiqua</vt:lpstr>
      <vt:lpstr>Wingdings</vt:lpstr>
      <vt:lpstr>Hardcover</vt:lpstr>
      <vt:lpstr>PowerPoint Presentation</vt:lpstr>
      <vt:lpstr>Most significant concerns of Technology implements</vt:lpstr>
      <vt:lpstr>PowerPoint Presentation</vt:lpstr>
      <vt:lpstr>PowerPoint Presentation</vt:lpstr>
      <vt:lpstr>PowerPoint Presentation</vt:lpstr>
      <vt:lpstr>Computer Ethics  4 primary issues :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Most significant concerns of Technology implements</dc:title>
  <dc:creator>Smart Office</dc:creator>
  <cp:lastModifiedBy>Smart Office</cp:lastModifiedBy>
  <cp:revision>18</cp:revision>
  <dcterms:created xsi:type="dcterms:W3CDTF">2018-10-20T14:51:39Z</dcterms:created>
  <dcterms:modified xsi:type="dcterms:W3CDTF">2018-10-21T04:12:39Z</dcterms:modified>
</cp:coreProperties>
</file>