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70" r:id="rId7"/>
    <p:sldId id="262" r:id="rId8"/>
    <p:sldId id="277" r:id="rId9"/>
    <p:sldId id="279" r:id="rId10"/>
    <p:sldId id="263" r:id="rId11"/>
    <p:sldId id="264" r:id="rId12"/>
    <p:sldId id="265" r:id="rId13"/>
    <p:sldId id="266" r:id="rId14"/>
    <p:sldId id="269" r:id="rId15"/>
    <p:sldId id="267" r:id="rId16"/>
    <p:sldId id="268" r:id="rId17"/>
    <p:sldId id="273" r:id="rId18"/>
    <p:sldId id="274" r:id="rId19"/>
    <p:sldId id="275" r:id="rId20"/>
    <p:sldId id="276" r:id="rId21"/>
    <p:sldId id="278" r:id="rId22"/>
    <p:sldId id="272" r:id="rId23"/>
    <p:sldId id="271" r:id="rId24"/>
    <p:sldId id="281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66" d="100"/>
          <a:sy n="66" d="100"/>
        </p:scale>
        <p:origin x="900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684" y="1986522"/>
            <a:ext cx="9452670" cy="1646302"/>
          </a:xfrm>
        </p:spPr>
        <p:txBody>
          <a:bodyPr/>
          <a:lstStyle/>
          <a:p>
            <a:pPr algn="ctr"/>
            <a:r>
              <a:rPr lang="en-US" dirty="0">
                <a:ln w="28575">
                  <a:solidFill>
                    <a:srgbClr val="002060"/>
                  </a:solidFill>
                </a:ln>
              </a:rPr>
              <a:t>Night </a:t>
            </a:r>
            <a:r>
              <a:rPr lang="en-US" dirty="0" smtClean="0">
                <a:ln w="28575">
                  <a:solidFill>
                    <a:srgbClr val="002060"/>
                  </a:solidFill>
                </a:ln>
              </a:rPr>
              <a:t>Activities During </a:t>
            </a:r>
            <a:r>
              <a:rPr lang="en-US" dirty="0">
                <a:ln w="28575">
                  <a:solidFill>
                    <a:srgbClr val="002060"/>
                  </a:solidFill>
                </a:ln>
              </a:rPr>
              <a:t>W</a:t>
            </a:r>
            <a:r>
              <a:rPr lang="en-US" dirty="0" smtClean="0">
                <a:ln w="28575">
                  <a:solidFill>
                    <a:srgbClr val="002060"/>
                  </a:solidFill>
                </a:ln>
              </a:rPr>
              <a:t>eekdays </a:t>
            </a:r>
            <a:r>
              <a:rPr lang="en-US" dirty="0">
                <a:ln w="28575">
                  <a:solidFill>
                    <a:srgbClr val="002060"/>
                  </a:solidFill>
                </a:ln>
              </a:rPr>
              <a:t>among </a:t>
            </a:r>
            <a:r>
              <a:rPr lang="en-US" dirty="0" smtClean="0">
                <a:ln w="28575">
                  <a:solidFill>
                    <a:srgbClr val="002060"/>
                  </a:solidFill>
                </a:ln>
              </a:rPr>
              <a:t>Students</a:t>
            </a:r>
            <a:endParaRPr lang="en-US" dirty="0">
              <a:ln w="28575">
                <a:solidFill>
                  <a:srgbClr val="002060"/>
                </a:solidFill>
              </a:ln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586410"/>
            <a:ext cx="7766936" cy="2558973"/>
          </a:xfrm>
        </p:spPr>
        <p:txBody>
          <a:bodyPr>
            <a:normAutofit/>
          </a:bodyPr>
          <a:lstStyle/>
          <a:p>
            <a:r>
              <a:rPr lang="en-US" dirty="0" smtClean="0"/>
              <a:t>NUR </a:t>
            </a:r>
            <a:r>
              <a:rPr lang="en-US" dirty="0"/>
              <a:t>ASNANI BINTI HASSAN (</a:t>
            </a:r>
            <a:r>
              <a:rPr lang="en-US" dirty="0" smtClean="0"/>
              <a:t>A18CS0186)</a:t>
            </a:r>
          </a:p>
          <a:p>
            <a:r>
              <a:rPr lang="en-US" dirty="0" smtClean="0"/>
              <a:t>TAMILARASI </a:t>
            </a:r>
            <a:r>
              <a:rPr lang="en-US" dirty="0"/>
              <a:t>A/P SUBRUMANIAM (B18CS0027</a:t>
            </a:r>
            <a:r>
              <a:rPr lang="en-US" dirty="0" smtClean="0"/>
              <a:t>)</a:t>
            </a:r>
          </a:p>
          <a:p>
            <a:r>
              <a:rPr lang="en-US" dirty="0" smtClean="0"/>
              <a:t>ARIF </a:t>
            </a:r>
            <a:r>
              <a:rPr lang="en-US" dirty="0"/>
              <a:t>RAFFIQ BIN MUSTAFF KAMARUZZAMAN (A18CS0036</a:t>
            </a:r>
            <a:r>
              <a:rPr lang="en-US" dirty="0" smtClean="0"/>
              <a:t>)</a:t>
            </a:r>
          </a:p>
          <a:p>
            <a:r>
              <a:rPr lang="en-US" dirty="0" smtClean="0"/>
              <a:t> MUHAMMAD </a:t>
            </a:r>
            <a:r>
              <a:rPr lang="en-US" dirty="0"/>
              <a:t>AMIN BIN IZAM HASRI (B18CS0012) </a:t>
            </a:r>
            <a:endParaRPr lang="en-US" dirty="0" smtClean="0"/>
          </a:p>
          <a:p>
            <a:r>
              <a:rPr lang="en-US" dirty="0" smtClean="0"/>
              <a:t>IZZAT </a:t>
            </a:r>
            <a:r>
              <a:rPr lang="en-US" dirty="0"/>
              <a:t>MARZUQI BIN GHALI (A18CS0080)</a:t>
            </a:r>
          </a:p>
        </p:txBody>
      </p:sp>
    </p:spTree>
    <p:extLst>
      <p:ext uri="{BB962C8B-B14F-4D97-AF65-F5344CB8AC3E}">
        <p14:creationId xmlns:p14="http://schemas.microsoft.com/office/powerpoint/2010/main" val="21876577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584" b="32073"/>
          <a:stretch/>
        </p:blipFill>
        <p:spPr>
          <a:xfrm>
            <a:off x="1464261" y="1306286"/>
            <a:ext cx="6713088" cy="42319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2937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685" b="35008"/>
          <a:stretch/>
        </p:blipFill>
        <p:spPr>
          <a:xfrm>
            <a:off x="798053" y="1750803"/>
            <a:ext cx="8959901" cy="40491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74824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887" b="35428"/>
          <a:stretch/>
        </p:blipFill>
        <p:spPr>
          <a:xfrm>
            <a:off x="456529" y="1930400"/>
            <a:ext cx="9038277" cy="40229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27485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9" t="3355" r="22265" b="27670"/>
          <a:stretch/>
        </p:blipFill>
        <p:spPr>
          <a:xfrm>
            <a:off x="1090078" y="1567925"/>
            <a:ext cx="7588300" cy="42972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26641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3963" t="-32708" r="23963" b="32708"/>
          <a:stretch/>
        </p:blipFill>
        <p:spPr>
          <a:xfrm>
            <a:off x="-1109122" y="-770326"/>
            <a:ext cx="9812119" cy="623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6394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37" b="33960"/>
          <a:stretch/>
        </p:blipFill>
        <p:spPr>
          <a:xfrm>
            <a:off x="863369" y="1450358"/>
            <a:ext cx="7993249" cy="4114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55179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QUESTION ANALYSIS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5460" b="35638"/>
          <a:stretch/>
        </p:blipFill>
        <p:spPr>
          <a:xfrm>
            <a:off x="1059313" y="1201783"/>
            <a:ext cx="7313980" cy="4009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03541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and Leaf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 Duration spend for Hangout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368" t="10190" r="43191" b="34534"/>
          <a:stretch/>
        </p:blipFill>
        <p:spPr>
          <a:xfrm>
            <a:off x="2075714" y="1690656"/>
            <a:ext cx="5799908" cy="4796328"/>
          </a:xfrm>
        </p:spPr>
      </p:pic>
    </p:spTree>
    <p:extLst>
      <p:ext uri="{BB962C8B-B14F-4D97-AF65-F5344CB8AC3E}">
        <p14:creationId xmlns:p14="http://schemas.microsoft.com/office/powerpoint/2010/main" val="26920422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and Leaf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 Duration spend for Playing Game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319" b="48979"/>
          <a:stretch/>
        </p:blipFill>
        <p:spPr>
          <a:xfrm>
            <a:off x="2337547" y="2108337"/>
            <a:ext cx="5643858" cy="4386545"/>
          </a:xfrm>
        </p:spPr>
      </p:pic>
    </p:spTree>
    <p:extLst>
      <p:ext uri="{BB962C8B-B14F-4D97-AF65-F5344CB8AC3E}">
        <p14:creationId xmlns:p14="http://schemas.microsoft.com/office/powerpoint/2010/main" val="24504748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and Leaf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 Duration spend for Sport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7" t="17702" r="39941" b="34508"/>
          <a:stretch/>
        </p:blipFill>
        <p:spPr>
          <a:xfrm>
            <a:off x="2364378" y="1930400"/>
            <a:ext cx="6048102" cy="4272790"/>
          </a:xfrm>
        </p:spPr>
      </p:pic>
    </p:spTree>
    <p:extLst>
      <p:ext uri="{BB962C8B-B14F-4D97-AF65-F5344CB8AC3E}">
        <p14:creationId xmlns:p14="http://schemas.microsoft.com/office/powerpoint/2010/main" val="3950870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To find the activities that conduct by the students on </a:t>
            </a:r>
            <a:r>
              <a:rPr lang="en-US" sz="2400" dirty="0" smtClean="0"/>
              <a:t>weekday nights</a:t>
            </a:r>
            <a:endParaRPr lang="en-US" sz="2400" dirty="0" smtClean="0"/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To find amount of time students spend for night activities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To know the hours of sleep that students get during weekdays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057577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Stem and Leaf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 Duration spend for Studying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0" t="3232" r="59387" b="45277"/>
          <a:stretch/>
        </p:blipFill>
        <p:spPr>
          <a:xfrm>
            <a:off x="2259874" y="1930400"/>
            <a:ext cx="5708469" cy="4721057"/>
          </a:xfrm>
        </p:spPr>
      </p:pic>
    </p:spTree>
    <p:extLst>
      <p:ext uri="{BB962C8B-B14F-4D97-AF65-F5344CB8AC3E}">
        <p14:creationId xmlns:p14="http://schemas.microsoft.com/office/powerpoint/2010/main" val="1318986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PLOT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8390" y="1322252"/>
            <a:ext cx="8723519" cy="5148307"/>
          </a:xfrm>
        </p:spPr>
      </p:pic>
    </p:spTree>
    <p:extLst>
      <p:ext uri="{BB962C8B-B14F-4D97-AF65-F5344CB8AC3E}">
        <p14:creationId xmlns:p14="http://schemas.microsoft.com/office/powerpoint/2010/main" val="274337311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Box Plot 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0197" b="19756"/>
          <a:stretch/>
        </p:blipFill>
        <p:spPr>
          <a:xfrm>
            <a:off x="952884" y="1400630"/>
            <a:ext cx="8951065" cy="5078548"/>
          </a:xfrm>
        </p:spPr>
      </p:pic>
    </p:spTree>
    <p:extLst>
      <p:ext uri="{BB962C8B-B14F-4D97-AF65-F5344CB8AC3E}">
        <p14:creationId xmlns:p14="http://schemas.microsoft.com/office/powerpoint/2010/main" val="2688517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972"/>
          <a:stretch/>
        </p:blipFill>
        <p:spPr>
          <a:xfrm>
            <a:off x="5426067" y="1026458"/>
            <a:ext cx="6478372" cy="6046695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310" r="21223"/>
          <a:stretch/>
        </p:blipFill>
        <p:spPr>
          <a:xfrm>
            <a:off x="184865" y="333313"/>
            <a:ext cx="6521824" cy="62302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1733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Most of the UTM students get 6hrs sleep during weekdays and also majority of students go to sleep after 12am </a:t>
            </a:r>
            <a:r>
              <a:rPr lang="en-US" sz="2000" smtClean="0"/>
              <a:t>to 1am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Students also spent their weekdays night activities with their course mate and roommates</a:t>
            </a:r>
          </a:p>
          <a:p>
            <a:pPr marL="0" indent="0">
              <a:buNone/>
            </a:pPr>
            <a:endParaRPr lang="en-US" sz="2000" dirty="0" smtClean="0"/>
          </a:p>
          <a:p>
            <a:r>
              <a:rPr lang="en-US" sz="2000" dirty="0" smtClean="0"/>
              <a:t>Equal amount of student spend their weekend nights for hangout, playing video games and also studying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603466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4877" y="2503715"/>
            <a:ext cx="6781557" cy="670560"/>
          </a:xfrm>
        </p:spPr>
        <p:txBody>
          <a:bodyPr>
            <a:noAutofit/>
          </a:bodyPr>
          <a:lstStyle/>
          <a:p>
            <a:r>
              <a:rPr lang="en-US" sz="8000" dirty="0" smtClean="0"/>
              <a:t>THANK YOU</a:t>
            </a:r>
            <a:endParaRPr lang="en-US" sz="8000" dirty="0"/>
          </a:p>
        </p:txBody>
      </p:sp>
    </p:spTree>
    <p:extLst>
      <p:ext uri="{BB962C8B-B14F-4D97-AF65-F5344CB8AC3E}">
        <p14:creationId xmlns:p14="http://schemas.microsoft.com/office/powerpoint/2010/main" val="402209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The sample size is 63 from UTM students from different </a:t>
            </a:r>
            <a:r>
              <a:rPr lang="en-US" sz="2400" dirty="0" err="1" smtClean="0"/>
              <a:t>Kolej</a:t>
            </a:r>
            <a:r>
              <a:rPr lang="en-US" sz="2400" dirty="0" smtClean="0"/>
              <a:t>, Faculty, and course</a:t>
            </a:r>
          </a:p>
          <a:p>
            <a:pPr marL="0" indent="0">
              <a:buNone/>
            </a:pPr>
            <a:endParaRPr lang="en-US" sz="2400" dirty="0" smtClean="0"/>
          </a:p>
          <a:p>
            <a:r>
              <a:rPr lang="en-US" sz="2400" dirty="0" smtClean="0"/>
              <a:t>The data was collected by distributing questionnaires to UTM students to get their perceptions on students </a:t>
            </a:r>
            <a:r>
              <a:rPr lang="en-US" sz="2400" dirty="0" smtClean="0"/>
              <a:t>activities during weekday nights,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708533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en-US" sz="2800" dirty="0" smtClean="0">
                <a:solidFill>
                  <a:srgbClr val="002060"/>
                </a:solidFill>
              </a:rPr>
              <a:t>Information of the respondent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336" b="33827"/>
          <a:stretch/>
        </p:blipFill>
        <p:spPr>
          <a:xfrm>
            <a:off x="1919537" y="2160589"/>
            <a:ext cx="6511770" cy="3984718"/>
          </a:xfrm>
        </p:spPr>
      </p:pic>
    </p:spTree>
    <p:extLst>
      <p:ext uri="{BB962C8B-B14F-4D97-AF65-F5344CB8AC3E}">
        <p14:creationId xmlns:p14="http://schemas.microsoft.com/office/powerpoint/2010/main" val="32318158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en-US" sz="2800" dirty="0" smtClean="0">
                <a:solidFill>
                  <a:srgbClr val="002060"/>
                </a:solidFill>
              </a:rPr>
              <a:t>Information of the respondent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1580" b="37050"/>
          <a:stretch/>
        </p:blipFill>
        <p:spPr>
          <a:xfrm>
            <a:off x="1717831" y="1819961"/>
            <a:ext cx="6713475" cy="3921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4393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STATISTICAL ANALYSIS</a:t>
            </a:r>
            <a:br>
              <a:rPr lang="en-US" dirty="0"/>
            </a:br>
            <a:r>
              <a:rPr lang="en-US" sz="3200" dirty="0">
                <a:solidFill>
                  <a:srgbClr val="002060"/>
                </a:solidFill>
              </a:rPr>
              <a:t>-</a:t>
            </a:r>
            <a:r>
              <a:rPr lang="en-US" sz="2800" dirty="0">
                <a:solidFill>
                  <a:srgbClr val="002060"/>
                </a:solidFill>
              </a:rPr>
              <a:t>Information of the respondent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862" b="34380"/>
          <a:stretch/>
        </p:blipFill>
        <p:spPr>
          <a:xfrm>
            <a:off x="1568765" y="1930400"/>
            <a:ext cx="7470734" cy="408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843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STATISTICAL ANALYSIS</a:t>
            </a:r>
            <a:br>
              <a:rPr lang="en-US" dirty="0" smtClean="0"/>
            </a:br>
            <a:r>
              <a:rPr lang="en-US" dirty="0" smtClean="0">
                <a:solidFill>
                  <a:srgbClr val="002060"/>
                </a:solidFill>
              </a:rPr>
              <a:t>-</a:t>
            </a:r>
            <a:r>
              <a:rPr lang="en-US" sz="2800" dirty="0" smtClean="0">
                <a:solidFill>
                  <a:srgbClr val="002060"/>
                </a:solidFill>
              </a:rPr>
              <a:t>Information of the respondent</a:t>
            </a: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0089" b="40251"/>
          <a:stretch/>
        </p:blipFill>
        <p:spPr>
          <a:xfrm>
            <a:off x="1840138" y="2129628"/>
            <a:ext cx="6859725" cy="37225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5996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FREQUENCY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908" b="25085"/>
          <a:stretch/>
        </p:blipFill>
        <p:spPr>
          <a:xfrm>
            <a:off x="436247" y="1293223"/>
            <a:ext cx="5626105" cy="5564777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09" r="51420" b="26202"/>
          <a:stretch/>
        </p:blipFill>
        <p:spPr>
          <a:xfrm>
            <a:off x="5867830" y="1171054"/>
            <a:ext cx="5745050" cy="55571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3" y="609600"/>
            <a:ext cx="9302689" cy="1320800"/>
          </a:xfrm>
        </p:spPr>
        <p:txBody>
          <a:bodyPr/>
          <a:lstStyle/>
          <a:p>
            <a:r>
              <a:rPr lang="en-US" dirty="0" smtClean="0"/>
              <a:t>STATISTIC (Mean, Median, Mode, </a:t>
            </a:r>
            <a:r>
              <a:rPr lang="en-US" dirty="0" err="1" smtClean="0"/>
              <a:t>Std</a:t>
            </a:r>
            <a:r>
              <a:rPr lang="en-US" dirty="0" smtClean="0"/>
              <a:t> Dev)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29" t="11308" r="33531" b="24411"/>
          <a:stretch/>
        </p:blipFill>
        <p:spPr>
          <a:xfrm>
            <a:off x="2690948" y="1502228"/>
            <a:ext cx="5969726" cy="5136112"/>
          </a:xfrm>
        </p:spPr>
      </p:pic>
    </p:spTree>
    <p:extLst>
      <p:ext uri="{BB962C8B-B14F-4D97-AF65-F5344CB8AC3E}">
        <p14:creationId xmlns:p14="http://schemas.microsoft.com/office/powerpoint/2010/main" val="171457815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287</TotalTime>
  <Words>227</Words>
  <Application>Microsoft Office PowerPoint</Application>
  <PresentationFormat>Widescreen</PresentationFormat>
  <Paragraphs>42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Trebuchet MS</vt:lpstr>
      <vt:lpstr>Wingdings 3</vt:lpstr>
      <vt:lpstr>Facet</vt:lpstr>
      <vt:lpstr>Night Activities During Weekdays among Students</vt:lpstr>
      <vt:lpstr>OBJECTIVE</vt:lpstr>
      <vt:lpstr>METHODOLOGY</vt:lpstr>
      <vt:lpstr>STATISTICAL ANALYSIS -Information of the respondent</vt:lpstr>
      <vt:lpstr>STATISTICAL ANALYSIS -Information of the respondent</vt:lpstr>
      <vt:lpstr>STATISTICAL ANALYSIS -Information of the respondent</vt:lpstr>
      <vt:lpstr>STATISTICAL ANALYSIS -Information of the respondent</vt:lpstr>
      <vt:lpstr>FREQUENCY</vt:lpstr>
      <vt:lpstr>STATISTIC (Mean, Median, Mode, Std Dev)</vt:lpstr>
      <vt:lpstr>SURVEY QUESTION ANALYSIS</vt:lpstr>
      <vt:lpstr>SURVEY QUESTION ANALYSIS</vt:lpstr>
      <vt:lpstr>SURVEY QUESTION ANALYSIS</vt:lpstr>
      <vt:lpstr>SURVEY QUESTION ANALYSIS</vt:lpstr>
      <vt:lpstr>SURVEY QUESTION ANALYSIS</vt:lpstr>
      <vt:lpstr>SURVEY QUESTION ANALYSIS</vt:lpstr>
      <vt:lpstr>SURVEY QUESTION ANALYSIS</vt:lpstr>
      <vt:lpstr>Stem and Leaf - Duration spend for Hangout</vt:lpstr>
      <vt:lpstr>Stem and Leaf - Duration spend for Playing Game</vt:lpstr>
      <vt:lpstr>Stem and Leaf - Duration spend for Sport</vt:lpstr>
      <vt:lpstr>Stem and Leaf - Duration spend for Studying</vt:lpstr>
      <vt:lpstr>SCATTER PLOT</vt:lpstr>
      <vt:lpstr>Box Plot </vt:lpstr>
      <vt:lpstr>PowerPoint Presentation</vt:lpstr>
      <vt:lpstr>CONCLUSION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Night Activities During Weekdays among Students</dc:title>
  <dc:creator>Tamilarasi Tamil</dc:creator>
  <cp:lastModifiedBy>carlos</cp:lastModifiedBy>
  <cp:revision>14</cp:revision>
  <dcterms:created xsi:type="dcterms:W3CDTF">2019-03-19T12:25:31Z</dcterms:created>
  <dcterms:modified xsi:type="dcterms:W3CDTF">2019-04-03T18:42:48Z</dcterms:modified>
</cp:coreProperties>
</file>