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Nunito SemiBold"/>
      <p:regular r:id="rId19"/>
      <p:bold r:id="rId20"/>
      <p:italic r:id="rId21"/>
      <p:boldItalic r:id="rId22"/>
    </p:embeddedFont>
    <p:embeddedFont>
      <p:font typeface="Caveat"/>
      <p:regular r:id="rId23"/>
      <p:bold r:id="rId24"/>
    </p:embeddedFont>
    <p:embeddedFont>
      <p:font typeface="Roboto"/>
      <p:regular r:id="rId25"/>
      <p:bold r:id="rId26"/>
      <p:italic r:id="rId27"/>
      <p:boldItalic r:id="rId28"/>
    </p:embeddedFont>
    <p:embeddedFont>
      <p:font typeface="Nunito"/>
      <p:regular r:id="rId29"/>
      <p:bold r:id="rId30"/>
      <p:italic r:id="rId31"/>
      <p:boldItalic r:id="rId32"/>
    </p:embeddedFont>
    <p:embeddedFont>
      <p:font typeface="BenchNine"/>
      <p:regular r:id="rId33"/>
      <p:bold r:id="rId34"/>
    </p:embeddedFont>
    <p:embeddedFont>
      <p:font typeface="Oswald Light"/>
      <p:regular r:id="rId35"/>
      <p:bold r:id="rId36"/>
    </p:embeddedFont>
    <p:embeddedFont>
      <p:font typeface="Courgette"/>
      <p:regular r:id="rId37"/>
    </p:embeddedFont>
    <p:embeddedFont>
      <p:font typeface="Oswald"/>
      <p:regular r:id="rId38"/>
      <p:bold r:id="rId39"/>
    </p:embeddedFont>
    <p:embeddedFont>
      <p:font typeface="Advent Pro Light"/>
      <p:regular r:id="rId40"/>
      <p:bold r:id="rId41"/>
    </p:embeddedFont>
    <p:embeddedFont>
      <p:font typeface="Advent Pro"/>
      <p:regular r:id="rId42"/>
      <p:bold r:id="rId43"/>
    </p:embeddedFont>
    <p:embeddedFont>
      <p:font typeface="Nunito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dventProLight-regular.fntdata"/><Relationship Id="rId20" Type="http://schemas.openxmlformats.org/officeDocument/2006/relationships/font" Target="fonts/NunitoSemiBold-bold.fntdata"/><Relationship Id="rId42" Type="http://schemas.openxmlformats.org/officeDocument/2006/relationships/font" Target="fonts/AdventPro-regular.fntdata"/><Relationship Id="rId41" Type="http://schemas.openxmlformats.org/officeDocument/2006/relationships/font" Target="fonts/AdventProLight-bold.fntdata"/><Relationship Id="rId22" Type="http://schemas.openxmlformats.org/officeDocument/2006/relationships/font" Target="fonts/NunitoSemiBold-boldItalic.fntdata"/><Relationship Id="rId44" Type="http://schemas.openxmlformats.org/officeDocument/2006/relationships/font" Target="fonts/NunitoLight-regular.fntdata"/><Relationship Id="rId21" Type="http://schemas.openxmlformats.org/officeDocument/2006/relationships/font" Target="fonts/NunitoSemiBold-italic.fntdata"/><Relationship Id="rId43" Type="http://schemas.openxmlformats.org/officeDocument/2006/relationships/font" Target="fonts/AdventPro-bold.fntdata"/><Relationship Id="rId24" Type="http://schemas.openxmlformats.org/officeDocument/2006/relationships/font" Target="fonts/Caveat-bold.fntdata"/><Relationship Id="rId46" Type="http://schemas.openxmlformats.org/officeDocument/2006/relationships/font" Target="fonts/NunitoLight-italic.fntdata"/><Relationship Id="rId23" Type="http://schemas.openxmlformats.org/officeDocument/2006/relationships/font" Target="fonts/Caveat-regular.fntdata"/><Relationship Id="rId45" Type="http://schemas.openxmlformats.org/officeDocument/2006/relationships/font" Target="fonts/Nuni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47" Type="http://schemas.openxmlformats.org/officeDocument/2006/relationships/font" Target="fonts/NunitoLight-boldItalic.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5.xml"/><Relationship Id="rId33" Type="http://schemas.openxmlformats.org/officeDocument/2006/relationships/font" Target="fonts/BenchNine-regular.fntdata"/><Relationship Id="rId10" Type="http://schemas.openxmlformats.org/officeDocument/2006/relationships/slide" Target="slides/slide4.xml"/><Relationship Id="rId32" Type="http://schemas.openxmlformats.org/officeDocument/2006/relationships/font" Target="fonts/Nunito-boldItalic.fntdata"/><Relationship Id="rId13" Type="http://schemas.openxmlformats.org/officeDocument/2006/relationships/slide" Target="slides/slide7.xml"/><Relationship Id="rId35" Type="http://schemas.openxmlformats.org/officeDocument/2006/relationships/font" Target="fonts/OswaldLight-regular.fntdata"/><Relationship Id="rId12" Type="http://schemas.openxmlformats.org/officeDocument/2006/relationships/slide" Target="slides/slide6.xml"/><Relationship Id="rId34" Type="http://schemas.openxmlformats.org/officeDocument/2006/relationships/font" Target="fonts/BenchNine-bold.fntdata"/><Relationship Id="rId15" Type="http://schemas.openxmlformats.org/officeDocument/2006/relationships/slide" Target="slides/slide9.xml"/><Relationship Id="rId37" Type="http://schemas.openxmlformats.org/officeDocument/2006/relationships/font" Target="fonts/Courgette-regular.fntdata"/><Relationship Id="rId14" Type="http://schemas.openxmlformats.org/officeDocument/2006/relationships/slide" Target="slides/slide8.xml"/><Relationship Id="rId36" Type="http://schemas.openxmlformats.org/officeDocument/2006/relationships/font" Target="fonts/OswaldLight-bold.fntdata"/><Relationship Id="rId17" Type="http://schemas.openxmlformats.org/officeDocument/2006/relationships/slide" Target="slides/slide11.xml"/><Relationship Id="rId39" Type="http://schemas.openxmlformats.org/officeDocument/2006/relationships/font" Target="fonts/Oswald-bold.fntdata"/><Relationship Id="rId16" Type="http://schemas.openxmlformats.org/officeDocument/2006/relationships/slide" Target="slides/slide10.xml"/><Relationship Id="rId38" Type="http://schemas.openxmlformats.org/officeDocument/2006/relationships/font" Target="fonts/Oswald-regular.fntdata"/><Relationship Id="rId19" Type="http://schemas.openxmlformats.org/officeDocument/2006/relationships/font" Target="fonts/Nunito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fbf882f20f_4_108: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gfbf882f20f_4_108: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0437ee0a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10437ee0a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fbf882f20f_4_741: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7" name="Google Shape;1267;gfbf882f20f_4_741: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fbf882f20f_4_305: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7" name="Google Shape;1277;gfbf882f20f_4_305: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fbf882f20f_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fbf882f20f_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fbf882f20f_4_312: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6" name="Google Shape;1046;gfbf882f20f_4_312: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1037401c95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1037401c95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fbf882f20f_4_1190: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3" name="Google Shape;1073;gfbf882f20f_4_1190: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fbf882f20f_4_478: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0" name="Google Shape;1210;gfbf882f20f_4_478: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10437ee0ae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8" name="Google Shape;1218;g10437ee0ae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1031994a99b_0_9:notes"/>
          <p:cNvSpPr/>
          <p:nvPr>
            <p:ph idx="2" type="sldImg"/>
          </p:nvPr>
        </p:nvSpPr>
        <p:spPr>
          <a:xfrm>
            <a:off x="1144326" y="685781"/>
            <a:ext cx="456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1" name="Google Shape;1231;g1031994a99b_0_9:notes"/>
          <p:cNvSpPr txBox="1"/>
          <p:nvPr>
            <p:ph idx="1" type="body"/>
          </p:nvPr>
        </p:nvSpPr>
        <p:spPr>
          <a:xfrm>
            <a:off x="685792" y="4343391"/>
            <a:ext cx="5486400" cy="4114800"/>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1038f207467_1_0:notes"/>
          <p:cNvSpPr/>
          <p:nvPr>
            <p:ph idx="2" type="sldImg"/>
          </p:nvPr>
        </p:nvSpPr>
        <p:spPr>
          <a:xfrm>
            <a:off x="1144326" y="685781"/>
            <a:ext cx="456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4" name="Google Shape;1244;g1038f207467_1_0:notes"/>
          <p:cNvSpPr txBox="1"/>
          <p:nvPr>
            <p:ph idx="1" type="body"/>
          </p:nvPr>
        </p:nvSpPr>
        <p:spPr>
          <a:xfrm>
            <a:off x="685792" y="4343391"/>
            <a:ext cx="5486400" cy="4114800"/>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grpSp>
        <p:nvGrpSpPr>
          <p:cNvPr id="9" name="Google Shape;9;p2"/>
          <p:cNvGrpSpPr/>
          <p:nvPr/>
        </p:nvGrpSpPr>
        <p:grpSpPr>
          <a:xfrm>
            <a:off x="-13710" y="-6911"/>
            <a:ext cx="9157658" cy="5155276"/>
            <a:chOff x="238125" y="839425"/>
            <a:chExt cx="7136023" cy="4012825"/>
          </a:xfrm>
        </p:grpSpPr>
        <p:sp>
          <p:nvSpPr>
            <p:cNvPr id="10" name="Google Shape;10;p2"/>
            <p:cNvSpPr/>
            <p:nvPr/>
          </p:nvSpPr>
          <p:spPr>
            <a:xfrm>
              <a:off x="240700" y="839425"/>
              <a:ext cx="7133425" cy="4012825"/>
            </a:xfrm>
            <a:custGeom>
              <a:rect b="b" l="l" r="r" t="t"/>
              <a:pathLst>
                <a:path extrusionOk="0" h="160513" w="285337">
                  <a:moveTo>
                    <a:pt x="1" y="0"/>
                  </a:moveTo>
                  <a:lnTo>
                    <a:pt x="1" y="160513"/>
                  </a:lnTo>
                  <a:lnTo>
                    <a:pt x="285336" y="160513"/>
                  </a:lnTo>
                  <a:lnTo>
                    <a:pt x="2853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788600" y="1649850"/>
              <a:ext cx="145525" cy="13052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2244275" y="1026475"/>
              <a:ext cx="74575" cy="7137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5206375" y="1026350"/>
              <a:ext cx="74075" cy="71500"/>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6738700" y="4540500"/>
              <a:ext cx="94775" cy="8495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6984150" y="1877700"/>
              <a:ext cx="94800" cy="8495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238125" y="1658125"/>
              <a:ext cx="2600" cy="45075"/>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40700" y="839425"/>
              <a:ext cx="1086475" cy="862750"/>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804100" y="3500125"/>
              <a:ext cx="74600" cy="7137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6052916" y="1257614"/>
              <a:ext cx="1321232" cy="1222376"/>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rot="10800000">
              <a:off x="238126" y="2927691"/>
              <a:ext cx="582600" cy="911475"/>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rot="10800000">
              <a:off x="238126" y="3119516"/>
              <a:ext cx="486300" cy="919725"/>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6685524" y="3235218"/>
              <a:ext cx="195250" cy="1567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6909224" y="3458118"/>
              <a:ext cx="138225" cy="12772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6568474" y="3486343"/>
              <a:ext cx="153825" cy="75375"/>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7113274" y="3646818"/>
              <a:ext cx="122325" cy="77525"/>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7087374" y="3324768"/>
              <a:ext cx="75100" cy="67775"/>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3254600" y="839425"/>
              <a:ext cx="1860650" cy="811175"/>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2"/>
          <p:cNvSpPr txBox="1"/>
          <p:nvPr>
            <p:ph type="ctrTitle"/>
          </p:nvPr>
        </p:nvSpPr>
        <p:spPr>
          <a:xfrm>
            <a:off x="1938528" y="1746504"/>
            <a:ext cx="5266800" cy="1143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7200"/>
              <a:buFont typeface="Caveat"/>
              <a:buNone/>
              <a:defRPr sz="7200">
                <a:solidFill>
                  <a:schemeClr val="dk2"/>
                </a:solidFill>
                <a:latin typeface="Caveat"/>
                <a:ea typeface="Caveat"/>
                <a:cs typeface="Caveat"/>
                <a:sym typeface="Caveat"/>
              </a:defRPr>
            </a:lvl1pPr>
            <a:lvl2pPr lvl="1"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2pPr>
            <a:lvl3pPr lvl="2"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3pPr>
            <a:lvl4pPr lvl="3"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4pPr>
            <a:lvl5pPr lvl="4"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5pPr>
            <a:lvl6pPr lvl="5"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6pPr>
            <a:lvl7pPr lvl="6"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7pPr>
            <a:lvl8pPr lvl="7"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8pPr>
            <a:lvl9pPr lvl="8"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9pPr>
          </a:lstStyle>
          <a:p/>
        </p:txBody>
      </p:sp>
      <p:sp>
        <p:nvSpPr>
          <p:cNvPr id="29" name="Google Shape;29;p2"/>
          <p:cNvSpPr txBox="1"/>
          <p:nvPr>
            <p:ph idx="1" type="subTitle"/>
          </p:nvPr>
        </p:nvSpPr>
        <p:spPr>
          <a:xfrm>
            <a:off x="1938528" y="2999232"/>
            <a:ext cx="52668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9pPr>
          </a:lstStyle>
          <a:p/>
        </p:txBody>
      </p:sp>
      <p:sp>
        <p:nvSpPr>
          <p:cNvPr id="30" name="Google Shape;30;p2"/>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2"/>
          <p:cNvGrpSpPr/>
          <p:nvPr/>
        </p:nvGrpSpPr>
        <p:grpSpPr>
          <a:xfrm rot="240">
            <a:off x="7345603" y="2442118"/>
            <a:ext cx="489135" cy="447357"/>
            <a:chOff x="5177300" y="2314950"/>
            <a:chExt cx="341575" cy="312400"/>
          </a:xfrm>
        </p:grpSpPr>
        <p:sp>
          <p:nvSpPr>
            <p:cNvPr id="33" name="Google Shape;33;p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 name="Google Shape;38;p2"/>
          <p:cNvGrpSpPr/>
          <p:nvPr/>
        </p:nvGrpSpPr>
        <p:grpSpPr>
          <a:xfrm rot="-5400000">
            <a:off x="1379179" y="1586877"/>
            <a:ext cx="489135" cy="447388"/>
            <a:chOff x="5177300" y="2314950"/>
            <a:chExt cx="341575" cy="312400"/>
          </a:xfrm>
        </p:grpSpPr>
        <p:sp>
          <p:nvSpPr>
            <p:cNvPr id="39" name="Google Shape;39;p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260" name="Shape 260"/>
        <p:cNvGrpSpPr/>
        <p:nvPr/>
      </p:nvGrpSpPr>
      <p:grpSpPr>
        <a:xfrm>
          <a:off x="0" y="0"/>
          <a:ext cx="0" cy="0"/>
          <a:chOff x="0" y="0"/>
          <a:chExt cx="0" cy="0"/>
        </a:xfrm>
      </p:grpSpPr>
      <p:grpSp>
        <p:nvGrpSpPr>
          <p:cNvPr id="261" name="Google Shape;261;p11"/>
          <p:cNvGrpSpPr/>
          <p:nvPr/>
        </p:nvGrpSpPr>
        <p:grpSpPr>
          <a:xfrm>
            <a:off x="-20619" y="-7694"/>
            <a:ext cx="9181207" cy="5162098"/>
            <a:chOff x="238125" y="839425"/>
            <a:chExt cx="7136023" cy="4012825"/>
          </a:xfrm>
        </p:grpSpPr>
        <p:sp>
          <p:nvSpPr>
            <p:cNvPr id="262" name="Google Shape;262;p11"/>
            <p:cNvSpPr/>
            <p:nvPr/>
          </p:nvSpPr>
          <p:spPr>
            <a:xfrm>
              <a:off x="240700" y="839425"/>
              <a:ext cx="7133425" cy="4012825"/>
            </a:xfrm>
            <a:custGeom>
              <a:rect b="b" l="l" r="r" t="t"/>
              <a:pathLst>
                <a:path extrusionOk="0" h="160513" w="285337">
                  <a:moveTo>
                    <a:pt x="1" y="0"/>
                  </a:moveTo>
                  <a:lnTo>
                    <a:pt x="1" y="160513"/>
                  </a:lnTo>
                  <a:lnTo>
                    <a:pt x="285336" y="160513"/>
                  </a:lnTo>
                  <a:lnTo>
                    <a:pt x="2853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1"/>
            <p:cNvSpPr/>
            <p:nvPr/>
          </p:nvSpPr>
          <p:spPr>
            <a:xfrm>
              <a:off x="788600" y="1649850"/>
              <a:ext cx="145525" cy="13052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1"/>
            <p:cNvSpPr/>
            <p:nvPr/>
          </p:nvSpPr>
          <p:spPr>
            <a:xfrm>
              <a:off x="2244275" y="1026475"/>
              <a:ext cx="74575" cy="7137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1"/>
            <p:cNvSpPr/>
            <p:nvPr/>
          </p:nvSpPr>
          <p:spPr>
            <a:xfrm>
              <a:off x="5206375" y="1026350"/>
              <a:ext cx="74075" cy="71500"/>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1"/>
            <p:cNvSpPr/>
            <p:nvPr/>
          </p:nvSpPr>
          <p:spPr>
            <a:xfrm>
              <a:off x="6738700" y="4540500"/>
              <a:ext cx="94775" cy="8495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1"/>
            <p:cNvSpPr/>
            <p:nvPr/>
          </p:nvSpPr>
          <p:spPr>
            <a:xfrm>
              <a:off x="6984150" y="1877700"/>
              <a:ext cx="94800" cy="8495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1"/>
            <p:cNvSpPr/>
            <p:nvPr/>
          </p:nvSpPr>
          <p:spPr>
            <a:xfrm>
              <a:off x="238125" y="1658125"/>
              <a:ext cx="2600" cy="45075"/>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1"/>
            <p:cNvSpPr/>
            <p:nvPr/>
          </p:nvSpPr>
          <p:spPr>
            <a:xfrm>
              <a:off x="240700" y="839425"/>
              <a:ext cx="1086475" cy="862750"/>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1"/>
            <p:cNvSpPr/>
            <p:nvPr/>
          </p:nvSpPr>
          <p:spPr>
            <a:xfrm>
              <a:off x="1804100" y="3500125"/>
              <a:ext cx="74600" cy="7137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1"/>
            <p:cNvSpPr/>
            <p:nvPr/>
          </p:nvSpPr>
          <p:spPr>
            <a:xfrm>
              <a:off x="6052916" y="1257614"/>
              <a:ext cx="1321232" cy="1222376"/>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1"/>
            <p:cNvSpPr/>
            <p:nvPr/>
          </p:nvSpPr>
          <p:spPr>
            <a:xfrm rot="10800000">
              <a:off x="238126" y="2927691"/>
              <a:ext cx="582600" cy="911475"/>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1"/>
            <p:cNvSpPr/>
            <p:nvPr/>
          </p:nvSpPr>
          <p:spPr>
            <a:xfrm rot="10800000">
              <a:off x="238126" y="3119516"/>
              <a:ext cx="486300" cy="919725"/>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1"/>
            <p:cNvSpPr/>
            <p:nvPr/>
          </p:nvSpPr>
          <p:spPr>
            <a:xfrm>
              <a:off x="6685524" y="3235218"/>
              <a:ext cx="195250" cy="1567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1"/>
            <p:cNvSpPr/>
            <p:nvPr/>
          </p:nvSpPr>
          <p:spPr>
            <a:xfrm>
              <a:off x="6909224" y="3458118"/>
              <a:ext cx="138225" cy="12772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6568474" y="3486343"/>
              <a:ext cx="153825" cy="75375"/>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1"/>
            <p:cNvSpPr/>
            <p:nvPr/>
          </p:nvSpPr>
          <p:spPr>
            <a:xfrm>
              <a:off x="7113274" y="3646818"/>
              <a:ext cx="122325" cy="77525"/>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1"/>
            <p:cNvSpPr/>
            <p:nvPr/>
          </p:nvSpPr>
          <p:spPr>
            <a:xfrm>
              <a:off x="7087374" y="3324768"/>
              <a:ext cx="75100" cy="67775"/>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p:nvPr/>
          </p:nvSpPr>
          <p:spPr>
            <a:xfrm>
              <a:off x="3254600" y="839425"/>
              <a:ext cx="1860650" cy="811175"/>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0" name="Google Shape;280;p11"/>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1"/>
          <p:cNvSpPr txBox="1"/>
          <p:nvPr>
            <p:ph type="title"/>
          </p:nvPr>
        </p:nvSpPr>
        <p:spPr>
          <a:xfrm>
            <a:off x="2524425" y="2082600"/>
            <a:ext cx="4095300" cy="9783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Clr>
                <a:schemeClr val="dk2"/>
              </a:buClr>
              <a:buSzPts val="9000"/>
              <a:buNone/>
              <a:defRPr sz="9000">
                <a:solidFill>
                  <a:schemeClr val="dk2"/>
                </a:solidFill>
              </a:defRPr>
            </a:lvl1pPr>
            <a:lvl2pPr lvl="1" algn="ctr">
              <a:lnSpc>
                <a:spcPct val="100000"/>
              </a:lnSpc>
              <a:spcBef>
                <a:spcPts val="0"/>
              </a:spcBef>
              <a:spcAft>
                <a:spcPts val="0"/>
              </a:spcAft>
              <a:buClr>
                <a:schemeClr val="dk2"/>
              </a:buClr>
              <a:buSzPts val="9000"/>
              <a:buNone/>
              <a:defRPr sz="9000">
                <a:solidFill>
                  <a:schemeClr val="dk2"/>
                </a:solidFill>
              </a:defRPr>
            </a:lvl2pPr>
            <a:lvl3pPr lvl="2" algn="ctr">
              <a:lnSpc>
                <a:spcPct val="100000"/>
              </a:lnSpc>
              <a:spcBef>
                <a:spcPts val="0"/>
              </a:spcBef>
              <a:spcAft>
                <a:spcPts val="0"/>
              </a:spcAft>
              <a:buClr>
                <a:schemeClr val="dk2"/>
              </a:buClr>
              <a:buSzPts val="9000"/>
              <a:buNone/>
              <a:defRPr sz="9000">
                <a:solidFill>
                  <a:schemeClr val="dk2"/>
                </a:solidFill>
              </a:defRPr>
            </a:lvl3pPr>
            <a:lvl4pPr lvl="3" algn="ctr">
              <a:lnSpc>
                <a:spcPct val="100000"/>
              </a:lnSpc>
              <a:spcBef>
                <a:spcPts val="0"/>
              </a:spcBef>
              <a:spcAft>
                <a:spcPts val="0"/>
              </a:spcAft>
              <a:buClr>
                <a:schemeClr val="dk2"/>
              </a:buClr>
              <a:buSzPts val="9000"/>
              <a:buNone/>
              <a:defRPr sz="9000">
                <a:solidFill>
                  <a:schemeClr val="dk2"/>
                </a:solidFill>
              </a:defRPr>
            </a:lvl4pPr>
            <a:lvl5pPr lvl="4" algn="ctr">
              <a:lnSpc>
                <a:spcPct val="100000"/>
              </a:lnSpc>
              <a:spcBef>
                <a:spcPts val="0"/>
              </a:spcBef>
              <a:spcAft>
                <a:spcPts val="0"/>
              </a:spcAft>
              <a:buClr>
                <a:schemeClr val="dk2"/>
              </a:buClr>
              <a:buSzPts val="9000"/>
              <a:buNone/>
              <a:defRPr sz="9000">
                <a:solidFill>
                  <a:schemeClr val="dk2"/>
                </a:solidFill>
              </a:defRPr>
            </a:lvl5pPr>
            <a:lvl6pPr lvl="5" algn="ctr">
              <a:lnSpc>
                <a:spcPct val="100000"/>
              </a:lnSpc>
              <a:spcBef>
                <a:spcPts val="0"/>
              </a:spcBef>
              <a:spcAft>
                <a:spcPts val="0"/>
              </a:spcAft>
              <a:buClr>
                <a:schemeClr val="dk2"/>
              </a:buClr>
              <a:buSzPts val="9000"/>
              <a:buNone/>
              <a:defRPr sz="9000">
                <a:solidFill>
                  <a:schemeClr val="dk2"/>
                </a:solidFill>
              </a:defRPr>
            </a:lvl6pPr>
            <a:lvl7pPr lvl="6" algn="ctr">
              <a:lnSpc>
                <a:spcPct val="100000"/>
              </a:lnSpc>
              <a:spcBef>
                <a:spcPts val="0"/>
              </a:spcBef>
              <a:spcAft>
                <a:spcPts val="0"/>
              </a:spcAft>
              <a:buClr>
                <a:schemeClr val="dk2"/>
              </a:buClr>
              <a:buSzPts val="9000"/>
              <a:buNone/>
              <a:defRPr sz="9000">
                <a:solidFill>
                  <a:schemeClr val="dk2"/>
                </a:solidFill>
              </a:defRPr>
            </a:lvl7pPr>
            <a:lvl8pPr lvl="7" algn="ctr">
              <a:lnSpc>
                <a:spcPct val="100000"/>
              </a:lnSpc>
              <a:spcBef>
                <a:spcPts val="0"/>
              </a:spcBef>
              <a:spcAft>
                <a:spcPts val="0"/>
              </a:spcAft>
              <a:buClr>
                <a:schemeClr val="dk2"/>
              </a:buClr>
              <a:buSzPts val="9000"/>
              <a:buNone/>
              <a:defRPr sz="9000">
                <a:solidFill>
                  <a:schemeClr val="dk2"/>
                </a:solidFill>
              </a:defRPr>
            </a:lvl8pPr>
            <a:lvl9pPr lvl="8" algn="ctr">
              <a:lnSpc>
                <a:spcPct val="100000"/>
              </a:lnSpc>
              <a:spcBef>
                <a:spcPts val="0"/>
              </a:spcBef>
              <a:spcAft>
                <a:spcPts val="0"/>
              </a:spcAft>
              <a:buClr>
                <a:schemeClr val="dk2"/>
              </a:buClr>
              <a:buSzPts val="9000"/>
              <a:buNone/>
              <a:defRPr sz="90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
    <p:bg>
      <p:bgPr>
        <a:solidFill>
          <a:schemeClr val="accent4"/>
        </a:solidFill>
      </p:bgPr>
    </p:bg>
    <p:spTree>
      <p:nvGrpSpPr>
        <p:cNvPr id="283" name="Shape 283"/>
        <p:cNvGrpSpPr/>
        <p:nvPr/>
      </p:nvGrpSpPr>
      <p:grpSpPr>
        <a:xfrm>
          <a:off x="0" y="0"/>
          <a:ext cx="0" cy="0"/>
          <a:chOff x="0" y="0"/>
          <a:chExt cx="0" cy="0"/>
        </a:xfrm>
      </p:grpSpPr>
      <p:sp>
        <p:nvSpPr>
          <p:cNvPr id="284" name="Google Shape;284;p12"/>
          <p:cNvSpPr txBox="1"/>
          <p:nvPr>
            <p:ph type="title"/>
          </p:nvPr>
        </p:nvSpPr>
        <p:spPr>
          <a:xfrm>
            <a:off x="3767328" y="1371600"/>
            <a:ext cx="4581000" cy="123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ONE_COLUMN_TEXT_1">
    <p:bg>
      <p:bgPr>
        <a:solidFill>
          <a:schemeClr val="accent6"/>
        </a:solidFill>
      </p:bgPr>
    </p:bg>
    <p:spTree>
      <p:nvGrpSpPr>
        <p:cNvPr id="285" name="Shape 285"/>
        <p:cNvGrpSpPr/>
        <p:nvPr/>
      </p:nvGrpSpPr>
      <p:grpSpPr>
        <a:xfrm>
          <a:off x="0" y="0"/>
          <a:ext cx="0" cy="0"/>
          <a:chOff x="0" y="0"/>
          <a:chExt cx="0" cy="0"/>
        </a:xfrm>
      </p:grpSpPr>
      <p:sp>
        <p:nvSpPr>
          <p:cNvPr id="286" name="Google Shape;286;p13"/>
          <p:cNvSpPr/>
          <p:nvPr/>
        </p:nvSpPr>
        <p:spPr>
          <a:xfrm rot="5400000">
            <a:off x="7950844" y="2398453"/>
            <a:ext cx="1661933" cy="724379"/>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3"/>
          <p:cNvSpPr txBox="1"/>
          <p:nvPr>
            <p:ph type="title"/>
          </p:nvPr>
        </p:nvSpPr>
        <p:spPr>
          <a:xfrm>
            <a:off x="1252725" y="1196524"/>
            <a:ext cx="2246700" cy="149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288" name="Google Shape;288;p13"/>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3"/>
          <p:cNvSpPr/>
          <p:nvPr/>
        </p:nvSpPr>
        <p:spPr>
          <a:xfrm>
            <a:off x="0" y="185401"/>
            <a:ext cx="838394" cy="1317905"/>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3"/>
          <p:cNvSpPr/>
          <p:nvPr/>
        </p:nvSpPr>
        <p:spPr>
          <a:xfrm>
            <a:off x="488628" y="185407"/>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3"/>
          <p:cNvSpPr/>
          <p:nvPr/>
        </p:nvSpPr>
        <p:spPr>
          <a:xfrm>
            <a:off x="315366" y="36590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3"/>
          <p:cNvSpPr/>
          <p:nvPr/>
        </p:nvSpPr>
        <p:spPr>
          <a:xfrm>
            <a:off x="8762524" y="959049"/>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3"/>
          <p:cNvSpPr/>
          <p:nvPr/>
        </p:nvSpPr>
        <p:spPr>
          <a:xfrm>
            <a:off x="5633501" y="4678850"/>
            <a:ext cx="2045205" cy="466311"/>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3"/>
          <p:cNvSpPr/>
          <p:nvPr/>
        </p:nvSpPr>
        <p:spPr>
          <a:xfrm>
            <a:off x="8294848" y="1"/>
            <a:ext cx="838358" cy="920204"/>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5" name="Google Shape;295;p13"/>
          <p:cNvGrpSpPr/>
          <p:nvPr/>
        </p:nvGrpSpPr>
        <p:grpSpPr>
          <a:xfrm>
            <a:off x="141135" y="2237638"/>
            <a:ext cx="509835" cy="466288"/>
            <a:chOff x="5177300" y="2314950"/>
            <a:chExt cx="341575" cy="312400"/>
          </a:xfrm>
        </p:grpSpPr>
        <p:sp>
          <p:nvSpPr>
            <p:cNvPr id="296" name="Google Shape;296;p1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 name="Google Shape;301;p13"/>
          <p:cNvSpPr txBox="1"/>
          <p:nvPr>
            <p:ph idx="1" type="subTitle"/>
          </p:nvPr>
        </p:nvSpPr>
        <p:spPr>
          <a:xfrm>
            <a:off x="1289304" y="2990088"/>
            <a:ext cx="3035700" cy="100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9pPr>
          </a:lstStyle>
          <a:p/>
        </p:txBody>
      </p:sp>
      <p:grpSp>
        <p:nvGrpSpPr>
          <p:cNvPr id="302" name="Google Shape;302;p13"/>
          <p:cNvGrpSpPr/>
          <p:nvPr/>
        </p:nvGrpSpPr>
        <p:grpSpPr>
          <a:xfrm>
            <a:off x="8459110" y="3192813"/>
            <a:ext cx="509835" cy="466288"/>
            <a:chOff x="5177300" y="2314950"/>
            <a:chExt cx="341575" cy="312400"/>
          </a:xfrm>
        </p:grpSpPr>
        <p:sp>
          <p:nvSpPr>
            <p:cNvPr id="303" name="Google Shape;303;p1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13"/>
          <p:cNvSpPr/>
          <p:nvPr/>
        </p:nvSpPr>
        <p:spPr>
          <a:xfrm rot="10800000">
            <a:off x="5414562" y="6"/>
            <a:ext cx="1536187" cy="350196"/>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3">
    <p:bg>
      <p:bgPr>
        <a:solidFill>
          <a:schemeClr val="accent1"/>
        </a:solidFill>
      </p:bgPr>
    </p:bg>
    <p:spTree>
      <p:nvGrpSpPr>
        <p:cNvPr id="309" name="Shape 309"/>
        <p:cNvGrpSpPr/>
        <p:nvPr/>
      </p:nvGrpSpPr>
      <p:grpSpPr>
        <a:xfrm>
          <a:off x="0" y="0"/>
          <a:ext cx="0" cy="0"/>
          <a:chOff x="0" y="0"/>
          <a:chExt cx="0" cy="0"/>
        </a:xfrm>
      </p:grpSpPr>
      <p:sp>
        <p:nvSpPr>
          <p:cNvPr id="310" name="Google Shape;310;p14"/>
          <p:cNvSpPr txBox="1"/>
          <p:nvPr>
            <p:ph type="title"/>
          </p:nvPr>
        </p:nvSpPr>
        <p:spPr>
          <a:xfrm>
            <a:off x="1481328" y="457200"/>
            <a:ext cx="6190500" cy="1353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311" name="Google Shape;311;p14"/>
          <p:cNvSpPr/>
          <p:nvPr/>
        </p:nvSpPr>
        <p:spPr>
          <a:xfrm>
            <a:off x="0" y="4172812"/>
            <a:ext cx="819313" cy="970677"/>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4"/>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4"/>
          <p:cNvSpPr/>
          <p:nvPr/>
        </p:nvSpPr>
        <p:spPr>
          <a:xfrm>
            <a:off x="8172266" y="3480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4"/>
          <p:cNvSpPr/>
          <p:nvPr/>
        </p:nvSpPr>
        <p:spPr>
          <a:xfrm>
            <a:off x="489616" y="36997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4"/>
          <p:cNvSpPr/>
          <p:nvPr/>
        </p:nvSpPr>
        <p:spPr>
          <a:xfrm>
            <a:off x="8587099" y="132577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4"/>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4"/>
          <p:cNvSpPr/>
          <p:nvPr/>
        </p:nvSpPr>
        <p:spPr>
          <a:xfrm>
            <a:off x="1169424" y="4616868"/>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4"/>
          <p:cNvSpPr/>
          <p:nvPr/>
        </p:nvSpPr>
        <p:spPr>
          <a:xfrm>
            <a:off x="1546774" y="4834790"/>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4"/>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 name="Google Shape;320;p14"/>
          <p:cNvGrpSpPr/>
          <p:nvPr/>
        </p:nvGrpSpPr>
        <p:grpSpPr>
          <a:xfrm>
            <a:off x="141135" y="2237638"/>
            <a:ext cx="509835" cy="466288"/>
            <a:chOff x="5177300" y="2314950"/>
            <a:chExt cx="341575" cy="312400"/>
          </a:xfrm>
        </p:grpSpPr>
        <p:sp>
          <p:nvSpPr>
            <p:cNvPr id="321" name="Google Shape;321;p1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6" name="Google Shape;326;p14"/>
          <p:cNvGrpSpPr/>
          <p:nvPr/>
        </p:nvGrpSpPr>
        <p:grpSpPr>
          <a:xfrm>
            <a:off x="8409945" y="3536478"/>
            <a:ext cx="603631" cy="552105"/>
            <a:chOff x="5177300" y="2314950"/>
            <a:chExt cx="341575" cy="312400"/>
          </a:xfrm>
        </p:grpSpPr>
        <p:sp>
          <p:nvSpPr>
            <p:cNvPr id="327" name="Google Shape;327;p1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2" name="Google Shape;332;p14"/>
          <p:cNvSpPr txBox="1"/>
          <p:nvPr>
            <p:ph idx="1" type="subTitle"/>
          </p:nvPr>
        </p:nvSpPr>
        <p:spPr>
          <a:xfrm>
            <a:off x="969264" y="2350008"/>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3" name="Google Shape;333;p14"/>
          <p:cNvSpPr txBox="1"/>
          <p:nvPr>
            <p:ph idx="2" type="subTitle"/>
          </p:nvPr>
        </p:nvSpPr>
        <p:spPr>
          <a:xfrm>
            <a:off x="969264" y="2706624"/>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34" name="Google Shape;334;p14"/>
          <p:cNvSpPr txBox="1"/>
          <p:nvPr>
            <p:ph idx="3" type="subTitle"/>
          </p:nvPr>
        </p:nvSpPr>
        <p:spPr>
          <a:xfrm>
            <a:off x="3474720" y="2350008"/>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5" name="Google Shape;335;p14"/>
          <p:cNvSpPr txBox="1"/>
          <p:nvPr>
            <p:ph idx="4" type="subTitle"/>
          </p:nvPr>
        </p:nvSpPr>
        <p:spPr>
          <a:xfrm>
            <a:off x="3474720" y="2706624"/>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36" name="Google Shape;336;p14"/>
          <p:cNvSpPr txBox="1"/>
          <p:nvPr>
            <p:ph idx="5" type="subTitle"/>
          </p:nvPr>
        </p:nvSpPr>
        <p:spPr>
          <a:xfrm>
            <a:off x="5980176" y="2350008"/>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7" name="Google Shape;337;p14"/>
          <p:cNvSpPr txBox="1"/>
          <p:nvPr>
            <p:ph idx="6" type="subTitle"/>
          </p:nvPr>
        </p:nvSpPr>
        <p:spPr>
          <a:xfrm>
            <a:off x="5980176" y="2706624"/>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38" name="Google Shape;338;p14"/>
          <p:cNvSpPr txBox="1"/>
          <p:nvPr>
            <p:ph idx="7" type="subTitle"/>
          </p:nvPr>
        </p:nvSpPr>
        <p:spPr>
          <a:xfrm>
            <a:off x="969264" y="3785616"/>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9" name="Google Shape;339;p14"/>
          <p:cNvSpPr txBox="1"/>
          <p:nvPr>
            <p:ph idx="8" type="subTitle"/>
          </p:nvPr>
        </p:nvSpPr>
        <p:spPr>
          <a:xfrm>
            <a:off x="969264" y="4142232"/>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40" name="Google Shape;340;p14"/>
          <p:cNvSpPr txBox="1"/>
          <p:nvPr>
            <p:ph idx="9" type="subTitle"/>
          </p:nvPr>
        </p:nvSpPr>
        <p:spPr>
          <a:xfrm>
            <a:off x="3474720" y="3785616"/>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41" name="Google Shape;341;p14"/>
          <p:cNvSpPr txBox="1"/>
          <p:nvPr>
            <p:ph idx="13" type="subTitle"/>
          </p:nvPr>
        </p:nvSpPr>
        <p:spPr>
          <a:xfrm>
            <a:off x="3474720" y="4142232"/>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42" name="Google Shape;342;p14"/>
          <p:cNvSpPr txBox="1"/>
          <p:nvPr>
            <p:ph idx="14" type="subTitle"/>
          </p:nvPr>
        </p:nvSpPr>
        <p:spPr>
          <a:xfrm>
            <a:off x="5980176" y="3785616"/>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43" name="Google Shape;343;p14"/>
          <p:cNvSpPr txBox="1"/>
          <p:nvPr>
            <p:ph idx="15" type="subTitle"/>
          </p:nvPr>
        </p:nvSpPr>
        <p:spPr>
          <a:xfrm>
            <a:off x="5980176" y="4142232"/>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44" name="Google Shape;344;p14"/>
          <p:cNvSpPr/>
          <p:nvPr/>
        </p:nvSpPr>
        <p:spPr>
          <a:xfrm rot="5400000">
            <a:off x="8128858" y="206742"/>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4"/>
          <p:cNvSpPr/>
          <p:nvPr/>
        </p:nvSpPr>
        <p:spPr>
          <a:xfrm rot="5400000">
            <a:off x="8345917" y="267624"/>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4"/>
          <p:cNvSpPr/>
          <p:nvPr/>
        </p:nvSpPr>
        <p:spPr>
          <a:xfrm rot="5400000">
            <a:off x="8505295" y="37688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4"/>
          <p:cNvSpPr/>
          <p:nvPr/>
        </p:nvSpPr>
        <p:spPr>
          <a:xfrm rot="5400000">
            <a:off x="8659490" y="487224"/>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6">
    <p:bg>
      <p:bgPr>
        <a:solidFill>
          <a:schemeClr val="accent4"/>
        </a:solidFill>
      </p:bgPr>
    </p:bg>
    <p:spTree>
      <p:nvGrpSpPr>
        <p:cNvPr id="348" name="Shape 348"/>
        <p:cNvGrpSpPr/>
        <p:nvPr/>
      </p:nvGrpSpPr>
      <p:grpSpPr>
        <a:xfrm>
          <a:off x="0" y="0"/>
          <a:ext cx="0" cy="0"/>
          <a:chOff x="0" y="0"/>
          <a:chExt cx="0" cy="0"/>
        </a:xfrm>
      </p:grpSpPr>
      <p:sp>
        <p:nvSpPr>
          <p:cNvPr id="349" name="Google Shape;349;p15"/>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5"/>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5"/>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5"/>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5"/>
          <p:cNvSpPr/>
          <p:nvPr/>
        </p:nvSpPr>
        <p:spPr>
          <a:xfrm>
            <a:off x="8835739" y="1063523"/>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5"/>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5"/>
          <p:cNvSpPr/>
          <p:nvPr/>
        </p:nvSpPr>
        <p:spPr>
          <a:xfrm>
            <a:off x="-3538"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5"/>
          <p:cNvSpPr/>
          <p:nvPr/>
        </p:nvSpPr>
        <p:spPr>
          <a:xfrm rot="10800000">
            <a:off x="-6845" y="2724174"/>
            <a:ext cx="591572" cy="926514"/>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5"/>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5"/>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grpSp>
        <p:nvGrpSpPr>
          <p:cNvPr id="359" name="Google Shape;359;p15"/>
          <p:cNvGrpSpPr/>
          <p:nvPr/>
        </p:nvGrpSpPr>
        <p:grpSpPr>
          <a:xfrm>
            <a:off x="182299" y="4569347"/>
            <a:ext cx="624055" cy="466161"/>
            <a:chOff x="1095624" y="4433147"/>
            <a:chExt cx="624055" cy="466161"/>
          </a:xfrm>
        </p:grpSpPr>
        <p:sp>
          <p:nvSpPr>
            <p:cNvPr id="360" name="Google Shape;360;p15"/>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5"/>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5"/>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5"/>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5"/>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5" name="Google Shape;365;p15"/>
          <p:cNvSpPr/>
          <p:nvPr/>
        </p:nvSpPr>
        <p:spPr>
          <a:xfrm>
            <a:off x="8093678" y="-1201"/>
            <a:ext cx="1060010" cy="1708218"/>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grpSp>
        <p:nvGrpSpPr>
          <p:cNvPr id="366" name="Google Shape;366;p15"/>
          <p:cNvGrpSpPr/>
          <p:nvPr/>
        </p:nvGrpSpPr>
        <p:grpSpPr>
          <a:xfrm rot="5400000">
            <a:off x="8121733" y="2777755"/>
            <a:ext cx="1232802" cy="819326"/>
            <a:chOff x="5963133" y="2001105"/>
            <a:chExt cx="1232802" cy="819326"/>
          </a:xfrm>
        </p:grpSpPr>
        <p:sp>
          <p:nvSpPr>
            <p:cNvPr id="367" name="Google Shape;367;p15"/>
            <p:cNvSpPr/>
            <p:nvPr/>
          </p:nvSpPr>
          <p:spPr>
            <a:xfrm>
              <a:off x="5963133" y="2001105"/>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5"/>
            <p:cNvSpPr/>
            <p:nvPr/>
          </p:nvSpPr>
          <p:spPr>
            <a:xfrm>
              <a:off x="6116006" y="2001105"/>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5"/>
            <p:cNvSpPr/>
            <p:nvPr/>
          </p:nvSpPr>
          <p:spPr>
            <a:xfrm>
              <a:off x="6260217" y="210716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5"/>
            <p:cNvSpPr/>
            <p:nvPr/>
          </p:nvSpPr>
          <p:spPr>
            <a:xfrm>
              <a:off x="6401765" y="2209510"/>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6"/>
        </a:solidFill>
      </p:bgPr>
    </p:bg>
    <p:spTree>
      <p:nvGrpSpPr>
        <p:cNvPr id="371" name="Shape 371"/>
        <p:cNvGrpSpPr/>
        <p:nvPr/>
      </p:nvGrpSpPr>
      <p:grpSpPr>
        <a:xfrm>
          <a:off x="0" y="0"/>
          <a:ext cx="0" cy="0"/>
          <a:chOff x="0" y="0"/>
          <a:chExt cx="0" cy="0"/>
        </a:xfrm>
      </p:grpSpPr>
      <p:sp>
        <p:nvSpPr>
          <p:cNvPr id="372" name="Google Shape;372;p16"/>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6"/>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6"/>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6"/>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6"/>
          <p:cNvSpPr/>
          <p:nvPr/>
        </p:nvSpPr>
        <p:spPr>
          <a:xfrm>
            <a:off x="8835739" y="1063523"/>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6"/>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6"/>
          <p:cNvSpPr/>
          <p:nvPr/>
        </p:nvSpPr>
        <p:spPr>
          <a:xfrm>
            <a:off x="-3538"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6"/>
          <p:cNvSpPr/>
          <p:nvPr/>
        </p:nvSpPr>
        <p:spPr>
          <a:xfrm rot="10800000">
            <a:off x="-6845" y="2724174"/>
            <a:ext cx="591572" cy="926514"/>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6"/>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6"/>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grpSp>
        <p:nvGrpSpPr>
          <p:cNvPr id="382" name="Google Shape;382;p16"/>
          <p:cNvGrpSpPr/>
          <p:nvPr/>
        </p:nvGrpSpPr>
        <p:grpSpPr>
          <a:xfrm>
            <a:off x="182299" y="4569347"/>
            <a:ext cx="624055" cy="466161"/>
            <a:chOff x="1095624" y="4433147"/>
            <a:chExt cx="624055" cy="466161"/>
          </a:xfrm>
        </p:grpSpPr>
        <p:sp>
          <p:nvSpPr>
            <p:cNvPr id="383" name="Google Shape;383;p16"/>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6"/>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6"/>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6"/>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6"/>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8" name="Google Shape;388;p16"/>
          <p:cNvSpPr/>
          <p:nvPr/>
        </p:nvSpPr>
        <p:spPr>
          <a:xfrm>
            <a:off x="8093678" y="-1201"/>
            <a:ext cx="1060010" cy="1708218"/>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grpSp>
        <p:nvGrpSpPr>
          <p:cNvPr id="389" name="Google Shape;389;p16"/>
          <p:cNvGrpSpPr/>
          <p:nvPr/>
        </p:nvGrpSpPr>
        <p:grpSpPr>
          <a:xfrm rot="5400000">
            <a:off x="8121733" y="2777755"/>
            <a:ext cx="1232802" cy="819326"/>
            <a:chOff x="5963133" y="2001105"/>
            <a:chExt cx="1232802" cy="819326"/>
          </a:xfrm>
        </p:grpSpPr>
        <p:sp>
          <p:nvSpPr>
            <p:cNvPr id="390" name="Google Shape;390;p16"/>
            <p:cNvSpPr/>
            <p:nvPr/>
          </p:nvSpPr>
          <p:spPr>
            <a:xfrm>
              <a:off x="5963133" y="2001105"/>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6"/>
            <p:cNvSpPr/>
            <p:nvPr/>
          </p:nvSpPr>
          <p:spPr>
            <a:xfrm>
              <a:off x="6116006" y="2001105"/>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6"/>
            <p:cNvSpPr/>
            <p:nvPr/>
          </p:nvSpPr>
          <p:spPr>
            <a:xfrm>
              <a:off x="6260217" y="210716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6"/>
            <p:cNvSpPr/>
            <p:nvPr/>
          </p:nvSpPr>
          <p:spPr>
            <a:xfrm>
              <a:off x="6401765" y="2209510"/>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bg>
      <p:bgPr>
        <a:solidFill>
          <a:schemeClr val="accent1"/>
        </a:solidFill>
      </p:bgPr>
    </p:bg>
    <p:spTree>
      <p:nvGrpSpPr>
        <p:cNvPr id="394" name="Shape 394"/>
        <p:cNvGrpSpPr/>
        <p:nvPr/>
      </p:nvGrpSpPr>
      <p:grpSpPr>
        <a:xfrm>
          <a:off x="0" y="0"/>
          <a:ext cx="0" cy="0"/>
          <a:chOff x="0" y="0"/>
          <a:chExt cx="0" cy="0"/>
        </a:xfrm>
      </p:grpSpPr>
      <p:sp>
        <p:nvSpPr>
          <p:cNvPr id="395" name="Google Shape;395;p17"/>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7"/>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7"/>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7"/>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7"/>
          <p:cNvSpPr/>
          <p:nvPr/>
        </p:nvSpPr>
        <p:spPr>
          <a:xfrm>
            <a:off x="8835739" y="1063523"/>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7"/>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7"/>
          <p:cNvSpPr/>
          <p:nvPr/>
        </p:nvSpPr>
        <p:spPr>
          <a:xfrm>
            <a:off x="-3538"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7"/>
          <p:cNvSpPr/>
          <p:nvPr/>
        </p:nvSpPr>
        <p:spPr>
          <a:xfrm rot="10800000">
            <a:off x="-6845" y="2724174"/>
            <a:ext cx="591572" cy="926514"/>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7"/>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7"/>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grpSp>
        <p:nvGrpSpPr>
          <p:cNvPr id="405" name="Google Shape;405;p17"/>
          <p:cNvGrpSpPr/>
          <p:nvPr/>
        </p:nvGrpSpPr>
        <p:grpSpPr>
          <a:xfrm>
            <a:off x="182299" y="4569347"/>
            <a:ext cx="624055" cy="466161"/>
            <a:chOff x="1095624" y="4433147"/>
            <a:chExt cx="624055" cy="466161"/>
          </a:xfrm>
        </p:grpSpPr>
        <p:sp>
          <p:nvSpPr>
            <p:cNvPr id="406" name="Google Shape;406;p17"/>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7"/>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7"/>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7"/>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7"/>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 name="Google Shape;411;p17"/>
          <p:cNvSpPr/>
          <p:nvPr/>
        </p:nvSpPr>
        <p:spPr>
          <a:xfrm>
            <a:off x="8093678" y="-1201"/>
            <a:ext cx="1060010" cy="1708218"/>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grpSp>
        <p:nvGrpSpPr>
          <p:cNvPr id="412" name="Google Shape;412;p17"/>
          <p:cNvGrpSpPr/>
          <p:nvPr/>
        </p:nvGrpSpPr>
        <p:grpSpPr>
          <a:xfrm rot="5400000">
            <a:off x="8121733" y="2777755"/>
            <a:ext cx="1232802" cy="819326"/>
            <a:chOff x="5963133" y="2001105"/>
            <a:chExt cx="1232802" cy="819326"/>
          </a:xfrm>
        </p:grpSpPr>
        <p:sp>
          <p:nvSpPr>
            <p:cNvPr id="413" name="Google Shape;413;p17"/>
            <p:cNvSpPr/>
            <p:nvPr/>
          </p:nvSpPr>
          <p:spPr>
            <a:xfrm>
              <a:off x="5963133" y="2001105"/>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7"/>
            <p:cNvSpPr/>
            <p:nvPr/>
          </p:nvSpPr>
          <p:spPr>
            <a:xfrm>
              <a:off x="6116006" y="2001105"/>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7"/>
            <p:cNvSpPr/>
            <p:nvPr/>
          </p:nvSpPr>
          <p:spPr>
            <a:xfrm>
              <a:off x="6260217" y="210716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a:off x="6401765" y="2209510"/>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5">
    <p:bg>
      <p:bgPr>
        <a:solidFill>
          <a:schemeClr val="accent6"/>
        </a:solidFill>
      </p:bgPr>
    </p:bg>
    <p:spTree>
      <p:nvGrpSpPr>
        <p:cNvPr id="417" name="Shape 417"/>
        <p:cNvGrpSpPr/>
        <p:nvPr/>
      </p:nvGrpSpPr>
      <p:grpSpPr>
        <a:xfrm>
          <a:off x="0" y="0"/>
          <a:ext cx="0" cy="0"/>
          <a:chOff x="0" y="0"/>
          <a:chExt cx="0" cy="0"/>
        </a:xfrm>
      </p:grpSpPr>
      <p:sp>
        <p:nvSpPr>
          <p:cNvPr id="418" name="Google Shape;418;p18"/>
          <p:cNvSpPr txBox="1"/>
          <p:nvPr>
            <p:ph type="title"/>
          </p:nvPr>
        </p:nvSpPr>
        <p:spPr>
          <a:xfrm>
            <a:off x="1433550"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419" name="Google Shape;419;p18"/>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8"/>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8"/>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8"/>
          <p:cNvSpPr/>
          <p:nvPr/>
        </p:nvSpPr>
        <p:spPr>
          <a:xfrm>
            <a:off x="489616" y="36997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8"/>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8"/>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8"/>
          <p:cNvSpPr/>
          <p:nvPr/>
        </p:nvSpPr>
        <p:spPr>
          <a:xfrm>
            <a:off x="1169424" y="4616868"/>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8"/>
          <p:cNvSpPr/>
          <p:nvPr/>
        </p:nvSpPr>
        <p:spPr>
          <a:xfrm>
            <a:off x="1546774" y="4834790"/>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8"/>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 name="Google Shape;428;p18"/>
          <p:cNvGrpSpPr/>
          <p:nvPr/>
        </p:nvGrpSpPr>
        <p:grpSpPr>
          <a:xfrm>
            <a:off x="1546772" y="88238"/>
            <a:ext cx="509835" cy="466288"/>
            <a:chOff x="5177300" y="2314950"/>
            <a:chExt cx="341575" cy="312400"/>
          </a:xfrm>
        </p:grpSpPr>
        <p:sp>
          <p:nvSpPr>
            <p:cNvPr id="429" name="Google Shape;429;p18"/>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8"/>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8"/>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8"/>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8"/>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4" name="Google Shape;434;p18"/>
          <p:cNvSpPr txBox="1"/>
          <p:nvPr>
            <p:ph idx="1" type="subTitle"/>
          </p:nvPr>
        </p:nvSpPr>
        <p:spPr>
          <a:xfrm>
            <a:off x="6071616" y="1746504"/>
            <a:ext cx="23775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435" name="Google Shape;435;p18"/>
          <p:cNvSpPr txBox="1"/>
          <p:nvPr>
            <p:ph idx="2" type="subTitle"/>
          </p:nvPr>
        </p:nvSpPr>
        <p:spPr>
          <a:xfrm>
            <a:off x="6071616" y="2176272"/>
            <a:ext cx="2377500" cy="47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36" name="Google Shape;436;p18"/>
          <p:cNvSpPr txBox="1"/>
          <p:nvPr>
            <p:ph idx="3" type="subTitle"/>
          </p:nvPr>
        </p:nvSpPr>
        <p:spPr>
          <a:xfrm>
            <a:off x="6071616" y="2935224"/>
            <a:ext cx="23775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437" name="Google Shape;437;p18"/>
          <p:cNvSpPr txBox="1"/>
          <p:nvPr>
            <p:ph idx="4" type="subTitle"/>
          </p:nvPr>
        </p:nvSpPr>
        <p:spPr>
          <a:xfrm>
            <a:off x="6071616" y="3364992"/>
            <a:ext cx="2377500" cy="47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438" name="Google Shape;438;p18"/>
          <p:cNvSpPr/>
          <p:nvPr/>
        </p:nvSpPr>
        <p:spPr>
          <a:xfrm rot="-5400000">
            <a:off x="-516318" y="641160"/>
            <a:ext cx="1830507" cy="797872"/>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439" name="Shape 439"/>
        <p:cNvGrpSpPr/>
        <p:nvPr/>
      </p:nvGrpSpPr>
      <p:grpSpPr>
        <a:xfrm>
          <a:off x="0" y="0"/>
          <a:ext cx="0" cy="0"/>
          <a:chOff x="0" y="0"/>
          <a:chExt cx="0" cy="0"/>
        </a:xfrm>
      </p:grpSpPr>
      <p:sp>
        <p:nvSpPr>
          <p:cNvPr id="440" name="Google Shape;440;p19"/>
          <p:cNvSpPr/>
          <p:nvPr/>
        </p:nvSpPr>
        <p:spPr>
          <a:xfrm>
            <a:off x="687622" y="1034837"/>
            <a:ext cx="187232" cy="167907"/>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9"/>
          <p:cNvSpPr/>
          <p:nvPr/>
        </p:nvSpPr>
        <p:spPr>
          <a:xfrm>
            <a:off x="2560494" y="232927"/>
            <a:ext cx="95948" cy="91817"/>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9"/>
          <p:cNvSpPr/>
          <p:nvPr/>
        </p:nvSpPr>
        <p:spPr>
          <a:xfrm>
            <a:off x="6371532" y="232766"/>
            <a:ext cx="95305" cy="91978"/>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9"/>
          <p:cNvSpPr/>
          <p:nvPr/>
        </p:nvSpPr>
        <p:spPr>
          <a:xfrm>
            <a:off x="8343021" y="4753369"/>
            <a:ext cx="121938" cy="10928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9"/>
          <p:cNvSpPr/>
          <p:nvPr/>
        </p:nvSpPr>
        <p:spPr>
          <a:xfrm>
            <a:off x="8658817" y="1327943"/>
            <a:ext cx="121970" cy="10928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9"/>
          <p:cNvSpPr/>
          <p:nvPr/>
        </p:nvSpPr>
        <p:spPr>
          <a:xfrm>
            <a:off x="-20619" y="1045481"/>
            <a:ext cx="3345" cy="57984"/>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9"/>
          <p:cNvSpPr/>
          <p:nvPr/>
        </p:nvSpPr>
        <p:spPr>
          <a:xfrm>
            <a:off x="-1348" y="-7694"/>
            <a:ext cx="1397859" cy="1109842"/>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9"/>
          <p:cNvSpPr/>
          <p:nvPr/>
        </p:nvSpPr>
        <p:spPr>
          <a:xfrm>
            <a:off x="1994165" y="3415030"/>
            <a:ext cx="95980" cy="91817"/>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9"/>
          <p:cNvSpPr/>
          <p:nvPr/>
        </p:nvSpPr>
        <p:spPr>
          <a:xfrm>
            <a:off x="7460691" y="530265"/>
            <a:ext cx="1699842" cy="1572505"/>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9"/>
          <p:cNvSpPr/>
          <p:nvPr/>
        </p:nvSpPr>
        <p:spPr>
          <a:xfrm rot="10800000">
            <a:off x="-8649" y="2678650"/>
            <a:ext cx="749573" cy="1172521"/>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9"/>
          <p:cNvSpPr/>
          <p:nvPr/>
        </p:nvSpPr>
        <p:spPr>
          <a:xfrm rot="10800000">
            <a:off x="-8649" y="2925415"/>
            <a:ext cx="625674" cy="1183134"/>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9"/>
          <p:cNvSpPr/>
          <p:nvPr/>
        </p:nvSpPr>
        <p:spPr>
          <a:xfrm>
            <a:off x="8274605" y="3074254"/>
            <a:ext cx="251209" cy="2016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9"/>
          <p:cNvSpPr/>
          <p:nvPr/>
        </p:nvSpPr>
        <p:spPr>
          <a:xfrm>
            <a:off x="8562417" y="3360992"/>
            <a:ext cx="177840" cy="16430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9"/>
          <p:cNvSpPr/>
          <p:nvPr/>
        </p:nvSpPr>
        <p:spPr>
          <a:xfrm>
            <a:off x="8124008" y="3397301"/>
            <a:ext cx="197911" cy="96962"/>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9"/>
          <p:cNvSpPr/>
          <p:nvPr/>
        </p:nvSpPr>
        <p:spPr>
          <a:xfrm>
            <a:off x="8824948" y="3603736"/>
            <a:ext cx="157383" cy="99728"/>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9"/>
          <p:cNvSpPr/>
          <p:nvPr/>
        </p:nvSpPr>
        <p:spPr>
          <a:xfrm>
            <a:off x="8791625" y="3189451"/>
            <a:ext cx="96624" cy="87186"/>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9"/>
          <p:cNvSpPr/>
          <p:nvPr/>
        </p:nvSpPr>
        <p:spPr>
          <a:xfrm>
            <a:off x="3860378" y="-7694"/>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9"/>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9"/>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9"/>
          <p:cNvSpPr txBox="1"/>
          <p:nvPr>
            <p:ph hasCustomPrompt="1" type="title"/>
          </p:nvPr>
        </p:nvSpPr>
        <p:spPr>
          <a:xfrm>
            <a:off x="1389888" y="1728216"/>
            <a:ext cx="6364200" cy="1225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0" name="Google Shape;460;p19"/>
          <p:cNvSpPr txBox="1"/>
          <p:nvPr>
            <p:ph idx="1" type="subTitle"/>
          </p:nvPr>
        </p:nvSpPr>
        <p:spPr>
          <a:xfrm>
            <a:off x="1399032" y="2926080"/>
            <a:ext cx="6355200" cy="466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6">
    <p:bg>
      <p:bgPr>
        <a:solidFill>
          <a:schemeClr val="accent6"/>
        </a:solidFill>
      </p:bgPr>
    </p:bg>
    <p:spTree>
      <p:nvGrpSpPr>
        <p:cNvPr id="461" name="Shape 461"/>
        <p:cNvGrpSpPr/>
        <p:nvPr/>
      </p:nvGrpSpPr>
      <p:grpSpPr>
        <a:xfrm>
          <a:off x="0" y="0"/>
          <a:ext cx="0" cy="0"/>
          <a:chOff x="0" y="0"/>
          <a:chExt cx="0" cy="0"/>
        </a:xfrm>
      </p:grpSpPr>
      <p:sp>
        <p:nvSpPr>
          <p:cNvPr id="462" name="Google Shape;462;p20"/>
          <p:cNvSpPr txBox="1"/>
          <p:nvPr>
            <p:ph type="title"/>
          </p:nvPr>
        </p:nvSpPr>
        <p:spPr>
          <a:xfrm>
            <a:off x="704088" y="996696"/>
            <a:ext cx="3346800" cy="56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3000"/>
              <a:buNone/>
              <a:defRPr b="1" sz="3000">
                <a:solidFill>
                  <a:schemeClr val="accent3"/>
                </a:solidFill>
              </a:defRPr>
            </a:lvl1pPr>
            <a:lvl2pPr lvl="1" algn="ctr">
              <a:lnSpc>
                <a:spcPct val="100000"/>
              </a:lnSpc>
              <a:spcBef>
                <a:spcPts val="0"/>
              </a:spcBef>
              <a:spcAft>
                <a:spcPts val="0"/>
              </a:spcAft>
              <a:buClr>
                <a:schemeClr val="accent3"/>
              </a:buClr>
              <a:buSzPts val="3000"/>
              <a:buNone/>
              <a:defRPr b="1" sz="3000">
                <a:solidFill>
                  <a:schemeClr val="accent3"/>
                </a:solidFill>
              </a:defRPr>
            </a:lvl2pPr>
            <a:lvl3pPr lvl="2" algn="ctr">
              <a:lnSpc>
                <a:spcPct val="100000"/>
              </a:lnSpc>
              <a:spcBef>
                <a:spcPts val="0"/>
              </a:spcBef>
              <a:spcAft>
                <a:spcPts val="0"/>
              </a:spcAft>
              <a:buClr>
                <a:schemeClr val="accent3"/>
              </a:buClr>
              <a:buSzPts val="3000"/>
              <a:buNone/>
              <a:defRPr b="1" sz="3000">
                <a:solidFill>
                  <a:schemeClr val="accent3"/>
                </a:solidFill>
              </a:defRPr>
            </a:lvl3pPr>
            <a:lvl4pPr lvl="3" algn="ctr">
              <a:lnSpc>
                <a:spcPct val="100000"/>
              </a:lnSpc>
              <a:spcBef>
                <a:spcPts val="0"/>
              </a:spcBef>
              <a:spcAft>
                <a:spcPts val="0"/>
              </a:spcAft>
              <a:buClr>
                <a:schemeClr val="accent3"/>
              </a:buClr>
              <a:buSzPts val="3000"/>
              <a:buNone/>
              <a:defRPr b="1" sz="3000">
                <a:solidFill>
                  <a:schemeClr val="accent3"/>
                </a:solidFill>
              </a:defRPr>
            </a:lvl4pPr>
            <a:lvl5pPr lvl="4" algn="ctr">
              <a:lnSpc>
                <a:spcPct val="100000"/>
              </a:lnSpc>
              <a:spcBef>
                <a:spcPts val="0"/>
              </a:spcBef>
              <a:spcAft>
                <a:spcPts val="0"/>
              </a:spcAft>
              <a:buClr>
                <a:schemeClr val="accent3"/>
              </a:buClr>
              <a:buSzPts val="3000"/>
              <a:buNone/>
              <a:defRPr b="1" sz="3000">
                <a:solidFill>
                  <a:schemeClr val="accent3"/>
                </a:solidFill>
              </a:defRPr>
            </a:lvl5pPr>
            <a:lvl6pPr lvl="5" algn="ctr">
              <a:lnSpc>
                <a:spcPct val="100000"/>
              </a:lnSpc>
              <a:spcBef>
                <a:spcPts val="0"/>
              </a:spcBef>
              <a:spcAft>
                <a:spcPts val="0"/>
              </a:spcAft>
              <a:buClr>
                <a:schemeClr val="accent3"/>
              </a:buClr>
              <a:buSzPts val="3000"/>
              <a:buNone/>
              <a:defRPr b="1" sz="3000">
                <a:solidFill>
                  <a:schemeClr val="accent3"/>
                </a:solidFill>
              </a:defRPr>
            </a:lvl6pPr>
            <a:lvl7pPr lvl="6" algn="ctr">
              <a:lnSpc>
                <a:spcPct val="100000"/>
              </a:lnSpc>
              <a:spcBef>
                <a:spcPts val="0"/>
              </a:spcBef>
              <a:spcAft>
                <a:spcPts val="0"/>
              </a:spcAft>
              <a:buClr>
                <a:schemeClr val="accent3"/>
              </a:buClr>
              <a:buSzPts val="3000"/>
              <a:buNone/>
              <a:defRPr b="1" sz="3000">
                <a:solidFill>
                  <a:schemeClr val="accent3"/>
                </a:solidFill>
              </a:defRPr>
            </a:lvl7pPr>
            <a:lvl8pPr lvl="7" algn="ctr">
              <a:lnSpc>
                <a:spcPct val="100000"/>
              </a:lnSpc>
              <a:spcBef>
                <a:spcPts val="0"/>
              </a:spcBef>
              <a:spcAft>
                <a:spcPts val="0"/>
              </a:spcAft>
              <a:buClr>
                <a:schemeClr val="accent3"/>
              </a:buClr>
              <a:buSzPts val="3000"/>
              <a:buNone/>
              <a:defRPr b="1" sz="3000">
                <a:solidFill>
                  <a:schemeClr val="accent3"/>
                </a:solidFill>
              </a:defRPr>
            </a:lvl8pPr>
            <a:lvl9pPr lvl="8" algn="ctr">
              <a:lnSpc>
                <a:spcPct val="100000"/>
              </a:lnSpc>
              <a:spcBef>
                <a:spcPts val="0"/>
              </a:spcBef>
              <a:spcAft>
                <a:spcPts val="0"/>
              </a:spcAft>
              <a:buClr>
                <a:schemeClr val="accent3"/>
              </a:buClr>
              <a:buSzPts val="3000"/>
              <a:buNone/>
              <a:defRPr b="1" sz="3000">
                <a:solidFill>
                  <a:schemeClr val="accent3"/>
                </a:solidFill>
              </a:defRPr>
            </a:lvl9pPr>
          </a:lstStyle>
          <a:p/>
        </p:txBody>
      </p:sp>
      <p:sp>
        <p:nvSpPr>
          <p:cNvPr id="463" name="Google Shape;463;p20"/>
          <p:cNvSpPr/>
          <p:nvPr/>
        </p:nvSpPr>
        <p:spPr>
          <a:xfrm>
            <a:off x="22093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4" name="Google Shape;464;p20"/>
          <p:cNvGrpSpPr/>
          <p:nvPr/>
        </p:nvGrpSpPr>
        <p:grpSpPr>
          <a:xfrm rot="240">
            <a:off x="2258340" y="4341118"/>
            <a:ext cx="489135" cy="447357"/>
            <a:chOff x="5177300" y="2314950"/>
            <a:chExt cx="341575" cy="312400"/>
          </a:xfrm>
        </p:grpSpPr>
        <p:sp>
          <p:nvSpPr>
            <p:cNvPr id="465" name="Google Shape;465;p2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0" name="Google Shape;470;p20"/>
          <p:cNvGrpSpPr/>
          <p:nvPr/>
        </p:nvGrpSpPr>
        <p:grpSpPr>
          <a:xfrm rot="-5400000">
            <a:off x="283454" y="4559777"/>
            <a:ext cx="489135" cy="447388"/>
            <a:chOff x="5177300" y="2314950"/>
            <a:chExt cx="341575" cy="312400"/>
          </a:xfrm>
        </p:grpSpPr>
        <p:sp>
          <p:nvSpPr>
            <p:cNvPr id="471" name="Google Shape;471;p2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20"/>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0"/>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0"/>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0"/>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0"/>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0"/>
          <p:cNvSpPr/>
          <p:nvPr/>
        </p:nvSpPr>
        <p:spPr>
          <a:xfrm>
            <a:off x="208581" y="1392590"/>
            <a:ext cx="95734" cy="9169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0"/>
          <p:cNvSpPr/>
          <p:nvPr/>
        </p:nvSpPr>
        <p:spPr>
          <a:xfrm rot="10800000">
            <a:off x="-6839" y="2313092"/>
            <a:ext cx="937578" cy="1468477"/>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0"/>
          <p:cNvSpPr/>
          <p:nvPr/>
        </p:nvSpPr>
        <p:spPr>
          <a:xfrm rot="10800000">
            <a:off x="-6838" y="2622133"/>
            <a:ext cx="782603" cy="1481769"/>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0"/>
          <p:cNvSpPr txBox="1"/>
          <p:nvPr>
            <p:ph idx="2" type="title"/>
          </p:nvPr>
        </p:nvSpPr>
        <p:spPr>
          <a:xfrm>
            <a:off x="5071091" y="3512749"/>
            <a:ext cx="3346800" cy="56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3000"/>
              <a:buNone/>
              <a:defRPr b="1" sz="3000">
                <a:solidFill>
                  <a:schemeClr val="accent3"/>
                </a:solidFill>
              </a:defRPr>
            </a:lvl1pPr>
            <a:lvl2pPr lvl="1" algn="ctr">
              <a:lnSpc>
                <a:spcPct val="100000"/>
              </a:lnSpc>
              <a:spcBef>
                <a:spcPts val="0"/>
              </a:spcBef>
              <a:spcAft>
                <a:spcPts val="0"/>
              </a:spcAft>
              <a:buClr>
                <a:schemeClr val="accent3"/>
              </a:buClr>
              <a:buSzPts val="3000"/>
              <a:buNone/>
              <a:defRPr b="1" sz="3000">
                <a:solidFill>
                  <a:schemeClr val="accent3"/>
                </a:solidFill>
              </a:defRPr>
            </a:lvl2pPr>
            <a:lvl3pPr lvl="2" algn="ctr">
              <a:lnSpc>
                <a:spcPct val="100000"/>
              </a:lnSpc>
              <a:spcBef>
                <a:spcPts val="0"/>
              </a:spcBef>
              <a:spcAft>
                <a:spcPts val="0"/>
              </a:spcAft>
              <a:buClr>
                <a:schemeClr val="accent3"/>
              </a:buClr>
              <a:buSzPts val="3000"/>
              <a:buNone/>
              <a:defRPr b="1" sz="3000">
                <a:solidFill>
                  <a:schemeClr val="accent3"/>
                </a:solidFill>
              </a:defRPr>
            </a:lvl3pPr>
            <a:lvl4pPr lvl="3" algn="ctr">
              <a:lnSpc>
                <a:spcPct val="100000"/>
              </a:lnSpc>
              <a:spcBef>
                <a:spcPts val="0"/>
              </a:spcBef>
              <a:spcAft>
                <a:spcPts val="0"/>
              </a:spcAft>
              <a:buClr>
                <a:schemeClr val="accent3"/>
              </a:buClr>
              <a:buSzPts val="3000"/>
              <a:buNone/>
              <a:defRPr b="1" sz="3000">
                <a:solidFill>
                  <a:schemeClr val="accent3"/>
                </a:solidFill>
              </a:defRPr>
            </a:lvl4pPr>
            <a:lvl5pPr lvl="4" algn="ctr">
              <a:lnSpc>
                <a:spcPct val="100000"/>
              </a:lnSpc>
              <a:spcBef>
                <a:spcPts val="0"/>
              </a:spcBef>
              <a:spcAft>
                <a:spcPts val="0"/>
              </a:spcAft>
              <a:buClr>
                <a:schemeClr val="accent3"/>
              </a:buClr>
              <a:buSzPts val="3000"/>
              <a:buNone/>
              <a:defRPr b="1" sz="3000">
                <a:solidFill>
                  <a:schemeClr val="accent3"/>
                </a:solidFill>
              </a:defRPr>
            </a:lvl5pPr>
            <a:lvl6pPr lvl="5" algn="ctr">
              <a:lnSpc>
                <a:spcPct val="100000"/>
              </a:lnSpc>
              <a:spcBef>
                <a:spcPts val="0"/>
              </a:spcBef>
              <a:spcAft>
                <a:spcPts val="0"/>
              </a:spcAft>
              <a:buClr>
                <a:schemeClr val="accent3"/>
              </a:buClr>
              <a:buSzPts val="3000"/>
              <a:buNone/>
              <a:defRPr b="1" sz="3000">
                <a:solidFill>
                  <a:schemeClr val="accent3"/>
                </a:solidFill>
              </a:defRPr>
            </a:lvl6pPr>
            <a:lvl7pPr lvl="6" algn="ctr">
              <a:lnSpc>
                <a:spcPct val="100000"/>
              </a:lnSpc>
              <a:spcBef>
                <a:spcPts val="0"/>
              </a:spcBef>
              <a:spcAft>
                <a:spcPts val="0"/>
              </a:spcAft>
              <a:buClr>
                <a:schemeClr val="accent3"/>
              </a:buClr>
              <a:buSzPts val="3000"/>
              <a:buNone/>
              <a:defRPr b="1" sz="3000">
                <a:solidFill>
                  <a:schemeClr val="accent3"/>
                </a:solidFill>
              </a:defRPr>
            </a:lvl7pPr>
            <a:lvl8pPr lvl="7" algn="ctr">
              <a:lnSpc>
                <a:spcPct val="100000"/>
              </a:lnSpc>
              <a:spcBef>
                <a:spcPts val="0"/>
              </a:spcBef>
              <a:spcAft>
                <a:spcPts val="0"/>
              </a:spcAft>
              <a:buClr>
                <a:schemeClr val="accent3"/>
              </a:buClr>
              <a:buSzPts val="3000"/>
              <a:buNone/>
              <a:defRPr b="1" sz="3000">
                <a:solidFill>
                  <a:schemeClr val="accent3"/>
                </a:solidFill>
              </a:defRPr>
            </a:lvl8pPr>
            <a:lvl9pPr lvl="8" algn="ctr">
              <a:lnSpc>
                <a:spcPct val="100000"/>
              </a:lnSpc>
              <a:spcBef>
                <a:spcPts val="0"/>
              </a:spcBef>
              <a:spcAft>
                <a:spcPts val="0"/>
              </a:spcAft>
              <a:buClr>
                <a:schemeClr val="accent3"/>
              </a:buClr>
              <a:buSzPts val="3000"/>
              <a:buNone/>
              <a:defRPr b="1" sz="3000">
                <a:solidFill>
                  <a:schemeClr val="accent3"/>
                </a:solidFill>
              </a:defRPr>
            </a:lvl9pPr>
          </a:lstStyle>
          <a:p/>
        </p:txBody>
      </p:sp>
      <p:sp>
        <p:nvSpPr>
          <p:cNvPr id="485" name="Google Shape;485;p20"/>
          <p:cNvSpPr txBox="1"/>
          <p:nvPr>
            <p:ph idx="1" type="subTitle"/>
          </p:nvPr>
        </p:nvSpPr>
        <p:spPr>
          <a:xfrm>
            <a:off x="704088" y="1481328"/>
            <a:ext cx="3346800" cy="393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486" name="Google Shape;486;p20"/>
          <p:cNvSpPr txBox="1"/>
          <p:nvPr>
            <p:ph idx="3" type="subTitle"/>
          </p:nvPr>
        </p:nvSpPr>
        <p:spPr>
          <a:xfrm>
            <a:off x="5071091" y="3995928"/>
            <a:ext cx="3346800" cy="393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487" name="Google Shape;487;p20"/>
          <p:cNvSpPr txBox="1"/>
          <p:nvPr>
            <p:ph idx="4" type="subTitle"/>
          </p:nvPr>
        </p:nvSpPr>
        <p:spPr>
          <a:xfrm>
            <a:off x="2898600" y="2743200"/>
            <a:ext cx="3346800" cy="630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488" name="Google Shape;488;p20"/>
          <p:cNvSpPr txBox="1"/>
          <p:nvPr>
            <p:ph idx="5" type="title"/>
          </p:nvPr>
        </p:nvSpPr>
        <p:spPr>
          <a:xfrm>
            <a:off x="2898600" y="2254723"/>
            <a:ext cx="3346800" cy="56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3000"/>
              <a:buNone/>
              <a:defRPr b="1" sz="3000">
                <a:solidFill>
                  <a:schemeClr val="accent3"/>
                </a:solidFill>
              </a:defRPr>
            </a:lvl1pPr>
            <a:lvl2pPr lvl="1" algn="ctr">
              <a:lnSpc>
                <a:spcPct val="100000"/>
              </a:lnSpc>
              <a:spcBef>
                <a:spcPts val="0"/>
              </a:spcBef>
              <a:spcAft>
                <a:spcPts val="0"/>
              </a:spcAft>
              <a:buClr>
                <a:schemeClr val="accent3"/>
              </a:buClr>
              <a:buSzPts val="3000"/>
              <a:buNone/>
              <a:defRPr b="1" sz="3000">
                <a:solidFill>
                  <a:schemeClr val="accent3"/>
                </a:solidFill>
              </a:defRPr>
            </a:lvl2pPr>
            <a:lvl3pPr lvl="2" algn="ctr">
              <a:lnSpc>
                <a:spcPct val="100000"/>
              </a:lnSpc>
              <a:spcBef>
                <a:spcPts val="0"/>
              </a:spcBef>
              <a:spcAft>
                <a:spcPts val="0"/>
              </a:spcAft>
              <a:buClr>
                <a:schemeClr val="accent3"/>
              </a:buClr>
              <a:buSzPts val="3000"/>
              <a:buNone/>
              <a:defRPr b="1" sz="3000">
                <a:solidFill>
                  <a:schemeClr val="accent3"/>
                </a:solidFill>
              </a:defRPr>
            </a:lvl3pPr>
            <a:lvl4pPr lvl="3" algn="ctr">
              <a:lnSpc>
                <a:spcPct val="100000"/>
              </a:lnSpc>
              <a:spcBef>
                <a:spcPts val="0"/>
              </a:spcBef>
              <a:spcAft>
                <a:spcPts val="0"/>
              </a:spcAft>
              <a:buClr>
                <a:schemeClr val="accent3"/>
              </a:buClr>
              <a:buSzPts val="3000"/>
              <a:buNone/>
              <a:defRPr b="1" sz="3000">
                <a:solidFill>
                  <a:schemeClr val="accent3"/>
                </a:solidFill>
              </a:defRPr>
            </a:lvl4pPr>
            <a:lvl5pPr lvl="4" algn="ctr">
              <a:lnSpc>
                <a:spcPct val="100000"/>
              </a:lnSpc>
              <a:spcBef>
                <a:spcPts val="0"/>
              </a:spcBef>
              <a:spcAft>
                <a:spcPts val="0"/>
              </a:spcAft>
              <a:buClr>
                <a:schemeClr val="accent3"/>
              </a:buClr>
              <a:buSzPts val="3000"/>
              <a:buNone/>
              <a:defRPr b="1" sz="3000">
                <a:solidFill>
                  <a:schemeClr val="accent3"/>
                </a:solidFill>
              </a:defRPr>
            </a:lvl5pPr>
            <a:lvl6pPr lvl="5" algn="ctr">
              <a:lnSpc>
                <a:spcPct val="100000"/>
              </a:lnSpc>
              <a:spcBef>
                <a:spcPts val="0"/>
              </a:spcBef>
              <a:spcAft>
                <a:spcPts val="0"/>
              </a:spcAft>
              <a:buClr>
                <a:schemeClr val="accent3"/>
              </a:buClr>
              <a:buSzPts val="3000"/>
              <a:buNone/>
              <a:defRPr b="1" sz="3000">
                <a:solidFill>
                  <a:schemeClr val="accent3"/>
                </a:solidFill>
              </a:defRPr>
            </a:lvl6pPr>
            <a:lvl7pPr lvl="6" algn="ctr">
              <a:lnSpc>
                <a:spcPct val="100000"/>
              </a:lnSpc>
              <a:spcBef>
                <a:spcPts val="0"/>
              </a:spcBef>
              <a:spcAft>
                <a:spcPts val="0"/>
              </a:spcAft>
              <a:buClr>
                <a:schemeClr val="accent3"/>
              </a:buClr>
              <a:buSzPts val="3000"/>
              <a:buNone/>
              <a:defRPr b="1" sz="3000">
                <a:solidFill>
                  <a:schemeClr val="accent3"/>
                </a:solidFill>
              </a:defRPr>
            </a:lvl7pPr>
            <a:lvl8pPr lvl="7" algn="ctr">
              <a:lnSpc>
                <a:spcPct val="100000"/>
              </a:lnSpc>
              <a:spcBef>
                <a:spcPts val="0"/>
              </a:spcBef>
              <a:spcAft>
                <a:spcPts val="0"/>
              </a:spcAft>
              <a:buClr>
                <a:schemeClr val="accent3"/>
              </a:buClr>
              <a:buSzPts val="3000"/>
              <a:buNone/>
              <a:defRPr b="1" sz="3000">
                <a:solidFill>
                  <a:schemeClr val="accent3"/>
                </a:solidFill>
              </a:defRPr>
            </a:lvl8pPr>
            <a:lvl9pPr lvl="8" algn="ctr">
              <a:lnSpc>
                <a:spcPct val="100000"/>
              </a:lnSpc>
              <a:spcBef>
                <a:spcPts val="0"/>
              </a:spcBef>
              <a:spcAft>
                <a:spcPts val="0"/>
              </a:spcAft>
              <a:buClr>
                <a:schemeClr val="accent3"/>
              </a:buClr>
              <a:buSzPts val="3000"/>
              <a:buNone/>
              <a:defRPr b="1" sz="3000">
                <a:solidFill>
                  <a:schemeClr val="accent3"/>
                </a:solidFill>
              </a:defRPr>
            </a:lvl9pPr>
          </a:lstStyle>
          <a:p/>
        </p:txBody>
      </p:sp>
      <p:grpSp>
        <p:nvGrpSpPr>
          <p:cNvPr id="489" name="Google Shape;489;p20"/>
          <p:cNvGrpSpPr/>
          <p:nvPr/>
        </p:nvGrpSpPr>
        <p:grpSpPr>
          <a:xfrm>
            <a:off x="6462382" y="-6809"/>
            <a:ext cx="2286112" cy="1598834"/>
            <a:chOff x="3045330" y="-6829"/>
            <a:chExt cx="2308272" cy="1614331"/>
          </a:xfrm>
        </p:grpSpPr>
        <p:sp>
          <p:nvSpPr>
            <p:cNvPr id="490" name="Google Shape;490;p20"/>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491" name="Google Shape;491;p20"/>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492" name="Google Shape;492;p20"/>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grpSp>
      <p:grpSp>
        <p:nvGrpSpPr>
          <p:cNvPr id="493" name="Google Shape;493;p20"/>
          <p:cNvGrpSpPr/>
          <p:nvPr/>
        </p:nvGrpSpPr>
        <p:grpSpPr>
          <a:xfrm rot="-5400000">
            <a:off x="8147746" y="1475670"/>
            <a:ext cx="652955" cy="597215"/>
            <a:chOff x="5177300" y="2314950"/>
            <a:chExt cx="341575" cy="312400"/>
          </a:xfrm>
        </p:grpSpPr>
        <p:sp>
          <p:nvSpPr>
            <p:cNvPr id="494" name="Google Shape;494;p2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9" name="Google Shape;499;p20"/>
          <p:cNvSpPr/>
          <p:nvPr/>
        </p:nvSpPr>
        <p:spPr>
          <a:xfrm rot="10800000">
            <a:off x="3463667" y="-6899"/>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4"/>
        </a:solidFill>
      </p:bgPr>
    </p:bg>
    <p:spTree>
      <p:nvGrpSpPr>
        <p:cNvPr id="44" name="Shape 44"/>
        <p:cNvGrpSpPr/>
        <p:nvPr/>
      </p:nvGrpSpPr>
      <p:grpSpPr>
        <a:xfrm>
          <a:off x="0" y="0"/>
          <a:ext cx="0" cy="0"/>
          <a:chOff x="0" y="0"/>
          <a:chExt cx="0" cy="0"/>
        </a:xfrm>
      </p:grpSpPr>
      <p:sp>
        <p:nvSpPr>
          <p:cNvPr id="45" name="Google Shape;45;p3"/>
          <p:cNvSpPr txBox="1"/>
          <p:nvPr>
            <p:ph type="title"/>
          </p:nvPr>
        </p:nvSpPr>
        <p:spPr>
          <a:xfrm>
            <a:off x="1021325" y="418374"/>
            <a:ext cx="69975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46" name="Google Shape;46;p3"/>
          <p:cNvSpPr txBox="1"/>
          <p:nvPr>
            <p:ph idx="1" type="subTitle"/>
          </p:nvPr>
        </p:nvSpPr>
        <p:spPr>
          <a:xfrm>
            <a:off x="625725" y="1149825"/>
            <a:ext cx="7892700" cy="3528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9pPr>
          </a:lstStyle>
          <a:p/>
        </p:txBody>
      </p:sp>
      <p:sp>
        <p:nvSpPr>
          <p:cNvPr id="47" name="Google Shape;47;p3"/>
          <p:cNvSpPr/>
          <p:nvPr/>
        </p:nvSpPr>
        <p:spPr>
          <a:xfrm rot="5400000">
            <a:off x="8203294" y="2117903"/>
            <a:ext cx="1310270" cy="571148"/>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52" y="-7961"/>
            <a:ext cx="846632" cy="10412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3"/>
          <p:cNvGrpSpPr/>
          <p:nvPr/>
        </p:nvGrpSpPr>
        <p:grpSpPr>
          <a:xfrm rot="-7199998">
            <a:off x="8314695" y="2703201"/>
            <a:ext cx="626176" cy="572692"/>
            <a:chOff x="5177300" y="2314950"/>
            <a:chExt cx="341575" cy="312400"/>
          </a:xfrm>
        </p:grpSpPr>
        <p:sp>
          <p:nvSpPr>
            <p:cNvPr id="50" name="Google Shape;50;p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 name="Google Shape;55;p3"/>
          <p:cNvSpPr/>
          <p:nvPr/>
        </p:nvSpPr>
        <p:spPr>
          <a:xfrm rot="10800000">
            <a:off x="-358" y="3196916"/>
            <a:ext cx="623145" cy="1178536"/>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
          <p:cNvGrpSpPr/>
          <p:nvPr/>
        </p:nvGrpSpPr>
        <p:grpSpPr>
          <a:xfrm rot="8636073">
            <a:off x="212988" y="3135611"/>
            <a:ext cx="498749" cy="456124"/>
            <a:chOff x="5177300" y="2314950"/>
            <a:chExt cx="341575" cy="312400"/>
          </a:xfrm>
        </p:grpSpPr>
        <p:sp>
          <p:nvSpPr>
            <p:cNvPr id="57" name="Google Shape;57;p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 name="Google Shape;62;p3"/>
          <p:cNvGrpSpPr/>
          <p:nvPr/>
        </p:nvGrpSpPr>
        <p:grpSpPr>
          <a:xfrm>
            <a:off x="7339365" y="-6012"/>
            <a:ext cx="1530964" cy="919336"/>
            <a:chOff x="2960200" y="1284875"/>
            <a:chExt cx="3360325" cy="2018300"/>
          </a:xfrm>
        </p:grpSpPr>
        <p:sp>
          <p:nvSpPr>
            <p:cNvPr id="63" name="Google Shape;63;p3"/>
            <p:cNvSpPr/>
            <p:nvPr/>
          </p:nvSpPr>
          <p:spPr>
            <a:xfrm>
              <a:off x="2960200" y="1284875"/>
              <a:ext cx="3360325" cy="2018300"/>
            </a:xfrm>
            <a:custGeom>
              <a:rect b="b" l="l" r="r" t="t"/>
              <a:pathLst>
                <a:path extrusionOk="0" h="80732" w="134413">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3366700" y="1284875"/>
              <a:ext cx="2491825" cy="1640725"/>
            </a:xfrm>
            <a:custGeom>
              <a:rect b="b" l="l" r="r" t="t"/>
              <a:pathLst>
                <a:path extrusionOk="0" h="65629" w="99673">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3771825" y="1284875"/>
              <a:ext cx="1623300" cy="1265775"/>
            </a:xfrm>
            <a:custGeom>
              <a:rect b="b" l="l" r="r" t="t"/>
              <a:pathLst>
                <a:path extrusionOk="0" h="50631" w="64932">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4074300" y="1451350"/>
              <a:ext cx="856050" cy="734300"/>
            </a:xfrm>
            <a:custGeom>
              <a:rect b="b" l="l" r="r" t="t"/>
              <a:pathLst>
                <a:path extrusionOk="0" h="29372" w="34242">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3"/>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10">
    <p:bg>
      <p:bgPr>
        <a:solidFill>
          <a:schemeClr val="accent1"/>
        </a:solidFill>
      </p:bgPr>
    </p:bg>
    <p:spTree>
      <p:nvGrpSpPr>
        <p:cNvPr id="500" name="Shape 500"/>
        <p:cNvGrpSpPr/>
        <p:nvPr/>
      </p:nvGrpSpPr>
      <p:grpSpPr>
        <a:xfrm>
          <a:off x="0" y="0"/>
          <a:ext cx="0" cy="0"/>
          <a:chOff x="0" y="0"/>
          <a:chExt cx="0" cy="0"/>
        </a:xfrm>
      </p:grpSpPr>
      <p:sp>
        <p:nvSpPr>
          <p:cNvPr id="501" name="Google Shape;501;p21"/>
          <p:cNvSpPr txBox="1"/>
          <p:nvPr>
            <p:ph type="title"/>
          </p:nvPr>
        </p:nvSpPr>
        <p:spPr>
          <a:xfrm>
            <a:off x="1435608" y="418374"/>
            <a:ext cx="62727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502" name="Google Shape;502;p21"/>
          <p:cNvSpPr txBox="1"/>
          <p:nvPr>
            <p:ph idx="1" type="subTitle"/>
          </p:nvPr>
        </p:nvSpPr>
        <p:spPr>
          <a:xfrm>
            <a:off x="1911775" y="1655064"/>
            <a:ext cx="21762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3" name="Google Shape;503;p21"/>
          <p:cNvSpPr txBox="1"/>
          <p:nvPr>
            <p:ph idx="2" type="subTitle"/>
          </p:nvPr>
        </p:nvSpPr>
        <p:spPr>
          <a:xfrm>
            <a:off x="1911775" y="2011680"/>
            <a:ext cx="2176200" cy="576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04" name="Google Shape;504;p21"/>
          <p:cNvSpPr txBox="1"/>
          <p:nvPr>
            <p:ph idx="3" type="subTitle"/>
          </p:nvPr>
        </p:nvSpPr>
        <p:spPr>
          <a:xfrm>
            <a:off x="4880403" y="1655064"/>
            <a:ext cx="21762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5" name="Google Shape;505;p21"/>
          <p:cNvSpPr txBox="1"/>
          <p:nvPr>
            <p:ph idx="4" type="subTitle"/>
          </p:nvPr>
        </p:nvSpPr>
        <p:spPr>
          <a:xfrm>
            <a:off x="4880403" y="2011680"/>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06" name="Google Shape;506;p21"/>
          <p:cNvSpPr txBox="1"/>
          <p:nvPr>
            <p:ph idx="5" type="subTitle"/>
          </p:nvPr>
        </p:nvSpPr>
        <p:spPr>
          <a:xfrm>
            <a:off x="1911775" y="3337315"/>
            <a:ext cx="21762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7" name="Google Shape;507;p21"/>
          <p:cNvSpPr txBox="1"/>
          <p:nvPr>
            <p:ph idx="6" type="subTitle"/>
          </p:nvPr>
        </p:nvSpPr>
        <p:spPr>
          <a:xfrm>
            <a:off x="1911775" y="3693931"/>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08" name="Google Shape;508;p21"/>
          <p:cNvSpPr txBox="1"/>
          <p:nvPr>
            <p:ph idx="7" type="subTitle"/>
          </p:nvPr>
        </p:nvSpPr>
        <p:spPr>
          <a:xfrm>
            <a:off x="4880403" y="3337315"/>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9" name="Google Shape;509;p21"/>
          <p:cNvSpPr txBox="1"/>
          <p:nvPr>
            <p:ph idx="8" type="subTitle"/>
          </p:nvPr>
        </p:nvSpPr>
        <p:spPr>
          <a:xfrm>
            <a:off x="4880403" y="3693931"/>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10" name="Google Shape;510;p21"/>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1"/>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1"/>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1"/>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1"/>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1"/>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1"/>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1"/>
          <p:cNvSpPr/>
          <p:nvPr/>
        </p:nvSpPr>
        <p:spPr>
          <a:xfrm rot="10800000">
            <a:off x="-1739" y="2675884"/>
            <a:ext cx="747651" cy="1170972"/>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1"/>
          <p:cNvSpPr/>
          <p:nvPr/>
        </p:nvSpPr>
        <p:spPr>
          <a:xfrm rot="10800000">
            <a:off x="-1739"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1"/>
          <p:cNvSpPr/>
          <p:nvPr/>
        </p:nvSpPr>
        <p:spPr>
          <a:xfrm flipH="1">
            <a:off x="74365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1"/>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1"/>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1"/>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1"/>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1"/>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4"/>
        </a:solidFill>
      </p:bgPr>
    </p:bg>
    <p:spTree>
      <p:nvGrpSpPr>
        <p:cNvPr id="525" name="Shape 525"/>
        <p:cNvGrpSpPr/>
        <p:nvPr/>
      </p:nvGrpSpPr>
      <p:grpSpPr>
        <a:xfrm>
          <a:off x="0" y="0"/>
          <a:ext cx="0" cy="0"/>
          <a:chOff x="0" y="0"/>
          <a:chExt cx="0" cy="0"/>
        </a:xfrm>
      </p:grpSpPr>
      <p:sp>
        <p:nvSpPr>
          <p:cNvPr id="526" name="Google Shape;526;p22"/>
          <p:cNvSpPr/>
          <p:nvPr/>
        </p:nvSpPr>
        <p:spPr>
          <a:xfrm rot="5400000">
            <a:off x="7950844" y="2398453"/>
            <a:ext cx="1661933" cy="724379"/>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2"/>
          <p:cNvSpPr txBox="1"/>
          <p:nvPr>
            <p:ph type="title"/>
          </p:nvPr>
        </p:nvSpPr>
        <p:spPr>
          <a:xfrm>
            <a:off x="1252725" y="1196524"/>
            <a:ext cx="2246700" cy="149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528" name="Google Shape;528;p22"/>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2"/>
          <p:cNvSpPr/>
          <p:nvPr/>
        </p:nvSpPr>
        <p:spPr>
          <a:xfrm>
            <a:off x="0" y="185401"/>
            <a:ext cx="838394" cy="1317905"/>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2"/>
          <p:cNvSpPr/>
          <p:nvPr/>
        </p:nvSpPr>
        <p:spPr>
          <a:xfrm>
            <a:off x="488628" y="185407"/>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2"/>
          <p:cNvSpPr/>
          <p:nvPr/>
        </p:nvSpPr>
        <p:spPr>
          <a:xfrm>
            <a:off x="315366" y="36590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2"/>
          <p:cNvSpPr/>
          <p:nvPr/>
        </p:nvSpPr>
        <p:spPr>
          <a:xfrm>
            <a:off x="8762524" y="959049"/>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2"/>
          <p:cNvSpPr/>
          <p:nvPr/>
        </p:nvSpPr>
        <p:spPr>
          <a:xfrm>
            <a:off x="5633501" y="4678850"/>
            <a:ext cx="2045205" cy="466311"/>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2"/>
          <p:cNvSpPr/>
          <p:nvPr/>
        </p:nvSpPr>
        <p:spPr>
          <a:xfrm>
            <a:off x="8294848" y="1"/>
            <a:ext cx="838358" cy="920204"/>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5" name="Google Shape;535;p22"/>
          <p:cNvGrpSpPr/>
          <p:nvPr/>
        </p:nvGrpSpPr>
        <p:grpSpPr>
          <a:xfrm>
            <a:off x="141135" y="2237638"/>
            <a:ext cx="509835" cy="466288"/>
            <a:chOff x="5177300" y="2314950"/>
            <a:chExt cx="341575" cy="312400"/>
          </a:xfrm>
        </p:grpSpPr>
        <p:sp>
          <p:nvSpPr>
            <p:cNvPr id="536" name="Google Shape;536;p2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1" name="Google Shape;541;p22"/>
          <p:cNvSpPr txBox="1"/>
          <p:nvPr>
            <p:ph idx="1" type="subTitle"/>
          </p:nvPr>
        </p:nvSpPr>
        <p:spPr>
          <a:xfrm>
            <a:off x="1289304" y="2990088"/>
            <a:ext cx="3035700" cy="100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9pPr>
          </a:lstStyle>
          <a:p/>
        </p:txBody>
      </p:sp>
      <p:grpSp>
        <p:nvGrpSpPr>
          <p:cNvPr id="542" name="Google Shape;542;p22"/>
          <p:cNvGrpSpPr/>
          <p:nvPr/>
        </p:nvGrpSpPr>
        <p:grpSpPr>
          <a:xfrm>
            <a:off x="8459110" y="3192813"/>
            <a:ext cx="509835" cy="466288"/>
            <a:chOff x="5177300" y="2314950"/>
            <a:chExt cx="341575" cy="312400"/>
          </a:xfrm>
        </p:grpSpPr>
        <p:sp>
          <p:nvSpPr>
            <p:cNvPr id="543" name="Google Shape;543;p2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8" name="Google Shape;548;p22"/>
          <p:cNvSpPr/>
          <p:nvPr/>
        </p:nvSpPr>
        <p:spPr>
          <a:xfrm rot="10800000">
            <a:off x="5414562" y="6"/>
            <a:ext cx="1536187" cy="350196"/>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8">
    <p:bg>
      <p:bgPr>
        <a:solidFill>
          <a:schemeClr val="accent6"/>
        </a:solidFill>
      </p:bgPr>
    </p:bg>
    <p:spTree>
      <p:nvGrpSpPr>
        <p:cNvPr id="549" name="Shape 549"/>
        <p:cNvGrpSpPr/>
        <p:nvPr/>
      </p:nvGrpSpPr>
      <p:grpSpPr>
        <a:xfrm>
          <a:off x="0" y="0"/>
          <a:ext cx="0" cy="0"/>
          <a:chOff x="0" y="0"/>
          <a:chExt cx="0" cy="0"/>
        </a:xfrm>
      </p:grpSpPr>
      <p:sp>
        <p:nvSpPr>
          <p:cNvPr id="550" name="Google Shape;550;p23"/>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3"/>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3"/>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3"/>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3"/>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3"/>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3"/>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3"/>
          <p:cNvSpPr/>
          <p:nvPr/>
        </p:nvSpPr>
        <p:spPr>
          <a:xfrm>
            <a:off x="3857333" y="-6911"/>
            <a:ext cx="2387772" cy="1042117"/>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3"/>
          <p:cNvSpPr/>
          <p:nvPr/>
        </p:nvSpPr>
        <p:spPr>
          <a:xfrm>
            <a:off x="32076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3"/>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3"/>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4" name="Google Shape;564;p23"/>
          <p:cNvGrpSpPr/>
          <p:nvPr/>
        </p:nvGrpSpPr>
        <p:grpSpPr>
          <a:xfrm rot="10800000">
            <a:off x="6311383" y="3803823"/>
            <a:ext cx="1931100" cy="1350550"/>
            <a:chOff x="3045330" y="-6829"/>
            <a:chExt cx="2308272" cy="1614331"/>
          </a:xfrm>
        </p:grpSpPr>
        <p:sp>
          <p:nvSpPr>
            <p:cNvPr id="565" name="Google Shape;565;p23"/>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3"/>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3"/>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23"/>
          <p:cNvSpPr txBox="1"/>
          <p:nvPr>
            <p:ph type="title"/>
          </p:nvPr>
        </p:nvSpPr>
        <p:spPr>
          <a:xfrm>
            <a:off x="4169664" y="1225332"/>
            <a:ext cx="3264300" cy="740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569" name="Google Shape;569;p23"/>
          <p:cNvSpPr txBox="1"/>
          <p:nvPr>
            <p:ph idx="1" type="subTitle"/>
          </p:nvPr>
        </p:nvSpPr>
        <p:spPr>
          <a:xfrm>
            <a:off x="4187952" y="2139696"/>
            <a:ext cx="3264300" cy="1261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9pPr>
          </a:lstStyle>
          <a:p/>
        </p:txBody>
      </p:sp>
      <p:sp>
        <p:nvSpPr>
          <p:cNvPr id="570" name="Google Shape;570;p23"/>
          <p:cNvSpPr/>
          <p:nvPr/>
        </p:nvSpPr>
        <p:spPr>
          <a:xfrm rot="-5400000">
            <a:off x="-597935" y="2503512"/>
            <a:ext cx="2085044" cy="90997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bg>
      <p:bgPr>
        <a:solidFill>
          <a:schemeClr val="accent1"/>
        </a:solidFill>
      </p:bgPr>
    </p:bg>
    <p:spTree>
      <p:nvGrpSpPr>
        <p:cNvPr id="571" name="Shape 571"/>
        <p:cNvGrpSpPr/>
        <p:nvPr/>
      </p:nvGrpSpPr>
      <p:grpSpPr>
        <a:xfrm>
          <a:off x="0" y="0"/>
          <a:ext cx="0" cy="0"/>
          <a:chOff x="0" y="0"/>
          <a:chExt cx="0" cy="0"/>
        </a:xfrm>
      </p:grpSpPr>
      <p:sp>
        <p:nvSpPr>
          <p:cNvPr id="572" name="Google Shape;572;p24"/>
          <p:cNvSpPr txBox="1"/>
          <p:nvPr>
            <p:ph type="title"/>
          </p:nvPr>
        </p:nvSpPr>
        <p:spPr>
          <a:xfrm>
            <a:off x="1589121" y="1307648"/>
            <a:ext cx="3065700" cy="5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573" name="Google Shape;573;p24"/>
          <p:cNvSpPr txBox="1"/>
          <p:nvPr>
            <p:ph idx="1" type="body"/>
          </p:nvPr>
        </p:nvSpPr>
        <p:spPr>
          <a:xfrm>
            <a:off x="1664208" y="2212848"/>
            <a:ext cx="3127200" cy="12162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1pPr>
            <a:lvl2pPr indent="-317500" lvl="1" marL="9144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2pPr>
            <a:lvl3pPr indent="-317500" lvl="2" marL="13716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3pPr>
            <a:lvl4pPr indent="-317500" lvl="3" marL="18288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4pPr>
            <a:lvl5pPr indent="-317500" lvl="4" marL="22860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5pPr>
            <a:lvl6pPr indent="-317500" lvl="5" marL="27432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6pPr>
            <a:lvl7pPr indent="-317500" lvl="6" marL="32004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7pPr>
            <a:lvl8pPr indent="-317500" lvl="7" marL="36576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8pPr>
            <a:lvl9pPr indent="-317500" lvl="8" marL="41148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9pPr>
          </a:lstStyle>
          <a:p/>
        </p:txBody>
      </p:sp>
      <p:sp>
        <p:nvSpPr>
          <p:cNvPr id="574" name="Google Shape;574;p24"/>
          <p:cNvSpPr/>
          <p:nvPr/>
        </p:nvSpPr>
        <p:spPr>
          <a:xfrm rot="5400000">
            <a:off x="8203294" y="2117903"/>
            <a:ext cx="1310270" cy="571148"/>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4"/>
          <p:cNvSpPr/>
          <p:nvPr/>
        </p:nvSpPr>
        <p:spPr>
          <a:xfrm>
            <a:off x="-352" y="-7961"/>
            <a:ext cx="846632" cy="10412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6" name="Google Shape;576;p24"/>
          <p:cNvGrpSpPr/>
          <p:nvPr/>
        </p:nvGrpSpPr>
        <p:grpSpPr>
          <a:xfrm rot="-7199998">
            <a:off x="8314695" y="2703201"/>
            <a:ext cx="626176" cy="572692"/>
            <a:chOff x="5177300" y="2314950"/>
            <a:chExt cx="341575" cy="312400"/>
          </a:xfrm>
        </p:grpSpPr>
        <p:sp>
          <p:nvSpPr>
            <p:cNvPr id="577" name="Google Shape;577;p2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2" name="Google Shape;582;p24"/>
          <p:cNvSpPr/>
          <p:nvPr/>
        </p:nvSpPr>
        <p:spPr>
          <a:xfrm rot="10800000">
            <a:off x="-358" y="3196916"/>
            <a:ext cx="623145" cy="1178536"/>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3" name="Google Shape;583;p24"/>
          <p:cNvGrpSpPr/>
          <p:nvPr/>
        </p:nvGrpSpPr>
        <p:grpSpPr>
          <a:xfrm rot="8636073">
            <a:off x="212988" y="3135611"/>
            <a:ext cx="498749" cy="456124"/>
            <a:chOff x="5177300" y="2314950"/>
            <a:chExt cx="341575" cy="312400"/>
          </a:xfrm>
        </p:grpSpPr>
        <p:sp>
          <p:nvSpPr>
            <p:cNvPr id="584" name="Google Shape;584;p2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9" name="Google Shape;589;p24"/>
          <p:cNvGrpSpPr/>
          <p:nvPr/>
        </p:nvGrpSpPr>
        <p:grpSpPr>
          <a:xfrm>
            <a:off x="7339365" y="-6012"/>
            <a:ext cx="1530964" cy="919336"/>
            <a:chOff x="2960200" y="1284875"/>
            <a:chExt cx="3360325" cy="2018300"/>
          </a:xfrm>
        </p:grpSpPr>
        <p:sp>
          <p:nvSpPr>
            <p:cNvPr id="590" name="Google Shape;590;p24"/>
            <p:cNvSpPr/>
            <p:nvPr/>
          </p:nvSpPr>
          <p:spPr>
            <a:xfrm>
              <a:off x="2960200" y="1284875"/>
              <a:ext cx="3360325" cy="2018300"/>
            </a:xfrm>
            <a:custGeom>
              <a:rect b="b" l="l" r="r" t="t"/>
              <a:pathLst>
                <a:path extrusionOk="0" h="80732" w="134413">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4"/>
            <p:cNvSpPr/>
            <p:nvPr/>
          </p:nvSpPr>
          <p:spPr>
            <a:xfrm>
              <a:off x="3366700" y="1284875"/>
              <a:ext cx="2491825" cy="1640725"/>
            </a:xfrm>
            <a:custGeom>
              <a:rect b="b" l="l" r="r" t="t"/>
              <a:pathLst>
                <a:path extrusionOk="0" h="65629" w="99673">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4"/>
            <p:cNvSpPr/>
            <p:nvPr/>
          </p:nvSpPr>
          <p:spPr>
            <a:xfrm>
              <a:off x="3771825" y="1284875"/>
              <a:ext cx="1623300" cy="1265775"/>
            </a:xfrm>
            <a:custGeom>
              <a:rect b="b" l="l" r="r" t="t"/>
              <a:pathLst>
                <a:path extrusionOk="0" h="50631" w="64932">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4"/>
            <p:cNvSpPr/>
            <p:nvPr/>
          </p:nvSpPr>
          <p:spPr>
            <a:xfrm>
              <a:off x="4074300" y="1451350"/>
              <a:ext cx="856050" cy="734300"/>
            </a:xfrm>
            <a:custGeom>
              <a:rect b="b" l="l" r="r" t="t"/>
              <a:pathLst>
                <a:path extrusionOk="0" h="29372" w="34242">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4" name="Google Shape;594;p24"/>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bg>
      <p:bgPr>
        <a:solidFill>
          <a:schemeClr val="accent4"/>
        </a:solidFill>
      </p:bgPr>
    </p:bg>
    <p:spTree>
      <p:nvGrpSpPr>
        <p:cNvPr id="595" name="Shape 595"/>
        <p:cNvGrpSpPr/>
        <p:nvPr/>
      </p:nvGrpSpPr>
      <p:grpSpPr>
        <a:xfrm>
          <a:off x="0" y="0"/>
          <a:ext cx="0" cy="0"/>
          <a:chOff x="0" y="0"/>
          <a:chExt cx="0" cy="0"/>
        </a:xfrm>
      </p:grpSpPr>
      <p:sp>
        <p:nvSpPr>
          <p:cNvPr id="596" name="Google Shape;596;p25"/>
          <p:cNvSpPr txBox="1"/>
          <p:nvPr>
            <p:ph type="title"/>
          </p:nvPr>
        </p:nvSpPr>
        <p:spPr>
          <a:xfrm>
            <a:off x="1453896" y="411480"/>
            <a:ext cx="6272700" cy="941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597" name="Google Shape;597;p25"/>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5"/>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5"/>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5"/>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5"/>
          <p:cNvSpPr/>
          <p:nvPr/>
        </p:nvSpPr>
        <p:spPr>
          <a:xfrm>
            <a:off x="489616" y="36997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5"/>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5"/>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5"/>
          <p:cNvSpPr/>
          <p:nvPr/>
        </p:nvSpPr>
        <p:spPr>
          <a:xfrm>
            <a:off x="1169424" y="4616868"/>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5"/>
          <p:cNvSpPr/>
          <p:nvPr/>
        </p:nvSpPr>
        <p:spPr>
          <a:xfrm>
            <a:off x="1546774" y="4834790"/>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5"/>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7" name="Google Shape;607;p25"/>
          <p:cNvGrpSpPr/>
          <p:nvPr/>
        </p:nvGrpSpPr>
        <p:grpSpPr>
          <a:xfrm>
            <a:off x="1546772" y="88238"/>
            <a:ext cx="509835" cy="466288"/>
            <a:chOff x="5177300" y="2314950"/>
            <a:chExt cx="341575" cy="312400"/>
          </a:xfrm>
        </p:grpSpPr>
        <p:sp>
          <p:nvSpPr>
            <p:cNvPr id="608" name="Google Shape;608;p25"/>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5"/>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5"/>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5"/>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5"/>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3" name="Google Shape;613;p25"/>
          <p:cNvSpPr/>
          <p:nvPr/>
        </p:nvSpPr>
        <p:spPr>
          <a:xfrm rot="5400000">
            <a:off x="7425303" y="2050006"/>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5"/>
          <p:cNvSpPr txBox="1"/>
          <p:nvPr>
            <p:ph idx="1" type="subTitle"/>
          </p:nvPr>
        </p:nvSpPr>
        <p:spPr>
          <a:xfrm>
            <a:off x="1453896" y="1654960"/>
            <a:ext cx="6272700" cy="120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9pPr>
          </a:lstStyle>
          <a:p/>
        </p:txBody>
      </p:sp>
      <p:sp>
        <p:nvSpPr>
          <p:cNvPr id="615" name="Google Shape;615;p25"/>
          <p:cNvSpPr txBox="1"/>
          <p:nvPr/>
        </p:nvSpPr>
        <p:spPr>
          <a:xfrm>
            <a:off x="1966800" y="3644625"/>
            <a:ext cx="5210400" cy="737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chemeClr val="accent3"/>
                </a:solidFill>
                <a:latin typeface="Nunito"/>
                <a:ea typeface="Nunito"/>
                <a:cs typeface="Nunito"/>
                <a:sym typeface="Nunito"/>
              </a:rPr>
              <a:t>CREDITS:</a:t>
            </a:r>
            <a:r>
              <a:rPr b="0" i="0" lang="en" sz="1200" u="none" cap="none" strike="noStrike">
                <a:solidFill>
                  <a:schemeClr val="dk1"/>
                </a:solidFill>
                <a:latin typeface="Nunito"/>
                <a:ea typeface="Nunito"/>
                <a:cs typeface="Nunito"/>
                <a:sym typeface="Nunito"/>
              </a:rPr>
              <a:t> This presentation template was created by </a:t>
            </a:r>
            <a:r>
              <a:rPr b="1" i="0" lang="en" sz="1200" u="none" cap="none" strike="noStrike">
                <a:solidFill>
                  <a:schemeClr val="hlink"/>
                </a:solidFill>
                <a:uFill>
                  <a:noFill/>
                </a:uFill>
                <a:latin typeface="Nunito"/>
                <a:ea typeface="Nunito"/>
                <a:cs typeface="Nunito"/>
                <a:sym typeface="Nunito"/>
                <a:hlinkClick r:id="rId2"/>
              </a:rPr>
              <a:t>Slidesgo</a:t>
            </a:r>
            <a:r>
              <a:rPr b="0" i="0" lang="en" sz="1200" u="none" cap="none" strike="noStrike">
                <a:solidFill>
                  <a:schemeClr val="dk1"/>
                </a:solidFill>
                <a:latin typeface="Nunito"/>
                <a:ea typeface="Nunito"/>
                <a:cs typeface="Nunito"/>
                <a:sym typeface="Nunito"/>
              </a:rPr>
              <a:t>, including icons by </a:t>
            </a:r>
            <a:r>
              <a:rPr b="1" i="0" lang="en" sz="1200" u="none" cap="none" strike="noStrike">
                <a:solidFill>
                  <a:schemeClr val="hlink"/>
                </a:solidFill>
                <a:uFill>
                  <a:noFill/>
                </a:uFill>
                <a:latin typeface="Nunito"/>
                <a:ea typeface="Nunito"/>
                <a:cs typeface="Nunito"/>
                <a:sym typeface="Nunito"/>
                <a:hlinkClick r:id="rId3"/>
              </a:rPr>
              <a:t>Flaticon</a:t>
            </a:r>
            <a:r>
              <a:rPr b="0" i="0" lang="en" sz="1200" u="none" cap="none" strike="noStrike">
                <a:solidFill>
                  <a:schemeClr val="dk1"/>
                </a:solidFill>
                <a:latin typeface="Nunito"/>
                <a:ea typeface="Nunito"/>
                <a:cs typeface="Nunito"/>
                <a:sym typeface="Nunito"/>
              </a:rPr>
              <a:t>, infographics &amp; images by </a:t>
            </a:r>
            <a:r>
              <a:rPr b="1" i="0" lang="en" sz="1200" u="none" cap="none" strike="noStrike">
                <a:solidFill>
                  <a:schemeClr val="hlink"/>
                </a:solidFill>
                <a:uFill>
                  <a:noFill/>
                </a:uFill>
                <a:latin typeface="Nunito"/>
                <a:ea typeface="Nunito"/>
                <a:cs typeface="Nunito"/>
                <a:sym typeface="Nunito"/>
                <a:hlinkClick r:id="rId4"/>
              </a:rPr>
              <a:t>Freepik</a:t>
            </a:r>
            <a:r>
              <a:rPr b="0" i="0" lang="en" sz="1200" u="none" cap="none" strike="noStrike">
                <a:solidFill>
                  <a:schemeClr val="dk1"/>
                </a:solidFill>
                <a:latin typeface="Nunito"/>
                <a:ea typeface="Nunito"/>
                <a:cs typeface="Nunito"/>
                <a:sym typeface="Nunito"/>
              </a:rPr>
              <a:t> and illustrations by </a:t>
            </a:r>
            <a:r>
              <a:rPr b="1" i="0" lang="en" sz="1200" u="none" cap="none" strike="noStrike">
                <a:solidFill>
                  <a:schemeClr val="hlink"/>
                </a:solidFill>
                <a:uFill>
                  <a:noFill/>
                </a:uFill>
                <a:latin typeface="Nunito"/>
                <a:ea typeface="Nunito"/>
                <a:cs typeface="Nunito"/>
                <a:sym typeface="Nunito"/>
                <a:hlinkClick r:id="rId5"/>
              </a:rPr>
              <a:t>Stories</a:t>
            </a:r>
            <a:endParaRPr b="1" i="0" sz="1200" u="none" cap="none" strike="noStrike">
              <a:solidFill>
                <a:schemeClr val="accent3"/>
              </a:solidFill>
              <a:latin typeface="Nunito"/>
              <a:ea typeface="Nunito"/>
              <a:cs typeface="Nunito"/>
              <a:sym typeface="Nuni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CUSTOM_17">
    <p:bg>
      <p:bgPr>
        <a:solidFill>
          <a:schemeClr val="accent1"/>
        </a:solidFill>
      </p:bgPr>
    </p:bg>
    <p:spTree>
      <p:nvGrpSpPr>
        <p:cNvPr id="616" name="Shape 616"/>
        <p:cNvGrpSpPr/>
        <p:nvPr/>
      </p:nvGrpSpPr>
      <p:grpSpPr>
        <a:xfrm>
          <a:off x="0" y="0"/>
          <a:ext cx="0" cy="0"/>
          <a:chOff x="0" y="0"/>
          <a:chExt cx="0" cy="0"/>
        </a:xfrm>
      </p:grpSpPr>
      <p:sp>
        <p:nvSpPr>
          <p:cNvPr id="617" name="Google Shape;617;p26"/>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6"/>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6"/>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6"/>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6"/>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6"/>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6"/>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6"/>
          <p:cNvSpPr/>
          <p:nvPr/>
        </p:nvSpPr>
        <p:spPr>
          <a:xfrm>
            <a:off x="32076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6"/>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6"/>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6"/>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6"/>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6"/>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0" name="Google Shape;630;p26"/>
          <p:cNvGrpSpPr/>
          <p:nvPr/>
        </p:nvGrpSpPr>
        <p:grpSpPr>
          <a:xfrm rot="10800000">
            <a:off x="6311383" y="3803823"/>
            <a:ext cx="1931100" cy="1350550"/>
            <a:chOff x="3045330" y="-6829"/>
            <a:chExt cx="2308272" cy="1614331"/>
          </a:xfrm>
        </p:grpSpPr>
        <p:sp>
          <p:nvSpPr>
            <p:cNvPr id="631" name="Google Shape;631;p26"/>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6"/>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6"/>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4" name="Google Shape;634;p26"/>
          <p:cNvSpPr/>
          <p:nvPr/>
        </p:nvSpPr>
        <p:spPr>
          <a:xfrm rot="-5400000">
            <a:off x="-597935" y="2503512"/>
            <a:ext cx="2085044" cy="90997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6"/>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636" name="Google Shape;636;p26"/>
          <p:cNvSpPr txBox="1"/>
          <p:nvPr>
            <p:ph idx="1" type="subTitle"/>
          </p:nvPr>
        </p:nvSpPr>
        <p:spPr>
          <a:xfrm>
            <a:off x="2166425" y="1607300"/>
            <a:ext cx="4815300" cy="2092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ed list ">
  <p:cSld name="CUSTOM_1">
    <p:bg>
      <p:bgPr>
        <a:solidFill>
          <a:schemeClr val="accent4"/>
        </a:solidFill>
      </p:bgPr>
    </p:bg>
    <p:spTree>
      <p:nvGrpSpPr>
        <p:cNvPr id="637" name="Shape 637"/>
        <p:cNvGrpSpPr/>
        <p:nvPr/>
      </p:nvGrpSpPr>
      <p:grpSpPr>
        <a:xfrm>
          <a:off x="0" y="0"/>
          <a:ext cx="0" cy="0"/>
          <a:chOff x="0" y="0"/>
          <a:chExt cx="0" cy="0"/>
        </a:xfrm>
      </p:grpSpPr>
      <p:sp>
        <p:nvSpPr>
          <p:cNvPr id="638" name="Google Shape;638;p27"/>
          <p:cNvSpPr/>
          <p:nvPr/>
        </p:nvSpPr>
        <p:spPr>
          <a:xfrm>
            <a:off x="8119599" y="2664177"/>
            <a:ext cx="1025648" cy="1063093"/>
          </a:xfrm>
          <a:custGeom>
            <a:rect b="b" l="l" r="r" t="t"/>
            <a:pathLst>
              <a:path extrusionOk="0" h="33175" w="32004">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7"/>
          <p:cNvSpPr/>
          <p:nvPr/>
        </p:nvSpPr>
        <p:spPr>
          <a:xfrm>
            <a:off x="3653475" y="4777318"/>
            <a:ext cx="304708" cy="274562"/>
          </a:xfrm>
          <a:custGeom>
            <a:rect b="b" l="l" r="r" t="t"/>
            <a:pathLst>
              <a:path extrusionOk="0" h="8568" w="9508">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7"/>
          <p:cNvSpPr/>
          <p:nvPr/>
        </p:nvSpPr>
        <p:spPr>
          <a:xfrm>
            <a:off x="1832424" y="591571"/>
            <a:ext cx="94957" cy="91873"/>
          </a:xfrm>
          <a:custGeom>
            <a:rect b="b" l="l" r="r" t="t"/>
            <a:pathLst>
              <a:path extrusionOk="0" h="2867" w="2963">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7"/>
          <p:cNvSpPr/>
          <p:nvPr/>
        </p:nvSpPr>
        <p:spPr>
          <a:xfrm>
            <a:off x="7929077" y="1462"/>
            <a:ext cx="1216171" cy="1961474"/>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sp>
        <p:nvSpPr>
          <p:cNvPr id="642" name="Google Shape;642;p27"/>
          <p:cNvSpPr/>
          <p:nvPr/>
        </p:nvSpPr>
        <p:spPr>
          <a:xfrm>
            <a:off x="910" y="4049835"/>
            <a:ext cx="1382786" cy="1095266"/>
          </a:xfrm>
          <a:custGeom>
            <a:rect b="b" l="l" r="r" t="t"/>
            <a:pathLst>
              <a:path extrusionOk="0" h="34179" w="43148">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7"/>
          <p:cNvSpPr/>
          <p:nvPr/>
        </p:nvSpPr>
        <p:spPr>
          <a:xfrm>
            <a:off x="910" y="1462"/>
            <a:ext cx="1301161" cy="16003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7"/>
          <p:cNvSpPr/>
          <p:nvPr/>
        </p:nvSpPr>
        <p:spPr>
          <a:xfrm>
            <a:off x="5916974" y="1462"/>
            <a:ext cx="1231457" cy="819134"/>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7"/>
          <p:cNvSpPr/>
          <p:nvPr/>
        </p:nvSpPr>
        <p:spPr>
          <a:xfrm>
            <a:off x="6069681" y="1462"/>
            <a:ext cx="922744" cy="694095"/>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7"/>
          <p:cNvSpPr/>
          <p:nvPr/>
        </p:nvSpPr>
        <p:spPr>
          <a:xfrm>
            <a:off x="6213734" y="107499"/>
            <a:ext cx="622683" cy="463659"/>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7"/>
          <p:cNvSpPr/>
          <p:nvPr/>
        </p:nvSpPr>
        <p:spPr>
          <a:xfrm>
            <a:off x="6355128" y="209819"/>
            <a:ext cx="335249" cy="238383"/>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7"/>
          <p:cNvSpPr/>
          <p:nvPr/>
        </p:nvSpPr>
        <p:spPr>
          <a:xfrm>
            <a:off x="105772" y="2339933"/>
            <a:ext cx="465087" cy="463641"/>
          </a:xfrm>
          <a:custGeom>
            <a:rect b="b" l="l" r="r" t="t"/>
            <a:pathLst>
              <a:path extrusionOk="0" h="10306" w="10337">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7"/>
          <p:cNvSpPr txBox="1"/>
          <p:nvPr>
            <p:ph type="title"/>
          </p:nvPr>
        </p:nvSpPr>
        <p:spPr>
          <a:xfrm>
            <a:off x="714300" y="418374"/>
            <a:ext cx="77154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solidFill>
                  <a:schemeClr val="dk2"/>
                </a:solidFill>
              </a:defRPr>
            </a:lvl1pPr>
            <a:lvl2pPr lvl="1" algn="l">
              <a:lnSpc>
                <a:spcPct val="100000"/>
              </a:lnSpc>
              <a:spcBef>
                <a:spcPts val="0"/>
              </a:spcBef>
              <a:spcAft>
                <a:spcPts val="0"/>
              </a:spcAft>
              <a:buSzPts val="4400"/>
              <a:buNone/>
              <a:defRPr>
                <a:solidFill>
                  <a:schemeClr val="dk2"/>
                </a:solidFill>
              </a:defRPr>
            </a:lvl2pPr>
            <a:lvl3pPr lvl="2" algn="l">
              <a:lnSpc>
                <a:spcPct val="100000"/>
              </a:lnSpc>
              <a:spcBef>
                <a:spcPts val="0"/>
              </a:spcBef>
              <a:spcAft>
                <a:spcPts val="0"/>
              </a:spcAft>
              <a:buSzPts val="4400"/>
              <a:buNone/>
              <a:defRPr>
                <a:solidFill>
                  <a:schemeClr val="dk2"/>
                </a:solidFill>
              </a:defRPr>
            </a:lvl3pPr>
            <a:lvl4pPr lvl="3" algn="l">
              <a:lnSpc>
                <a:spcPct val="100000"/>
              </a:lnSpc>
              <a:spcBef>
                <a:spcPts val="0"/>
              </a:spcBef>
              <a:spcAft>
                <a:spcPts val="0"/>
              </a:spcAft>
              <a:buSzPts val="4400"/>
              <a:buNone/>
              <a:defRPr>
                <a:solidFill>
                  <a:schemeClr val="dk2"/>
                </a:solidFill>
              </a:defRPr>
            </a:lvl4pPr>
            <a:lvl5pPr lvl="4" algn="l">
              <a:lnSpc>
                <a:spcPct val="100000"/>
              </a:lnSpc>
              <a:spcBef>
                <a:spcPts val="0"/>
              </a:spcBef>
              <a:spcAft>
                <a:spcPts val="0"/>
              </a:spcAft>
              <a:buSzPts val="4400"/>
              <a:buNone/>
              <a:defRPr>
                <a:solidFill>
                  <a:schemeClr val="dk2"/>
                </a:solidFill>
              </a:defRPr>
            </a:lvl5pPr>
            <a:lvl6pPr lvl="5" algn="l">
              <a:lnSpc>
                <a:spcPct val="100000"/>
              </a:lnSpc>
              <a:spcBef>
                <a:spcPts val="0"/>
              </a:spcBef>
              <a:spcAft>
                <a:spcPts val="0"/>
              </a:spcAft>
              <a:buSzPts val="4400"/>
              <a:buNone/>
              <a:defRPr>
                <a:solidFill>
                  <a:schemeClr val="dk2"/>
                </a:solidFill>
              </a:defRPr>
            </a:lvl6pPr>
            <a:lvl7pPr lvl="6" algn="l">
              <a:lnSpc>
                <a:spcPct val="100000"/>
              </a:lnSpc>
              <a:spcBef>
                <a:spcPts val="0"/>
              </a:spcBef>
              <a:spcAft>
                <a:spcPts val="0"/>
              </a:spcAft>
              <a:buSzPts val="4400"/>
              <a:buNone/>
              <a:defRPr>
                <a:solidFill>
                  <a:schemeClr val="dk2"/>
                </a:solidFill>
              </a:defRPr>
            </a:lvl7pPr>
            <a:lvl8pPr lvl="7" algn="l">
              <a:lnSpc>
                <a:spcPct val="100000"/>
              </a:lnSpc>
              <a:spcBef>
                <a:spcPts val="0"/>
              </a:spcBef>
              <a:spcAft>
                <a:spcPts val="0"/>
              </a:spcAft>
              <a:buSzPts val="4400"/>
              <a:buNone/>
              <a:defRPr>
                <a:solidFill>
                  <a:schemeClr val="dk2"/>
                </a:solidFill>
              </a:defRPr>
            </a:lvl8pPr>
            <a:lvl9pPr lvl="8" algn="l">
              <a:lnSpc>
                <a:spcPct val="100000"/>
              </a:lnSpc>
              <a:spcBef>
                <a:spcPts val="0"/>
              </a:spcBef>
              <a:spcAft>
                <a:spcPts val="0"/>
              </a:spcAft>
              <a:buSzPts val="4400"/>
              <a:buNone/>
              <a:defRPr>
                <a:solidFill>
                  <a:schemeClr val="dk2"/>
                </a:solidFill>
              </a:defRPr>
            </a:lvl9pPr>
          </a:lstStyle>
          <a:p/>
        </p:txBody>
      </p:sp>
      <p:sp>
        <p:nvSpPr>
          <p:cNvPr id="650" name="Google Shape;650;p27"/>
          <p:cNvSpPr txBox="1"/>
          <p:nvPr>
            <p:ph idx="1" type="subTitle"/>
          </p:nvPr>
        </p:nvSpPr>
        <p:spPr>
          <a:xfrm>
            <a:off x="1289304" y="1170432"/>
            <a:ext cx="3346800" cy="42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9pPr>
          </a:lstStyle>
          <a:p/>
        </p:txBody>
      </p:sp>
      <p:sp>
        <p:nvSpPr>
          <p:cNvPr id="651" name="Google Shape;651;p27"/>
          <p:cNvSpPr txBox="1"/>
          <p:nvPr>
            <p:ph idx="2" type="subTitle"/>
          </p:nvPr>
        </p:nvSpPr>
        <p:spPr>
          <a:xfrm>
            <a:off x="1133856" y="1609344"/>
            <a:ext cx="3492900" cy="302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p:txBody>
      </p:sp>
      <p:sp>
        <p:nvSpPr>
          <p:cNvPr id="652" name="Google Shape;652;p27"/>
          <p:cNvSpPr txBox="1"/>
          <p:nvPr>
            <p:ph idx="3" type="subTitle"/>
          </p:nvPr>
        </p:nvSpPr>
        <p:spPr>
          <a:xfrm>
            <a:off x="5056632" y="1170432"/>
            <a:ext cx="3346800" cy="42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9pPr>
          </a:lstStyle>
          <a:p/>
        </p:txBody>
      </p:sp>
      <p:sp>
        <p:nvSpPr>
          <p:cNvPr id="653" name="Google Shape;653;p27"/>
          <p:cNvSpPr txBox="1"/>
          <p:nvPr>
            <p:ph idx="4" type="subTitle"/>
          </p:nvPr>
        </p:nvSpPr>
        <p:spPr>
          <a:xfrm>
            <a:off x="4919472" y="1609344"/>
            <a:ext cx="3492900" cy="302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54" name="Shape 65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bg>
      <p:bgPr>
        <a:solidFill>
          <a:schemeClr val="accent4"/>
        </a:solidFill>
      </p:bgPr>
    </p:bg>
    <p:spTree>
      <p:nvGrpSpPr>
        <p:cNvPr id="655" name="Shape 655"/>
        <p:cNvGrpSpPr/>
        <p:nvPr/>
      </p:nvGrpSpPr>
      <p:grpSpPr>
        <a:xfrm>
          <a:off x="0" y="0"/>
          <a:ext cx="0" cy="0"/>
          <a:chOff x="0" y="0"/>
          <a:chExt cx="0" cy="0"/>
        </a:xfrm>
      </p:grpSpPr>
      <p:sp>
        <p:nvSpPr>
          <p:cNvPr id="656" name="Google Shape;656;p29"/>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9"/>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9"/>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9"/>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9"/>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9"/>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9"/>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9"/>
          <p:cNvSpPr/>
          <p:nvPr/>
        </p:nvSpPr>
        <p:spPr>
          <a:xfrm>
            <a:off x="3857333" y="-6911"/>
            <a:ext cx="2387772" cy="1042117"/>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9"/>
          <p:cNvSpPr/>
          <p:nvPr/>
        </p:nvSpPr>
        <p:spPr>
          <a:xfrm>
            <a:off x="32076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9"/>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9"/>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9"/>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9"/>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9"/>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0" name="Google Shape;670;p29"/>
          <p:cNvGrpSpPr/>
          <p:nvPr/>
        </p:nvGrpSpPr>
        <p:grpSpPr>
          <a:xfrm rot="10800000">
            <a:off x="6311383" y="3803823"/>
            <a:ext cx="1931100" cy="1350550"/>
            <a:chOff x="3045330" y="-6829"/>
            <a:chExt cx="2308272" cy="1614331"/>
          </a:xfrm>
        </p:grpSpPr>
        <p:sp>
          <p:nvSpPr>
            <p:cNvPr id="671" name="Google Shape;671;p29"/>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9"/>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9"/>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4" name="Google Shape;674;p29"/>
          <p:cNvSpPr/>
          <p:nvPr/>
        </p:nvSpPr>
        <p:spPr>
          <a:xfrm rot="-5400000">
            <a:off x="-597935" y="2503512"/>
            <a:ext cx="2085044" cy="90997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bg>
      <p:bgPr>
        <a:solidFill>
          <a:schemeClr val="accent1"/>
        </a:solidFill>
      </p:bgPr>
    </p:bg>
    <p:spTree>
      <p:nvGrpSpPr>
        <p:cNvPr id="675" name="Shape 675"/>
        <p:cNvGrpSpPr/>
        <p:nvPr/>
      </p:nvGrpSpPr>
      <p:grpSpPr>
        <a:xfrm>
          <a:off x="0" y="0"/>
          <a:ext cx="0" cy="0"/>
          <a:chOff x="0" y="0"/>
          <a:chExt cx="0" cy="0"/>
        </a:xfrm>
      </p:grpSpPr>
      <p:sp>
        <p:nvSpPr>
          <p:cNvPr id="676" name="Google Shape;676;p30"/>
          <p:cNvSpPr/>
          <p:nvPr/>
        </p:nvSpPr>
        <p:spPr>
          <a:xfrm>
            <a:off x="22093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7" name="Google Shape;677;p30"/>
          <p:cNvGrpSpPr/>
          <p:nvPr/>
        </p:nvGrpSpPr>
        <p:grpSpPr>
          <a:xfrm rot="240">
            <a:off x="2258340" y="4341118"/>
            <a:ext cx="489135" cy="447357"/>
            <a:chOff x="5177300" y="2314950"/>
            <a:chExt cx="341575" cy="312400"/>
          </a:xfrm>
        </p:grpSpPr>
        <p:sp>
          <p:nvSpPr>
            <p:cNvPr id="678" name="Google Shape;678;p3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3" name="Google Shape;683;p30"/>
          <p:cNvGrpSpPr/>
          <p:nvPr/>
        </p:nvGrpSpPr>
        <p:grpSpPr>
          <a:xfrm rot="-5400000">
            <a:off x="283454" y="4559777"/>
            <a:ext cx="489135" cy="447388"/>
            <a:chOff x="5177300" y="2314950"/>
            <a:chExt cx="341575" cy="312400"/>
          </a:xfrm>
        </p:grpSpPr>
        <p:sp>
          <p:nvSpPr>
            <p:cNvPr id="684" name="Google Shape;684;p3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9" name="Google Shape;689;p30"/>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0"/>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0"/>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0"/>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0"/>
          <p:cNvSpPr/>
          <p:nvPr/>
        </p:nvSpPr>
        <p:spPr>
          <a:xfrm>
            <a:off x="208581" y="1392590"/>
            <a:ext cx="95734" cy="9169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0"/>
          <p:cNvSpPr/>
          <p:nvPr/>
        </p:nvSpPr>
        <p:spPr>
          <a:xfrm rot="10800000">
            <a:off x="-6839" y="2313092"/>
            <a:ext cx="937578" cy="1468477"/>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0"/>
          <p:cNvSpPr/>
          <p:nvPr/>
        </p:nvSpPr>
        <p:spPr>
          <a:xfrm rot="10800000">
            <a:off x="-6838" y="2622133"/>
            <a:ext cx="782603" cy="1481769"/>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6" name="Google Shape;696;p30"/>
          <p:cNvGrpSpPr/>
          <p:nvPr/>
        </p:nvGrpSpPr>
        <p:grpSpPr>
          <a:xfrm>
            <a:off x="6462382" y="-6809"/>
            <a:ext cx="2286112" cy="1598834"/>
            <a:chOff x="3045330" y="-6829"/>
            <a:chExt cx="2308272" cy="1614331"/>
          </a:xfrm>
        </p:grpSpPr>
        <p:sp>
          <p:nvSpPr>
            <p:cNvPr id="697" name="Google Shape;697;p30"/>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698" name="Google Shape;698;p30"/>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699" name="Google Shape;699;p30"/>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grpSp>
      <p:grpSp>
        <p:nvGrpSpPr>
          <p:cNvPr id="700" name="Google Shape;700;p30"/>
          <p:cNvGrpSpPr/>
          <p:nvPr/>
        </p:nvGrpSpPr>
        <p:grpSpPr>
          <a:xfrm rot="-5400000">
            <a:off x="8147746" y="1475670"/>
            <a:ext cx="652955" cy="597215"/>
            <a:chOff x="5177300" y="2314950"/>
            <a:chExt cx="341575" cy="312400"/>
          </a:xfrm>
        </p:grpSpPr>
        <p:sp>
          <p:nvSpPr>
            <p:cNvPr id="701" name="Google Shape;701;p3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3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3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6" name="Google Shape;706;p30"/>
          <p:cNvSpPr/>
          <p:nvPr/>
        </p:nvSpPr>
        <p:spPr>
          <a:xfrm rot="10800000">
            <a:off x="3463667" y="-6899"/>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accent6"/>
        </a:solidFill>
      </p:bgPr>
    </p:bg>
    <p:spTree>
      <p:nvGrpSpPr>
        <p:cNvPr id="68" name="Shape 68"/>
        <p:cNvGrpSpPr/>
        <p:nvPr/>
      </p:nvGrpSpPr>
      <p:grpSpPr>
        <a:xfrm>
          <a:off x="0" y="0"/>
          <a:ext cx="0" cy="0"/>
          <a:chOff x="0" y="0"/>
          <a:chExt cx="0" cy="0"/>
        </a:xfrm>
      </p:grpSpPr>
      <p:sp>
        <p:nvSpPr>
          <p:cNvPr id="69" name="Google Shape;69;p4"/>
          <p:cNvSpPr txBox="1"/>
          <p:nvPr>
            <p:ph type="title"/>
          </p:nvPr>
        </p:nvSpPr>
        <p:spPr>
          <a:xfrm>
            <a:off x="1444100" y="420024"/>
            <a:ext cx="6255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400"/>
              <a:buNone/>
              <a:defRPr>
                <a:solidFill>
                  <a:schemeClr val="dk2"/>
                </a:solidFill>
              </a:defRPr>
            </a:lvl1pPr>
            <a:lvl2pPr lvl="1" algn="ctr">
              <a:lnSpc>
                <a:spcPct val="100000"/>
              </a:lnSpc>
              <a:spcBef>
                <a:spcPts val="0"/>
              </a:spcBef>
              <a:spcAft>
                <a:spcPts val="0"/>
              </a:spcAft>
              <a:buClr>
                <a:schemeClr val="dk2"/>
              </a:buClr>
              <a:buSzPts val="4400"/>
              <a:buNone/>
              <a:defRPr>
                <a:solidFill>
                  <a:schemeClr val="dk2"/>
                </a:solidFill>
              </a:defRPr>
            </a:lvl2pPr>
            <a:lvl3pPr lvl="2" algn="ctr">
              <a:lnSpc>
                <a:spcPct val="100000"/>
              </a:lnSpc>
              <a:spcBef>
                <a:spcPts val="0"/>
              </a:spcBef>
              <a:spcAft>
                <a:spcPts val="0"/>
              </a:spcAft>
              <a:buClr>
                <a:schemeClr val="dk2"/>
              </a:buClr>
              <a:buSzPts val="4400"/>
              <a:buNone/>
              <a:defRPr>
                <a:solidFill>
                  <a:schemeClr val="dk2"/>
                </a:solidFill>
              </a:defRPr>
            </a:lvl3pPr>
            <a:lvl4pPr lvl="3" algn="ctr">
              <a:lnSpc>
                <a:spcPct val="100000"/>
              </a:lnSpc>
              <a:spcBef>
                <a:spcPts val="0"/>
              </a:spcBef>
              <a:spcAft>
                <a:spcPts val="0"/>
              </a:spcAft>
              <a:buClr>
                <a:schemeClr val="dk2"/>
              </a:buClr>
              <a:buSzPts val="4400"/>
              <a:buNone/>
              <a:defRPr>
                <a:solidFill>
                  <a:schemeClr val="dk2"/>
                </a:solidFill>
              </a:defRPr>
            </a:lvl4pPr>
            <a:lvl5pPr lvl="4" algn="ctr">
              <a:lnSpc>
                <a:spcPct val="100000"/>
              </a:lnSpc>
              <a:spcBef>
                <a:spcPts val="0"/>
              </a:spcBef>
              <a:spcAft>
                <a:spcPts val="0"/>
              </a:spcAft>
              <a:buClr>
                <a:schemeClr val="dk2"/>
              </a:buClr>
              <a:buSzPts val="4400"/>
              <a:buNone/>
              <a:defRPr>
                <a:solidFill>
                  <a:schemeClr val="dk2"/>
                </a:solidFill>
              </a:defRPr>
            </a:lvl5pPr>
            <a:lvl6pPr lvl="5" algn="ctr">
              <a:lnSpc>
                <a:spcPct val="100000"/>
              </a:lnSpc>
              <a:spcBef>
                <a:spcPts val="0"/>
              </a:spcBef>
              <a:spcAft>
                <a:spcPts val="0"/>
              </a:spcAft>
              <a:buClr>
                <a:schemeClr val="dk2"/>
              </a:buClr>
              <a:buSzPts val="4400"/>
              <a:buNone/>
              <a:defRPr>
                <a:solidFill>
                  <a:schemeClr val="dk2"/>
                </a:solidFill>
              </a:defRPr>
            </a:lvl6pPr>
            <a:lvl7pPr lvl="6" algn="ctr">
              <a:lnSpc>
                <a:spcPct val="100000"/>
              </a:lnSpc>
              <a:spcBef>
                <a:spcPts val="0"/>
              </a:spcBef>
              <a:spcAft>
                <a:spcPts val="0"/>
              </a:spcAft>
              <a:buClr>
                <a:schemeClr val="dk2"/>
              </a:buClr>
              <a:buSzPts val="4400"/>
              <a:buNone/>
              <a:defRPr>
                <a:solidFill>
                  <a:schemeClr val="dk2"/>
                </a:solidFill>
              </a:defRPr>
            </a:lvl7pPr>
            <a:lvl8pPr lvl="7" algn="ctr">
              <a:lnSpc>
                <a:spcPct val="100000"/>
              </a:lnSpc>
              <a:spcBef>
                <a:spcPts val="0"/>
              </a:spcBef>
              <a:spcAft>
                <a:spcPts val="0"/>
              </a:spcAft>
              <a:buClr>
                <a:schemeClr val="dk2"/>
              </a:buClr>
              <a:buSzPts val="4400"/>
              <a:buNone/>
              <a:defRPr>
                <a:solidFill>
                  <a:schemeClr val="dk2"/>
                </a:solidFill>
              </a:defRPr>
            </a:lvl8pPr>
            <a:lvl9pPr lvl="8" algn="ctr">
              <a:lnSpc>
                <a:spcPct val="100000"/>
              </a:lnSpc>
              <a:spcBef>
                <a:spcPts val="0"/>
              </a:spcBef>
              <a:spcAft>
                <a:spcPts val="0"/>
              </a:spcAft>
              <a:buClr>
                <a:schemeClr val="dk2"/>
              </a:buClr>
              <a:buSzPts val="4400"/>
              <a:buNone/>
              <a:defRPr>
                <a:solidFill>
                  <a:schemeClr val="dk2"/>
                </a:solidFill>
              </a:defRPr>
            </a:lvl9pPr>
          </a:lstStyle>
          <a:p/>
        </p:txBody>
      </p:sp>
      <p:sp>
        <p:nvSpPr>
          <p:cNvPr id="70" name="Google Shape;70;p4"/>
          <p:cNvSpPr txBox="1"/>
          <p:nvPr>
            <p:ph idx="1" type="subTitle"/>
          </p:nvPr>
        </p:nvSpPr>
        <p:spPr>
          <a:xfrm>
            <a:off x="1124712" y="1645920"/>
            <a:ext cx="2459700" cy="356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1" name="Google Shape;71;p4"/>
          <p:cNvSpPr txBox="1"/>
          <p:nvPr>
            <p:ph idx="2" type="subTitle"/>
          </p:nvPr>
        </p:nvSpPr>
        <p:spPr>
          <a:xfrm>
            <a:off x="5559552" y="1645920"/>
            <a:ext cx="2459700" cy="35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2" name="Google Shape;72;p4"/>
          <p:cNvSpPr txBox="1"/>
          <p:nvPr>
            <p:ph idx="3" type="subTitle"/>
          </p:nvPr>
        </p:nvSpPr>
        <p:spPr>
          <a:xfrm>
            <a:off x="1124712" y="2011680"/>
            <a:ext cx="2459700" cy="572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3" name="Google Shape;73;p4"/>
          <p:cNvSpPr txBox="1"/>
          <p:nvPr>
            <p:ph idx="4" type="subTitle"/>
          </p:nvPr>
        </p:nvSpPr>
        <p:spPr>
          <a:xfrm>
            <a:off x="5559552" y="2011680"/>
            <a:ext cx="24597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4" name="Google Shape;74;p4"/>
          <p:cNvSpPr txBox="1"/>
          <p:nvPr>
            <p:ph idx="5" type="subTitle"/>
          </p:nvPr>
        </p:nvSpPr>
        <p:spPr>
          <a:xfrm>
            <a:off x="1124712" y="3410712"/>
            <a:ext cx="2459700" cy="356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5" name="Google Shape;75;p4"/>
          <p:cNvSpPr txBox="1"/>
          <p:nvPr>
            <p:ph idx="6" type="subTitle"/>
          </p:nvPr>
        </p:nvSpPr>
        <p:spPr>
          <a:xfrm>
            <a:off x="5559552" y="3410712"/>
            <a:ext cx="2459700" cy="35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6" name="Google Shape;76;p4"/>
          <p:cNvSpPr txBox="1"/>
          <p:nvPr>
            <p:ph idx="7" type="subTitle"/>
          </p:nvPr>
        </p:nvSpPr>
        <p:spPr>
          <a:xfrm>
            <a:off x="1124712" y="3785616"/>
            <a:ext cx="2459700" cy="572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7" name="Google Shape;77;p4"/>
          <p:cNvSpPr txBox="1"/>
          <p:nvPr>
            <p:ph idx="8" type="subTitle"/>
          </p:nvPr>
        </p:nvSpPr>
        <p:spPr>
          <a:xfrm>
            <a:off x="5559552" y="3785616"/>
            <a:ext cx="24597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8" name="Google Shape;78;p4"/>
          <p:cNvSpPr/>
          <p:nvPr/>
        </p:nvSpPr>
        <p:spPr>
          <a:xfrm>
            <a:off x="0" y="4203174"/>
            <a:ext cx="793699" cy="940326"/>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316166" y="369294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587899" y="4651193"/>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905899" y="4869115"/>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 name="Google Shape;88;p4"/>
          <p:cNvGrpSpPr/>
          <p:nvPr/>
        </p:nvGrpSpPr>
        <p:grpSpPr>
          <a:xfrm>
            <a:off x="1546772" y="88238"/>
            <a:ext cx="509835" cy="466288"/>
            <a:chOff x="5177300" y="2314950"/>
            <a:chExt cx="341575" cy="312400"/>
          </a:xfrm>
        </p:grpSpPr>
        <p:sp>
          <p:nvSpPr>
            <p:cNvPr id="89" name="Google Shape;89;p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 name="Google Shape;94;p4"/>
          <p:cNvSpPr/>
          <p:nvPr/>
        </p:nvSpPr>
        <p:spPr>
          <a:xfrm rot="5400000">
            <a:off x="7425303" y="2050006"/>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
          <p:cNvSpPr txBox="1"/>
          <p:nvPr>
            <p:ph idx="9" type="title"/>
          </p:nvPr>
        </p:nvSpPr>
        <p:spPr>
          <a:xfrm>
            <a:off x="2866213" y="1264136"/>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
        <p:nvSpPr>
          <p:cNvPr id="96" name="Google Shape;96;p4"/>
          <p:cNvSpPr txBox="1"/>
          <p:nvPr>
            <p:ph idx="13" type="title"/>
          </p:nvPr>
        </p:nvSpPr>
        <p:spPr>
          <a:xfrm>
            <a:off x="5555338" y="1264136"/>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
        <p:nvSpPr>
          <p:cNvPr id="97" name="Google Shape;97;p4"/>
          <p:cNvSpPr txBox="1"/>
          <p:nvPr>
            <p:ph idx="14" type="title"/>
          </p:nvPr>
        </p:nvSpPr>
        <p:spPr>
          <a:xfrm>
            <a:off x="2866213" y="3035808"/>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
        <p:nvSpPr>
          <p:cNvPr id="98" name="Google Shape;98;p4"/>
          <p:cNvSpPr txBox="1"/>
          <p:nvPr>
            <p:ph idx="15" type="title"/>
          </p:nvPr>
        </p:nvSpPr>
        <p:spPr>
          <a:xfrm>
            <a:off x="5555338" y="3035808"/>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
    <p:bg>
      <p:bgPr>
        <a:solidFill>
          <a:schemeClr val="accent6"/>
        </a:solidFill>
      </p:bgPr>
    </p:bg>
    <p:spTree>
      <p:nvGrpSpPr>
        <p:cNvPr id="707" name="Shape 707"/>
        <p:cNvGrpSpPr/>
        <p:nvPr/>
      </p:nvGrpSpPr>
      <p:grpSpPr>
        <a:xfrm>
          <a:off x="0" y="0"/>
          <a:ext cx="0" cy="0"/>
          <a:chOff x="0" y="0"/>
          <a:chExt cx="0" cy="0"/>
        </a:xfrm>
      </p:grpSpPr>
      <p:sp>
        <p:nvSpPr>
          <p:cNvPr id="708" name="Google Shape;708;p31"/>
          <p:cNvSpPr/>
          <p:nvPr/>
        </p:nvSpPr>
        <p:spPr>
          <a:xfrm>
            <a:off x="0" y="4203174"/>
            <a:ext cx="793699" cy="940326"/>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31"/>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31"/>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31"/>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31"/>
          <p:cNvSpPr/>
          <p:nvPr/>
        </p:nvSpPr>
        <p:spPr>
          <a:xfrm>
            <a:off x="316166" y="369294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1"/>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31"/>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1"/>
          <p:cNvSpPr/>
          <p:nvPr/>
        </p:nvSpPr>
        <p:spPr>
          <a:xfrm>
            <a:off x="587899" y="4651193"/>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1"/>
          <p:cNvSpPr/>
          <p:nvPr/>
        </p:nvSpPr>
        <p:spPr>
          <a:xfrm>
            <a:off x="905899" y="4869115"/>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1"/>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8" name="Google Shape;718;p31"/>
          <p:cNvGrpSpPr/>
          <p:nvPr/>
        </p:nvGrpSpPr>
        <p:grpSpPr>
          <a:xfrm>
            <a:off x="1546772" y="88238"/>
            <a:ext cx="509835" cy="466288"/>
            <a:chOff x="5177300" y="2314950"/>
            <a:chExt cx="341575" cy="312400"/>
          </a:xfrm>
        </p:grpSpPr>
        <p:sp>
          <p:nvSpPr>
            <p:cNvPr id="719" name="Google Shape;719;p31"/>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1"/>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1"/>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31"/>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1"/>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31"/>
          <p:cNvSpPr/>
          <p:nvPr/>
        </p:nvSpPr>
        <p:spPr>
          <a:xfrm rot="5400000">
            <a:off x="7425303" y="2050006"/>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type="obj">
  <p:cSld name="OBJECT">
    <p:bg>
      <p:bgPr>
        <a:solidFill>
          <a:srgbClr val="434343"/>
        </a:solidFill>
      </p:bgPr>
    </p:bg>
    <p:spTree>
      <p:nvGrpSpPr>
        <p:cNvPr id="728" name="Shape 728"/>
        <p:cNvGrpSpPr/>
        <p:nvPr/>
      </p:nvGrpSpPr>
      <p:grpSpPr>
        <a:xfrm>
          <a:off x="0" y="0"/>
          <a:ext cx="0" cy="0"/>
          <a:chOff x="0" y="0"/>
          <a:chExt cx="0" cy="0"/>
        </a:xfrm>
      </p:grpSpPr>
      <p:sp>
        <p:nvSpPr>
          <p:cNvPr id="729" name="Google Shape;729;p33"/>
          <p:cNvSpPr txBox="1"/>
          <p:nvPr>
            <p:ph type="title"/>
          </p:nvPr>
        </p:nvSpPr>
        <p:spPr>
          <a:xfrm>
            <a:off x="720100" y="2287725"/>
            <a:ext cx="5633100" cy="1018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FFC39F"/>
              </a:buClr>
              <a:buSzPts val="6000"/>
              <a:buNone/>
              <a:defRPr i="0" sz="6000">
                <a:solidFill>
                  <a:srgbClr val="FFC39F"/>
                </a:solidFill>
              </a:defRPr>
            </a:lvl1pPr>
            <a:lvl2pPr lvl="1" algn="l">
              <a:lnSpc>
                <a:spcPct val="100000"/>
              </a:lnSpc>
              <a:spcBef>
                <a:spcPts val="0"/>
              </a:spcBef>
              <a:spcAft>
                <a:spcPts val="0"/>
              </a:spcAft>
              <a:buClr>
                <a:srgbClr val="FFC39F"/>
              </a:buClr>
              <a:buSzPts val="3300"/>
              <a:buNone/>
              <a:defRPr sz="3300">
                <a:solidFill>
                  <a:srgbClr val="FFC39F"/>
                </a:solidFill>
              </a:defRPr>
            </a:lvl2pPr>
            <a:lvl3pPr lvl="2" algn="l">
              <a:lnSpc>
                <a:spcPct val="100000"/>
              </a:lnSpc>
              <a:spcBef>
                <a:spcPts val="0"/>
              </a:spcBef>
              <a:spcAft>
                <a:spcPts val="0"/>
              </a:spcAft>
              <a:buClr>
                <a:srgbClr val="FFC39F"/>
              </a:buClr>
              <a:buSzPts val="3300"/>
              <a:buNone/>
              <a:defRPr sz="3300">
                <a:solidFill>
                  <a:srgbClr val="FFC39F"/>
                </a:solidFill>
              </a:defRPr>
            </a:lvl3pPr>
            <a:lvl4pPr lvl="3" algn="l">
              <a:lnSpc>
                <a:spcPct val="100000"/>
              </a:lnSpc>
              <a:spcBef>
                <a:spcPts val="0"/>
              </a:spcBef>
              <a:spcAft>
                <a:spcPts val="0"/>
              </a:spcAft>
              <a:buClr>
                <a:srgbClr val="FFC39F"/>
              </a:buClr>
              <a:buSzPts val="3300"/>
              <a:buNone/>
              <a:defRPr sz="3300">
                <a:solidFill>
                  <a:srgbClr val="FFC39F"/>
                </a:solidFill>
              </a:defRPr>
            </a:lvl4pPr>
            <a:lvl5pPr lvl="4" algn="l">
              <a:lnSpc>
                <a:spcPct val="100000"/>
              </a:lnSpc>
              <a:spcBef>
                <a:spcPts val="0"/>
              </a:spcBef>
              <a:spcAft>
                <a:spcPts val="0"/>
              </a:spcAft>
              <a:buClr>
                <a:srgbClr val="FFC39F"/>
              </a:buClr>
              <a:buSzPts val="3300"/>
              <a:buNone/>
              <a:defRPr sz="3300">
                <a:solidFill>
                  <a:srgbClr val="FFC39F"/>
                </a:solidFill>
              </a:defRPr>
            </a:lvl5pPr>
            <a:lvl6pPr lvl="5" algn="l">
              <a:lnSpc>
                <a:spcPct val="100000"/>
              </a:lnSpc>
              <a:spcBef>
                <a:spcPts val="0"/>
              </a:spcBef>
              <a:spcAft>
                <a:spcPts val="0"/>
              </a:spcAft>
              <a:buClr>
                <a:srgbClr val="FFC39F"/>
              </a:buClr>
              <a:buSzPts val="3300"/>
              <a:buNone/>
              <a:defRPr sz="3300">
                <a:solidFill>
                  <a:srgbClr val="FFC39F"/>
                </a:solidFill>
              </a:defRPr>
            </a:lvl6pPr>
            <a:lvl7pPr lvl="6" algn="l">
              <a:lnSpc>
                <a:spcPct val="100000"/>
              </a:lnSpc>
              <a:spcBef>
                <a:spcPts val="0"/>
              </a:spcBef>
              <a:spcAft>
                <a:spcPts val="0"/>
              </a:spcAft>
              <a:buClr>
                <a:srgbClr val="FFC39F"/>
              </a:buClr>
              <a:buSzPts val="3300"/>
              <a:buNone/>
              <a:defRPr sz="3300">
                <a:solidFill>
                  <a:srgbClr val="FFC39F"/>
                </a:solidFill>
              </a:defRPr>
            </a:lvl7pPr>
            <a:lvl8pPr lvl="7" algn="l">
              <a:lnSpc>
                <a:spcPct val="100000"/>
              </a:lnSpc>
              <a:spcBef>
                <a:spcPts val="0"/>
              </a:spcBef>
              <a:spcAft>
                <a:spcPts val="0"/>
              </a:spcAft>
              <a:buClr>
                <a:srgbClr val="FFC39F"/>
              </a:buClr>
              <a:buSzPts val="3300"/>
              <a:buNone/>
              <a:defRPr sz="3300">
                <a:solidFill>
                  <a:srgbClr val="FFC39F"/>
                </a:solidFill>
              </a:defRPr>
            </a:lvl8pPr>
            <a:lvl9pPr lvl="8" algn="l">
              <a:lnSpc>
                <a:spcPct val="100000"/>
              </a:lnSpc>
              <a:spcBef>
                <a:spcPts val="0"/>
              </a:spcBef>
              <a:spcAft>
                <a:spcPts val="0"/>
              </a:spcAft>
              <a:buClr>
                <a:srgbClr val="FFC39F"/>
              </a:buClr>
              <a:buSzPts val="3300"/>
              <a:buNone/>
              <a:defRPr sz="3300">
                <a:solidFill>
                  <a:srgbClr val="FFC39F"/>
                </a:solidFill>
              </a:defRPr>
            </a:lvl9pPr>
          </a:lstStyle>
          <a:p/>
        </p:txBody>
      </p:sp>
      <p:sp>
        <p:nvSpPr>
          <p:cNvPr id="730" name="Google Shape;730;p33"/>
          <p:cNvSpPr txBox="1"/>
          <p:nvPr>
            <p:ph idx="1" type="subTitle"/>
          </p:nvPr>
        </p:nvSpPr>
        <p:spPr>
          <a:xfrm>
            <a:off x="720100" y="3379500"/>
            <a:ext cx="3756900" cy="784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100">
                <a:solidFill>
                  <a:srgbClr val="FFC39F"/>
                </a:solidFill>
              </a:defRPr>
            </a:lvl1pPr>
            <a:lvl2pPr lvl="1" algn="l">
              <a:lnSpc>
                <a:spcPct val="100000"/>
              </a:lnSpc>
              <a:spcBef>
                <a:spcPts val="0"/>
              </a:spcBef>
              <a:spcAft>
                <a:spcPts val="0"/>
              </a:spcAft>
              <a:buSzPts val="1200"/>
              <a:buNone/>
              <a:defRPr sz="1100">
                <a:solidFill>
                  <a:srgbClr val="FFC39F"/>
                </a:solidFill>
              </a:defRPr>
            </a:lvl2pPr>
            <a:lvl3pPr lvl="2" algn="l">
              <a:lnSpc>
                <a:spcPct val="100000"/>
              </a:lnSpc>
              <a:spcBef>
                <a:spcPts val="0"/>
              </a:spcBef>
              <a:spcAft>
                <a:spcPts val="0"/>
              </a:spcAft>
              <a:buSzPts val="1200"/>
              <a:buNone/>
              <a:defRPr sz="1100">
                <a:solidFill>
                  <a:srgbClr val="FFC39F"/>
                </a:solidFill>
              </a:defRPr>
            </a:lvl3pPr>
            <a:lvl4pPr lvl="3" algn="l">
              <a:lnSpc>
                <a:spcPct val="100000"/>
              </a:lnSpc>
              <a:spcBef>
                <a:spcPts val="0"/>
              </a:spcBef>
              <a:spcAft>
                <a:spcPts val="0"/>
              </a:spcAft>
              <a:buSzPts val="1200"/>
              <a:buNone/>
              <a:defRPr sz="1100">
                <a:solidFill>
                  <a:srgbClr val="FFC39F"/>
                </a:solidFill>
              </a:defRPr>
            </a:lvl4pPr>
            <a:lvl5pPr lvl="4" algn="l">
              <a:lnSpc>
                <a:spcPct val="100000"/>
              </a:lnSpc>
              <a:spcBef>
                <a:spcPts val="0"/>
              </a:spcBef>
              <a:spcAft>
                <a:spcPts val="0"/>
              </a:spcAft>
              <a:buSzPts val="1200"/>
              <a:buNone/>
              <a:defRPr sz="1100">
                <a:solidFill>
                  <a:srgbClr val="FFC39F"/>
                </a:solidFill>
              </a:defRPr>
            </a:lvl5pPr>
            <a:lvl6pPr lvl="5" algn="l">
              <a:lnSpc>
                <a:spcPct val="100000"/>
              </a:lnSpc>
              <a:spcBef>
                <a:spcPts val="0"/>
              </a:spcBef>
              <a:spcAft>
                <a:spcPts val="0"/>
              </a:spcAft>
              <a:buSzPts val="1200"/>
              <a:buNone/>
              <a:defRPr sz="1100">
                <a:solidFill>
                  <a:srgbClr val="FFC39F"/>
                </a:solidFill>
              </a:defRPr>
            </a:lvl6pPr>
            <a:lvl7pPr lvl="6" algn="l">
              <a:lnSpc>
                <a:spcPct val="100000"/>
              </a:lnSpc>
              <a:spcBef>
                <a:spcPts val="0"/>
              </a:spcBef>
              <a:spcAft>
                <a:spcPts val="0"/>
              </a:spcAft>
              <a:buSzPts val="1200"/>
              <a:buNone/>
              <a:defRPr sz="1100">
                <a:solidFill>
                  <a:srgbClr val="FFC39F"/>
                </a:solidFill>
              </a:defRPr>
            </a:lvl7pPr>
            <a:lvl8pPr lvl="7" algn="l">
              <a:lnSpc>
                <a:spcPct val="100000"/>
              </a:lnSpc>
              <a:spcBef>
                <a:spcPts val="0"/>
              </a:spcBef>
              <a:spcAft>
                <a:spcPts val="0"/>
              </a:spcAft>
              <a:buSzPts val="1200"/>
              <a:buNone/>
              <a:defRPr sz="1100">
                <a:solidFill>
                  <a:srgbClr val="FFC39F"/>
                </a:solidFill>
              </a:defRPr>
            </a:lvl8pPr>
            <a:lvl9pPr lvl="8" algn="l">
              <a:lnSpc>
                <a:spcPct val="100000"/>
              </a:lnSpc>
              <a:spcBef>
                <a:spcPts val="0"/>
              </a:spcBef>
              <a:spcAft>
                <a:spcPts val="0"/>
              </a:spcAft>
              <a:buSzPts val="1200"/>
              <a:buNone/>
              <a:defRPr sz="1100">
                <a:solidFill>
                  <a:srgbClr val="FFC39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LIST">
  <p:cSld name="OBJECT_3">
    <p:bg>
      <p:bgPr>
        <a:solidFill>
          <a:schemeClr val="lt1"/>
        </a:solidFill>
      </p:bgPr>
    </p:bg>
    <p:spTree>
      <p:nvGrpSpPr>
        <p:cNvPr id="731" name="Shape 731"/>
        <p:cNvGrpSpPr/>
        <p:nvPr/>
      </p:nvGrpSpPr>
      <p:grpSpPr>
        <a:xfrm>
          <a:off x="0" y="0"/>
          <a:ext cx="0" cy="0"/>
          <a:chOff x="0" y="0"/>
          <a:chExt cx="0" cy="0"/>
        </a:xfrm>
      </p:grpSpPr>
      <p:sp>
        <p:nvSpPr>
          <p:cNvPr id="732" name="Google Shape;732;p34"/>
          <p:cNvSpPr txBox="1"/>
          <p:nvPr>
            <p:ph type="title"/>
          </p:nvPr>
        </p:nvSpPr>
        <p:spPr>
          <a:xfrm>
            <a:off x="720237" y="467975"/>
            <a:ext cx="77037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2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733" name="Google Shape;733;p34"/>
          <p:cNvSpPr txBox="1"/>
          <p:nvPr>
            <p:ph idx="1" type="body"/>
          </p:nvPr>
        </p:nvSpPr>
        <p:spPr>
          <a:xfrm>
            <a:off x="720075" y="1273211"/>
            <a:ext cx="7703700" cy="3241200"/>
          </a:xfrm>
          <a:prstGeom prst="rect">
            <a:avLst/>
          </a:prstGeom>
          <a:noFill/>
          <a:ln>
            <a:noFill/>
          </a:ln>
        </p:spPr>
        <p:txBody>
          <a:bodyPr anchorCtr="0" anchor="ctr" bIns="0" lIns="0" spcFirstLastPara="1" rIns="0" wrap="square" tIns="0">
            <a:noAutofit/>
          </a:bodyPr>
          <a:lstStyle>
            <a:lvl1pPr indent="-304800" lvl="0" marL="457200" algn="l">
              <a:lnSpc>
                <a:spcPct val="100000"/>
              </a:lnSpc>
              <a:spcBef>
                <a:spcPts val="0"/>
              </a:spcBef>
              <a:spcAft>
                <a:spcPts val="0"/>
              </a:spcAft>
              <a:buClr>
                <a:srgbClr val="FFA000"/>
              </a:buClr>
              <a:buSzPts val="1200"/>
              <a:buFont typeface="Anaheim"/>
              <a:buChar char="●"/>
              <a:defRPr>
                <a:solidFill>
                  <a:schemeClr val="dk1"/>
                </a:solidFill>
                <a:latin typeface="Advent Pro"/>
                <a:ea typeface="Advent Pro"/>
                <a:cs typeface="Advent Pro"/>
                <a:sym typeface="Advent Pro"/>
              </a:defRPr>
            </a:lvl1pPr>
            <a:lvl2pPr indent="-317500" lvl="1" marL="914400" algn="l">
              <a:lnSpc>
                <a:spcPct val="100000"/>
              </a:lnSpc>
              <a:spcBef>
                <a:spcPts val="0"/>
              </a:spcBef>
              <a:spcAft>
                <a:spcPts val="0"/>
              </a:spcAft>
              <a:buClr>
                <a:srgbClr val="002A49"/>
              </a:buClr>
              <a:buSzPts val="1400"/>
              <a:buFont typeface="Arial"/>
              <a:buChar char="○"/>
              <a:defRPr sz="1100">
                <a:solidFill>
                  <a:schemeClr val="dk1"/>
                </a:solidFill>
              </a:defRPr>
            </a:lvl2pPr>
            <a:lvl3pPr indent="-317500" lvl="2" marL="1371600" algn="l">
              <a:lnSpc>
                <a:spcPct val="100000"/>
              </a:lnSpc>
              <a:spcBef>
                <a:spcPts val="0"/>
              </a:spcBef>
              <a:spcAft>
                <a:spcPts val="0"/>
              </a:spcAft>
              <a:buClr>
                <a:srgbClr val="002A49"/>
              </a:buClr>
              <a:buSzPts val="1400"/>
              <a:buFont typeface="Arial"/>
              <a:buChar char="■"/>
              <a:defRPr sz="1100">
                <a:solidFill>
                  <a:schemeClr val="dk1"/>
                </a:solidFill>
              </a:defRPr>
            </a:lvl3pPr>
            <a:lvl4pPr indent="-317500" lvl="3" marL="1828800" algn="l">
              <a:lnSpc>
                <a:spcPct val="100000"/>
              </a:lnSpc>
              <a:spcBef>
                <a:spcPts val="0"/>
              </a:spcBef>
              <a:spcAft>
                <a:spcPts val="0"/>
              </a:spcAft>
              <a:buClr>
                <a:srgbClr val="002A49"/>
              </a:buClr>
              <a:buSzPts val="1400"/>
              <a:buFont typeface="Arial"/>
              <a:buChar char="●"/>
              <a:defRPr sz="1100">
                <a:solidFill>
                  <a:schemeClr val="dk1"/>
                </a:solidFill>
              </a:defRPr>
            </a:lvl4pPr>
            <a:lvl5pPr indent="-317500" lvl="4" marL="2286000" algn="l">
              <a:lnSpc>
                <a:spcPct val="100000"/>
              </a:lnSpc>
              <a:spcBef>
                <a:spcPts val="0"/>
              </a:spcBef>
              <a:spcAft>
                <a:spcPts val="0"/>
              </a:spcAft>
              <a:buClr>
                <a:srgbClr val="002A49"/>
              </a:buClr>
              <a:buSzPts val="1400"/>
              <a:buFont typeface="Arial"/>
              <a:buChar char="○"/>
              <a:defRPr sz="1100">
                <a:solidFill>
                  <a:schemeClr val="dk1"/>
                </a:solidFill>
              </a:defRPr>
            </a:lvl5pPr>
            <a:lvl6pPr indent="-317500" lvl="5" marL="2743200" algn="l">
              <a:lnSpc>
                <a:spcPct val="100000"/>
              </a:lnSpc>
              <a:spcBef>
                <a:spcPts val="0"/>
              </a:spcBef>
              <a:spcAft>
                <a:spcPts val="0"/>
              </a:spcAft>
              <a:buClr>
                <a:srgbClr val="002A49"/>
              </a:buClr>
              <a:buSzPts val="1400"/>
              <a:buFont typeface="Arial"/>
              <a:buChar char="■"/>
              <a:defRPr sz="1100">
                <a:solidFill>
                  <a:schemeClr val="dk1"/>
                </a:solidFill>
              </a:defRPr>
            </a:lvl6pPr>
            <a:lvl7pPr indent="-317500" lvl="6" marL="3200400" algn="l">
              <a:lnSpc>
                <a:spcPct val="100000"/>
              </a:lnSpc>
              <a:spcBef>
                <a:spcPts val="0"/>
              </a:spcBef>
              <a:spcAft>
                <a:spcPts val="0"/>
              </a:spcAft>
              <a:buClr>
                <a:srgbClr val="002A49"/>
              </a:buClr>
              <a:buSzPts val="1400"/>
              <a:buFont typeface="Arial"/>
              <a:buChar char="●"/>
              <a:defRPr sz="1100">
                <a:solidFill>
                  <a:schemeClr val="dk1"/>
                </a:solidFill>
              </a:defRPr>
            </a:lvl7pPr>
            <a:lvl8pPr indent="-317500" lvl="7" marL="3657600" algn="l">
              <a:lnSpc>
                <a:spcPct val="100000"/>
              </a:lnSpc>
              <a:spcBef>
                <a:spcPts val="0"/>
              </a:spcBef>
              <a:spcAft>
                <a:spcPts val="0"/>
              </a:spcAft>
              <a:buClr>
                <a:srgbClr val="002A49"/>
              </a:buClr>
              <a:buSzPts val="1400"/>
              <a:buFont typeface="Arial"/>
              <a:buChar char="○"/>
              <a:defRPr sz="1100">
                <a:solidFill>
                  <a:schemeClr val="dk1"/>
                </a:solidFill>
              </a:defRPr>
            </a:lvl8pPr>
            <a:lvl9pPr indent="-317500" lvl="8" marL="4114800" algn="l">
              <a:lnSpc>
                <a:spcPct val="100000"/>
              </a:lnSpc>
              <a:spcBef>
                <a:spcPts val="0"/>
              </a:spcBef>
              <a:spcAft>
                <a:spcPts val="0"/>
              </a:spcAft>
              <a:buClr>
                <a:srgbClr val="002A49"/>
              </a:buClr>
              <a:buSzPts val="1400"/>
              <a:buFont typeface="Arial"/>
              <a:buChar char="■"/>
              <a:defRPr sz="1100">
                <a:solidFill>
                  <a:schemeClr val="dk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OBJECT_1">
    <p:bg>
      <p:bgPr>
        <a:solidFill>
          <a:srgbClr val="FFC39F"/>
        </a:solidFill>
      </p:bgPr>
    </p:bg>
    <p:spTree>
      <p:nvGrpSpPr>
        <p:cNvPr id="734" name="Shape 734"/>
        <p:cNvGrpSpPr/>
        <p:nvPr/>
      </p:nvGrpSpPr>
      <p:grpSpPr>
        <a:xfrm>
          <a:off x="0" y="0"/>
          <a:ext cx="0" cy="0"/>
          <a:chOff x="0" y="0"/>
          <a:chExt cx="0" cy="0"/>
        </a:xfrm>
      </p:grpSpPr>
      <p:sp>
        <p:nvSpPr>
          <p:cNvPr id="735" name="Google Shape;735;p35"/>
          <p:cNvSpPr txBox="1"/>
          <p:nvPr>
            <p:ph type="title"/>
          </p:nvPr>
        </p:nvSpPr>
        <p:spPr>
          <a:xfrm>
            <a:off x="887750" y="1917800"/>
            <a:ext cx="7368600" cy="909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6000"/>
              <a:buNone/>
              <a:defRPr i="0" sz="60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736" name="Google Shape;736;p35"/>
          <p:cNvSpPr txBox="1"/>
          <p:nvPr>
            <p:ph idx="1" type="subTitle"/>
          </p:nvPr>
        </p:nvSpPr>
        <p:spPr>
          <a:xfrm>
            <a:off x="2897425" y="2950825"/>
            <a:ext cx="3349200" cy="152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sz="600"/>
            </a:lvl2pPr>
            <a:lvl3pPr lvl="2" algn="ctr">
              <a:lnSpc>
                <a:spcPct val="100000"/>
              </a:lnSpc>
              <a:spcBef>
                <a:spcPts val="0"/>
              </a:spcBef>
              <a:spcAft>
                <a:spcPts val="0"/>
              </a:spcAft>
              <a:buSzPts val="1200"/>
              <a:buNone/>
              <a:defRPr sz="600"/>
            </a:lvl3pPr>
            <a:lvl4pPr lvl="3" algn="ctr">
              <a:lnSpc>
                <a:spcPct val="100000"/>
              </a:lnSpc>
              <a:spcBef>
                <a:spcPts val="0"/>
              </a:spcBef>
              <a:spcAft>
                <a:spcPts val="0"/>
              </a:spcAft>
              <a:buSzPts val="1200"/>
              <a:buNone/>
              <a:defRPr sz="600"/>
            </a:lvl4pPr>
            <a:lvl5pPr lvl="4" algn="ctr">
              <a:lnSpc>
                <a:spcPct val="100000"/>
              </a:lnSpc>
              <a:spcBef>
                <a:spcPts val="0"/>
              </a:spcBef>
              <a:spcAft>
                <a:spcPts val="0"/>
              </a:spcAft>
              <a:buSzPts val="1200"/>
              <a:buNone/>
              <a:defRPr sz="600"/>
            </a:lvl5pPr>
            <a:lvl6pPr lvl="5" algn="ctr">
              <a:lnSpc>
                <a:spcPct val="100000"/>
              </a:lnSpc>
              <a:spcBef>
                <a:spcPts val="0"/>
              </a:spcBef>
              <a:spcAft>
                <a:spcPts val="0"/>
              </a:spcAft>
              <a:buSzPts val="1200"/>
              <a:buNone/>
              <a:defRPr sz="600"/>
            </a:lvl6pPr>
            <a:lvl7pPr lvl="6" algn="ctr">
              <a:lnSpc>
                <a:spcPct val="100000"/>
              </a:lnSpc>
              <a:spcBef>
                <a:spcPts val="0"/>
              </a:spcBef>
              <a:spcAft>
                <a:spcPts val="0"/>
              </a:spcAft>
              <a:buSzPts val="1200"/>
              <a:buNone/>
              <a:defRPr sz="600"/>
            </a:lvl7pPr>
            <a:lvl8pPr lvl="7" algn="ctr">
              <a:lnSpc>
                <a:spcPct val="100000"/>
              </a:lnSpc>
              <a:spcBef>
                <a:spcPts val="0"/>
              </a:spcBef>
              <a:spcAft>
                <a:spcPts val="0"/>
              </a:spcAft>
              <a:buSzPts val="1200"/>
              <a:buNone/>
              <a:defRPr sz="600"/>
            </a:lvl8pPr>
            <a:lvl9pPr lvl="8" algn="ctr">
              <a:lnSpc>
                <a:spcPct val="100000"/>
              </a:lnSpc>
              <a:spcBef>
                <a:spcPts val="0"/>
              </a:spcBef>
              <a:spcAft>
                <a:spcPts val="0"/>
              </a:spcAft>
              <a:buSzPts val="1200"/>
              <a:buNone/>
              <a:defRPr sz="6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
    <p:bg>
      <p:bgPr>
        <a:solidFill>
          <a:srgbClr val="434343"/>
        </a:solidFill>
      </p:bgPr>
    </p:bg>
    <p:spTree>
      <p:nvGrpSpPr>
        <p:cNvPr id="737" name="Shape 737"/>
        <p:cNvGrpSpPr/>
        <p:nvPr/>
      </p:nvGrpSpPr>
      <p:grpSpPr>
        <a:xfrm>
          <a:off x="0" y="0"/>
          <a:ext cx="0" cy="0"/>
          <a:chOff x="0" y="0"/>
          <a:chExt cx="0" cy="0"/>
        </a:xfrm>
      </p:grpSpPr>
      <p:sp>
        <p:nvSpPr>
          <p:cNvPr id="738" name="Google Shape;738;p36"/>
          <p:cNvSpPr txBox="1"/>
          <p:nvPr>
            <p:ph type="title"/>
          </p:nvPr>
        </p:nvSpPr>
        <p:spPr>
          <a:xfrm>
            <a:off x="2629800" y="2949025"/>
            <a:ext cx="3884400" cy="365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C39F"/>
              </a:buClr>
              <a:buSzPts val="1200"/>
              <a:buNone/>
              <a:defRPr i="0" sz="1200">
                <a:solidFill>
                  <a:srgbClr val="FFC39F"/>
                </a:solidFill>
              </a:defRPr>
            </a:lvl1pPr>
            <a:lvl2pPr lvl="1"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2pPr>
            <a:lvl3pPr lvl="2"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3pPr>
            <a:lvl4pPr lvl="3"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4pPr>
            <a:lvl5pPr lvl="4"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5pPr>
            <a:lvl6pPr lvl="5"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6pPr>
            <a:lvl7pPr lvl="6"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7pPr>
            <a:lvl8pPr lvl="7"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8pPr>
            <a:lvl9pPr lvl="8"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9pPr>
          </a:lstStyle>
          <a:p/>
        </p:txBody>
      </p:sp>
      <p:sp>
        <p:nvSpPr>
          <p:cNvPr id="739" name="Google Shape;739;p36"/>
          <p:cNvSpPr txBox="1"/>
          <p:nvPr>
            <p:ph idx="1" type="subTitle"/>
          </p:nvPr>
        </p:nvSpPr>
        <p:spPr>
          <a:xfrm>
            <a:off x="2629800" y="2131725"/>
            <a:ext cx="3884400" cy="69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200"/>
              <a:buNone/>
              <a:defRPr>
                <a:solidFill>
                  <a:srgbClr val="FFC39F"/>
                </a:solidFill>
              </a:defRPr>
            </a:lvl1pPr>
            <a:lvl2pPr lvl="1" algn="l">
              <a:lnSpc>
                <a:spcPct val="100000"/>
              </a:lnSpc>
              <a:spcBef>
                <a:spcPts val="0"/>
              </a:spcBef>
              <a:spcAft>
                <a:spcPts val="0"/>
              </a:spcAft>
              <a:buSzPts val="1200"/>
              <a:buNone/>
              <a:defRPr sz="600">
                <a:solidFill>
                  <a:srgbClr val="FFC39F"/>
                </a:solidFill>
              </a:defRPr>
            </a:lvl2pPr>
            <a:lvl3pPr lvl="2" algn="l">
              <a:lnSpc>
                <a:spcPct val="100000"/>
              </a:lnSpc>
              <a:spcBef>
                <a:spcPts val="0"/>
              </a:spcBef>
              <a:spcAft>
                <a:spcPts val="0"/>
              </a:spcAft>
              <a:buSzPts val="1200"/>
              <a:buNone/>
              <a:defRPr sz="600">
                <a:solidFill>
                  <a:srgbClr val="FFC39F"/>
                </a:solidFill>
              </a:defRPr>
            </a:lvl3pPr>
            <a:lvl4pPr lvl="3" algn="l">
              <a:lnSpc>
                <a:spcPct val="100000"/>
              </a:lnSpc>
              <a:spcBef>
                <a:spcPts val="0"/>
              </a:spcBef>
              <a:spcAft>
                <a:spcPts val="0"/>
              </a:spcAft>
              <a:buSzPts val="1200"/>
              <a:buNone/>
              <a:defRPr sz="600">
                <a:solidFill>
                  <a:srgbClr val="FFC39F"/>
                </a:solidFill>
              </a:defRPr>
            </a:lvl4pPr>
            <a:lvl5pPr lvl="4" algn="l">
              <a:lnSpc>
                <a:spcPct val="100000"/>
              </a:lnSpc>
              <a:spcBef>
                <a:spcPts val="0"/>
              </a:spcBef>
              <a:spcAft>
                <a:spcPts val="0"/>
              </a:spcAft>
              <a:buSzPts val="1200"/>
              <a:buNone/>
              <a:defRPr sz="600">
                <a:solidFill>
                  <a:srgbClr val="FFC39F"/>
                </a:solidFill>
              </a:defRPr>
            </a:lvl5pPr>
            <a:lvl6pPr lvl="5" algn="l">
              <a:lnSpc>
                <a:spcPct val="100000"/>
              </a:lnSpc>
              <a:spcBef>
                <a:spcPts val="0"/>
              </a:spcBef>
              <a:spcAft>
                <a:spcPts val="0"/>
              </a:spcAft>
              <a:buSzPts val="1200"/>
              <a:buNone/>
              <a:defRPr sz="600">
                <a:solidFill>
                  <a:srgbClr val="FFC39F"/>
                </a:solidFill>
              </a:defRPr>
            </a:lvl6pPr>
            <a:lvl7pPr lvl="6" algn="l">
              <a:lnSpc>
                <a:spcPct val="100000"/>
              </a:lnSpc>
              <a:spcBef>
                <a:spcPts val="0"/>
              </a:spcBef>
              <a:spcAft>
                <a:spcPts val="0"/>
              </a:spcAft>
              <a:buSzPts val="1200"/>
              <a:buNone/>
              <a:defRPr sz="600">
                <a:solidFill>
                  <a:srgbClr val="FFC39F"/>
                </a:solidFill>
              </a:defRPr>
            </a:lvl7pPr>
            <a:lvl8pPr lvl="7" algn="l">
              <a:lnSpc>
                <a:spcPct val="100000"/>
              </a:lnSpc>
              <a:spcBef>
                <a:spcPts val="0"/>
              </a:spcBef>
              <a:spcAft>
                <a:spcPts val="0"/>
              </a:spcAft>
              <a:buSzPts val="1200"/>
              <a:buNone/>
              <a:defRPr sz="600">
                <a:solidFill>
                  <a:srgbClr val="FFC39F"/>
                </a:solidFill>
              </a:defRPr>
            </a:lvl8pPr>
            <a:lvl9pPr lvl="8" algn="l">
              <a:lnSpc>
                <a:spcPct val="100000"/>
              </a:lnSpc>
              <a:spcBef>
                <a:spcPts val="0"/>
              </a:spcBef>
              <a:spcAft>
                <a:spcPts val="0"/>
              </a:spcAft>
              <a:buSzPts val="1200"/>
              <a:buNone/>
              <a:defRPr sz="600">
                <a:solidFill>
                  <a:srgbClr val="FFC39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 and Content">
    <p:bg>
      <p:bgPr>
        <a:solidFill>
          <a:srgbClr val="FFC39F"/>
        </a:solidFill>
      </p:bgPr>
    </p:bg>
    <p:spTree>
      <p:nvGrpSpPr>
        <p:cNvPr id="740" name="Shape 740"/>
        <p:cNvGrpSpPr/>
        <p:nvPr/>
      </p:nvGrpSpPr>
      <p:grpSpPr>
        <a:xfrm>
          <a:off x="0" y="0"/>
          <a:ext cx="0" cy="0"/>
          <a:chOff x="0" y="0"/>
          <a:chExt cx="0" cy="0"/>
        </a:xfrm>
      </p:grpSpPr>
      <p:sp>
        <p:nvSpPr>
          <p:cNvPr id="741" name="Google Shape;741;p37"/>
          <p:cNvSpPr txBox="1"/>
          <p:nvPr>
            <p:ph type="title"/>
          </p:nvPr>
        </p:nvSpPr>
        <p:spPr>
          <a:xfrm>
            <a:off x="4217225" y="1483522"/>
            <a:ext cx="22416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742" name="Google Shape;742;p37"/>
          <p:cNvSpPr txBox="1"/>
          <p:nvPr>
            <p:ph idx="1" type="subTitle"/>
          </p:nvPr>
        </p:nvSpPr>
        <p:spPr>
          <a:xfrm>
            <a:off x="4546925" y="1905022"/>
            <a:ext cx="1911900" cy="330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743" name="Google Shape;743;p37"/>
          <p:cNvSpPr txBox="1"/>
          <p:nvPr>
            <p:ph idx="2" type="title"/>
          </p:nvPr>
        </p:nvSpPr>
        <p:spPr>
          <a:xfrm>
            <a:off x="6940150" y="1483514"/>
            <a:ext cx="22416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744" name="Google Shape;744;p37"/>
          <p:cNvSpPr txBox="1"/>
          <p:nvPr>
            <p:ph idx="3" type="subTitle"/>
          </p:nvPr>
        </p:nvSpPr>
        <p:spPr>
          <a:xfrm>
            <a:off x="6940150" y="1905022"/>
            <a:ext cx="1911900" cy="330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45" name="Google Shape;745;p37"/>
          <p:cNvSpPr txBox="1"/>
          <p:nvPr>
            <p:ph idx="4" type="title"/>
          </p:nvPr>
        </p:nvSpPr>
        <p:spPr>
          <a:xfrm>
            <a:off x="6940150" y="3605572"/>
            <a:ext cx="22416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746" name="Google Shape;746;p37"/>
          <p:cNvSpPr txBox="1"/>
          <p:nvPr>
            <p:ph idx="5" type="subTitle"/>
          </p:nvPr>
        </p:nvSpPr>
        <p:spPr>
          <a:xfrm>
            <a:off x="6940150" y="4027072"/>
            <a:ext cx="1911900" cy="330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47" name="Google Shape;747;p37"/>
          <p:cNvSpPr txBox="1"/>
          <p:nvPr>
            <p:ph idx="6" type="title"/>
          </p:nvPr>
        </p:nvSpPr>
        <p:spPr>
          <a:xfrm>
            <a:off x="4217225" y="861947"/>
            <a:ext cx="2241600" cy="697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7200"/>
              <a:buNone/>
              <a:defRPr sz="72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sp>
        <p:nvSpPr>
          <p:cNvPr id="748" name="Google Shape;748;p37"/>
          <p:cNvSpPr txBox="1"/>
          <p:nvPr>
            <p:ph idx="7" type="title"/>
          </p:nvPr>
        </p:nvSpPr>
        <p:spPr>
          <a:xfrm>
            <a:off x="6940150" y="861947"/>
            <a:ext cx="2241600" cy="697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749" name="Google Shape;749;p37"/>
          <p:cNvSpPr txBox="1"/>
          <p:nvPr>
            <p:ph idx="8" type="title"/>
          </p:nvPr>
        </p:nvSpPr>
        <p:spPr>
          <a:xfrm>
            <a:off x="6940150" y="2983997"/>
            <a:ext cx="2241600" cy="697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750" name="Google Shape;750;p37"/>
          <p:cNvSpPr txBox="1"/>
          <p:nvPr>
            <p:ph idx="9" type="title"/>
          </p:nvPr>
        </p:nvSpPr>
        <p:spPr>
          <a:xfrm>
            <a:off x="4217225" y="3605572"/>
            <a:ext cx="22416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751" name="Google Shape;751;p37"/>
          <p:cNvSpPr txBox="1"/>
          <p:nvPr>
            <p:ph idx="13" type="subTitle"/>
          </p:nvPr>
        </p:nvSpPr>
        <p:spPr>
          <a:xfrm>
            <a:off x="4546925" y="4027072"/>
            <a:ext cx="1911900" cy="330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752" name="Google Shape;752;p37"/>
          <p:cNvSpPr txBox="1"/>
          <p:nvPr>
            <p:ph idx="14" type="title"/>
          </p:nvPr>
        </p:nvSpPr>
        <p:spPr>
          <a:xfrm>
            <a:off x="4217225" y="2983997"/>
            <a:ext cx="2241600" cy="697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7200"/>
              <a:buNone/>
              <a:defRPr sz="72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cxnSp>
        <p:nvCxnSpPr>
          <p:cNvPr id="753" name="Google Shape;753;p37"/>
          <p:cNvCxnSpPr/>
          <p:nvPr/>
        </p:nvCxnSpPr>
        <p:spPr>
          <a:xfrm>
            <a:off x="6703425" y="702675"/>
            <a:ext cx="0" cy="367200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extLst>
    <p:ext uri="{DCECCB84-F9BA-43D5-87BE-67443E8EF086}">
      <p15:sldGuideLst>
        <p15:guide id="1" pos="5507">
          <p15:clr>
            <a:srgbClr val="F9AD4C"/>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
  <p:cSld name="Two Content">
    <p:bg>
      <p:bgPr>
        <a:solidFill>
          <a:srgbClr val="434343"/>
        </a:solidFill>
      </p:bgPr>
    </p:bg>
    <p:spTree>
      <p:nvGrpSpPr>
        <p:cNvPr id="754" name="Shape 754"/>
        <p:cNvGrpSpPr/>
        <p:nvPr/>
      </p:nvGrpSpPr>
      <p:grpSpPr>
        <a:xfrm>
          <a:off x="0" y="0"/>
          <a:ext cx="0" cy="0"/>
          <a:chOff x="0" y="0"/>
          <a:chExt cx="0" cy="0"/>
        </a:xfrm>
      </p:grpSpPr>
      <p:sp>
        <p:nvSpPr>
          <p:cNvPr id="755" name="Google Shape;755;p38"/>
          <p:cNvSpPr txBox="1"/>
          <p:nvPr>
            <p:ph type="title"/>
          </p:nvPr>
        </p:nvSpPr>
        <p:spPr>
          <a:xfrm>
            <a:off x="3500075" y="3425500"/>
            <a:ext cx="3842700" cy="616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FFC39F"/>
              </a:buClr>
              <a:buSzPts val="6000"/>
              <a:buNone/>
              <a:defRPr i="0" sz="6000">
                <a:solidFill>
                  <a:srgbClr val="FFC39F"/>
                </a:solidFill>
              </a:defRPr>
            </a:lvl1pPr>
            <a:lvl2pPr lvl="1" algn="l">
              <a:lnSpc>
                <a:spcPct val="100000"/>
              </a:lnSpc>
              <a:spcBef>
                <a:spcPts val="0"/>
              </a:spcBef>
              <a:spcAft>
                <a:spcPts val="0"/>
              </a:spcAft>
              <a:buClr>
                <a:srgbClr val="FFC39F"/>
              </a:buClr>
              <a:buSzPts val="6000"/>
              <a:buNone/>
              <a:defRPr sz="6000">
                <a:solidFill>
                  <a:srgbClr val="FFC39F"/>
                </a:solidFill>
              </a:defRPr>
            </a:lvl2pPr>
            <a:lvl3pPr lvl="2" algn="l">
              <a:lnSpc>
                <a:spcPct val="100000"/>
              </a:lnSpc>
              <a:spcBef>
                <a:spcPts val="0"/>
              </a:spcBef>
              <a:spcAft>
                <a:spcPts val="0"/>
              </a:spcAft>
              <a:buClr>
                <a:srgbClr val="FFC39F"/>
              </a:buClr>
              <a:buSzPts val="6000"/>
              <a:buNone/>
              <a:defRPr sz="6000">
                <a:solidFill>
                  <a:srgbClr val="FFC39F"/>
                </a:solidFill>
              </a:defRPr>
            </a:lvl3pPr>
            <a:lvl4pPr lvl="3" algn="l">
              <a:lnSpc>
                <a:spcPct val="100000"/>
              </a:lnSpc>
              <a:spcBef>
                <a:spcPts val="0"/>
              </a:spcBef>
              <a:spcAft>
                <a:spcPts val="0"/>
              </a:spcAft>
              <a:buClr>
                <a:srgbClr val="FFC39F"/>
              </a:buClr>
              <a:buSzPts val="6000"/>
              <a:buNone/>
              <a:defRPr sz="6000">
                <a:solidFill>
                  <a:srgbClr val="FFC39F"/>
                </a:solidFill>
              </a:defRPr>
            </a:lvl4pPr>
            <a:lvl5pPr lvl="4" algn="l">
              <a:lnSpc>
                <a:spcPct val="100000"/>
              </a:lnSpc>
              <a:spcBef>
                <a:spcPts val="0"/>
              </a:spcBef>
              <a:spcAft>
                <a:spcPts val="0"/>
              </a:spcAft>
              <a:buClr>
                <a:srgbClr val="FFC39F"/>
              </a:buClr>
              <a:buSzPts val="6000"/>
              <a:buNone/>
              <a:defRPr sz="6000">
                <a:solidFill>
                  <a:srgbClr val="FFC39F"/>
                </a:solidFill>
              </a:defRPr>
            </a:lvl5pPr>
            <a:lvl6pPr lvl="5" algn="l">
              <a:lnSpc>
                <a:spcPct val="100000"/>
              </a:lnSpc>
              <a:spcBef>
                <a:spcPts val="0"/>
              </a:spcBef>
              <a:spcAft>
                <a:spcPts val="0"/>
              </a:spcAft>
              <a:buClr>
                <a:srgbClr val="FFC39F"/>
              </a:buClr>
              <a:buSzPts val="6000"/>
              <a:buNone/>
              <a:defRPr sz="6000">
                <a:solidFill>
                  <a:srgbClr val="FFC39F"/>
                </a:solidFill>
              </a:defRPr>
            </a:lvl6pPr>
            <a:lvl7pPr lvl="6" algn="l">
              <a:lnSpc>
                <a:spcPct val="100000"/>
              </a:lnSpc>
              <a:spcBef>
                <a:spcPts val="0"/>
              </a:spcBef>
              <a:spcAft>
                <a:spcPts val="0"/>
              </a:spcAft>
              <a:buClr>
                <a:srgbClr val="FFC39F"/>
              </a:buClr>
              <a:buSzPts val="6000"/>
              <a:buNone/>
              <a:defRPr sz="6000">
                <a:solidFill>
                  <a:srgbClr val="FFC39F"/>
                </a:solidFill>
              </a:defRPr>
            </a:lvl7pPr>
            <a:lvl8pPr lvl="7" algn="l">
              <a:lnSpc>
                <a:spcPct val="100000"/>
              </a:lnSpc>
              <a:spcBef>
                <a:spcPts val="0"/>
              </a:spcBef>
              <a:spcAft>
                <a:spcPts val="0"/>
              </a:spcAft>
              <a:buClr>
                <a:srgbClr val="FFC39F"/>
              </a:buClr>
              <a:buSzPts val="6000"/>
              <a:buNone/>
              <a:defRPr sz="6000">
                <a:solidFill>
                  <a:srgbClr val="FFC39F"/>
                </a:solidFill>
              </a:defRPr>
            </a:lvl8pPr>
            <a:lvl9pPr lvl="8" algn="l">
              <a:lnSpc>
                <a:spcPct val="100000"/>
              </a:lnSpc>
              <a:spcBef>
                <a:spcPts val="0"/>
              </a:spcBef>
              <a:spcAft>
                <a:spcPts val="0"/>
              </a:spcAft>
              <a:buClr>
                <a:srgbClr val="FFC39F"/>
              </a:buClr>
              <a:buSzPts val="6000"/>
              <a:buNone/>
              <a:defRPr sz="6000">
                <a:solidFill>
                  <a:srgbClr val="FFC39F"/>
                </a:solidFill>
              </a:defRPr>
            </a:lvl9pPr>
          </a:lstStyle>
          <a:p/>
        </p:txBody>
      </p:sp>
      <p:sp>
        <p:nvSpPr>
          <p:cNvPr id="756" name="Google Shape;756;p38"/>
          <p:cNvSpPr txBox="1"/>
          <p:nvPr>
            <p:ph idx="1" type="subTitle"/>
          </p:nvPr>
        </p:nvSpPr>
        <p:spPr>
          <a:xfrm>
            <a:off x="3500075" y="4089729"/>
            <a:ext cx="2907600" cy="355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a:solidFill>
                  <a:srgbClr val="FFC39F"/>
                </a:solidFill>
              </a:defRPr>
            </a:lvl1pPr>
            <a:lvl2pPr lvl="1" algn="l">
              <a:lnSpc>
                <a:spcPct val="100000"/>
              </a:lnSpc>
              <a:spcBef>
                <a:spcPts val="0"/>
              </a:spcBef>
              <a:spcAft>
                <a:spcPts val="0"/>
              </a:spcAft>
              <a:buSzPts val="1200"/>
              <a:buNone/>
              <a:defRPr sz="600">
                <a:solidFill>
                  <a:srgbClr val="FFC39F"/>
                </a:solidFill>
              </a:defRPr>
            </a:lvl2pPr>
            <a:lvl3pPr lvl="2" algn="l">
              <a:lnSpc>
                <a:spcPct val="100000"/>
              </a:lnSpc>
              <a:spcBef>
                <a:spcPts val="0"/>
              </a:spcBef>
              <a:spcAft>
                <a:spcPts val="0"/>
              </a:spcAft>
              <a:buSzPts val="1200"/>
              <a:buNone/>
              <a:defRPr sz="600">
                <a:solidFill>
                  <a:srgbClr val="FFC39F"/>
                </a:solidFill>
              </a:defRPr>
            </a:lvl3pPr>
            <a:lvl4pPr lvl="3" algn="l">
              <a:lnSpc>
                <a:spcPct val="100000"/>
              </a:lnSpc>
              <a:spcBef>
                <a:spcPts val="0"/>
              </a:spcBef>
              <a:spcAft>
                <a:spcPts val="0"/>
              </a:spcAft>
              <a:buSzPts val="1200"/>
              <a:buNone/>
              <a:defRPr sz="600">
                <a:solidFill>
                  <a:srgbClr val="FFC39F"/>
                </a:solidFill>
              </a:defRPr>
            </a:lvl4pPr>
            <a:lvl5pPr lvl="4" algn="l">
              <a:lnSpc>
                <a:spcPct val="100000"/>
              </a:lnSpc>
              <a:spcBef>
                <a:spcPts val="0"/>
              </a:spcBef>
              <a:spcAft>
                <a:spcPts val="0"/>
              </a:spcAft>
              <a:buSzPts val="1200"/>
              <a:buNone/>
              <a:defRPr sz="600">
                <a:solidFill>
                  <a:srgbClr val="FFC39F"/>
                </a:solidFill>
              </a:defRPr>
            </a:lvl5pPr>
            <a:lvl6pPr lvl="5" algn="l">
              <a:lnSpc>
                <a:spcPct val="100000"/>
              </a:lnSpc>
              <a:spcBef>
                <a:spcPts val="0"/>
              </a:spcBef>
              <a:spcAft>
                <a:spcPts val="0"/>
              </a:spcAft>
              <a:buSzPts val="1200"/>
              <a:buNone/>
              <a:defRPr sz="600">
                <a:solidFill>
                  <a:srgbClr val="FFC39F"/>
                </a:solidFill>
              </a:defRPr>
            </a:lvl6pPr>
            <a:lvl7pPr lvl="6" algn="l">
              <a:lnSpc>
                <a:spcPct val="100000"/>
              </a:lnSpc>
              <a:spcBef>
                <a:spcPts val="0"/>
              </a:spcBef>
              <a:spcAft>
                <a:spcPts val="0"/>
              </a:spcAft>
              <a:buSzPts val="1200"/>
              <a:buNone/>
              <a:defRPr sz="600">
                <a:solidFill>
                  <a:srgbClr val="FFC39F"/>
                </a:solidFill>
              </a:defRPr>
            </a:lvl7pPr>
            <a:lvl8pPr lvl="7" algn="l">
              <a:lnSpc>
                <a:spcPct val="100000"/>
              </a:lnSpc>
              <a:spcBef>
                <a:spcPts val="0"/>
              </a:spcBef>
              <a:spcAft>
                <a:spcPts val="0"/>
              </a:spcAft>
              <a:buSzPts val="1200"/>
              <a:buNone/>
              <a:defRPr sz="600">
                <a:solidFill>
                  <a:srgbClr val="FFC39F"/>
                </a:solidFill>
              </a:defRPr>
            </a:lvl8pPr>
            <a:lvl9pPr lvl="8" algn="l">
              <a:lnSpc>
                <a:spcPct val="100000"/>
              </a:lnSpc>
              <a:spcBef>
                <a:spcPts val="0"/>
              </a:spcBef>
              <a:spcAft>
                <a:spcPts val="0"/>
              </a:spcAft>
              <a:buSzPts val="1200"/>
              <a:buNone/>
              <a:defRPr sz="600">
                <a:solidFill>
                  <a:srgbClr val="FFC39F"/>
                </a:solidFill>
              </a:defRPr>
            </a:lvl9pPr>
          </a:lstStyle>
          <a:p/>
        </p:txBody>
      </p:sp>
      <p:sp>
        <p:nvSpPr>
          <p:cNvPr id="757" name="Google Shape;757;p38"/>
          <p:cNvSpPr txBox="1"/>
          <p:nvPr>
            <p:ph idx="2" type="title"/>
          </p:nvPr>
        </p:nvSpPr>
        <p:spPr>
          <a:xfrm>
            <a:off x="906425" y="2997417"/>
            <a:ext cx="2397000" cy="10401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rgbClr val="FFC39F"/>
              </a:buClr>
              <a:buSzPts val="6100"/>
              <a:buNone/>
              <a:defRPr sz="6100">
                <a:solidFill>
                  <a:srgbClr val="FFC39F"/>
                </a:solidFill>
              </a:defRPr>
            </a:lvl1pPr>
            <a:lvl2pPr lvl="1" algn="r">
              <a:lnSpc>
                <a:spcPct val="100000"/>
              </a:lnSpc>
              <a:spcBef>
                <a:spcPts val="0"/>
              </a:spcBef>
              <a:spcAft>
                <a:spcPts val="0"/>
              </a:spcAft>
              <a:buClr>
                <a:srgbClr val="FFC39F"/>
              </a:buClr>
              <a:buSzPts val="6100"/>
              <a:buNone/>
              <a:defRPr sz="6100">
                <a:solidFill>
                  <a:srgbClr val="FFC39F"/>
                </a:solidFill>
              </a:defRPr>
            </a:lvl2pPr>
            <a:lvl3pPr lvl="2" algn="r">
              <a:lnSpc>
                <a:spcPct val="100000"/>
              </a:lnSpc>
              <a:spcBef>
                <a:spcPts val="0"/>
              </a:spcBef>
              <a:spcAft>
                <a:spcPts val="0"/>
              </a:spcAft>
              <a:buClr>
                <a:srgbClr val="FFC39F"/>
              </a:buClr>
              <a:buSzPts val="6100"/>
              <a:buNone/>
              <a:defRPr sz="6100">
                <a:solidFill>
                  <a:srgbClr val="FFC39F"/>
                </a:solidFill>
              </a:defRPr>
            </a:lvl3pPr>
            <a:lvl4pPr lvl="3" algn="r">
              <a:lnSpc>
                <a:spcPct val="100000"/>
              </a:lnSpc>
              <a:spcBef>
                <a:spcPts val="0"/>
              </a:spcBef>
              <a:spcAft>
                <a:spcPts val="0"/>
              </a:spcAft>
              <a:buClr>
                <a:srgbClr val="FFC39F"/>
              </a:buClr>
              <a:buSzPts val="6100"/>
              <a:buNone/>
              <a:defRPr sz="6100">
                <a:solidFill>
                  <a:srgbClr val="FFC39F"/>
                </a:solidFill>
              </a:defRPr>
            </a:lvl4pPr>
            <a:lvl5pPr lvl="4" algn="r">
              <a:lnSpc>
                <a:spcPct val="100000"/>
              </a:lnSpc>
              <a:spcBef>
                <a:spcPts val="0"/>
              </a:spcBef>
              <a:spcAft>
                <a:spcPts val="0"/>
              </a:spcAft>
              <a:buClr>
                <a:srgbClr val="FFC39F"/>
              </a:buClr>
              <a:buSzPts val="6100"/>
              <a:buNone/>
              <a:defRPr sz="6100">
                <a:solidFill>
                  <a:srgbClr val="FFC39F"/>
                </a:solidFill>
              </a:defRPr>
            </a:lvl5pPr>
            <a:lvl6pPr lvl="5" algn="r">
              <a:lnSpc>
                <a:spcPct val="100000"/>
              </a:lnSpc>
              <a:spcBef>
                <a:spcPts val="0"/>
              </a:spcBef>
              <a:spcAft>
                <a:spcPts val="0"/>
              </a:spcAft>
              <a:buClr>
                <a:srgbClr val="FFC39F"/>
              </a:buClr>
              <a:buSzPts val="6100"/>
              <a:buNone/>
              <a:defRPr sz="6100">
                <a:solidFill>
                  <a:srgbClr val="FFC39F"/>
                </a:solidFill>
              </a:defRPr>
            </a:lvl6pPr>
            <a:lvl7pPr lvl="6" algn="r">
              <a:lnSpc>
                <a:spcPct val="100000"/>
              </a:lnSpc>
              <a:spcBef>
                <a:spcPts val="0"/>
              </a:spcBef>
              <a:spcAft>
                <a:spcPts val="0"/>
              </a:spcAft>
              <a:buClr>
                <a:srgbClr val="FFC39F"/>
              </a:buClr>
              <a:buSzPts val="6100"/>
              <a:buNone/>
              <a:defRPr sz="6100">
                <a:solidFill>
                  <a:srgbClr val="FFC39F"/>
                </a:solidFill>
              </a:defRPr>
            </a:lvl7pPr>
            <a:lvl8pPr lvl="7" algn="r">
              <a:lnSpc>
                <a:spcPct val="100000"/>
              </a:lnSpc>
              <a:spcBef>
                <a:spcPts val="0"/>
              </a:spcBef>
              <a:spcAft>
                <a:spcPts val="0"/>
              </a:spcAft>
              <a:buClr>
                <a:srgbClr val="FFC39F"/>
              </a:buClr>
              <a:buSzPts val="6100"/>
              <a:buNone/>
              <a:defRPr sz="6100">
                <a:solidFill>
                  <a:srgbClr val="FFC39F"/>
                </a:solidFill>
              </a:defRPr>
            </a:lvl8pPr>
            <a:lvl9pPr lvl="8" algn="r">
              <a:lnSpc>
                <a:spcPct val="100000"/>
              </a:lnSpc>
              <a:spcBef>
                <a:spcPts val="0"/>
              </a:spcBef>
              <a:spcAft>
                <a:spcPts val="0"/>
              </a:spcAft>
              <a:buClr>
                <a:srgbClr val="FFC39F"/>
              </a:buClr>
              <a:buSzPts val="6100"/>
              <a:buNone/>
              <a:defRPr sz="6100">
                <a:solidFill>
                  <a:srgbClr val="FFC39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p:cSld name="Title Slide">
    <p:bg>
      <p:bgPr>
        <a:solidFill>
          <a:srgbClr val="FFC39F"/>
        </a:solidFill>
      </p:bgPr>
    </p:bg>
    <p:spTree>
      <p:nvGrpSpPr>
        <p:cNvPr id="758" name="Shape 758"/>
        <p:cNvGrpSpPr/>
        <p:nvPr/>
      </p:nvGrpSpPr>
      <p:grpSpPr>
        <a:xfrm>
          <a:off x="0" y="0"/>
          <a:ext cx="0" cy="0"/>
          <a:chOff x="0" y="0"/>
          <a:chExt cx="0" cy="0"/>
        </a:xfrm>
      </p:grpSpPr>
      <p:sp>
        <p:nvSpPr>
          <p:cNvPr id="759" name="Google Shape;759;p39"/>
          <p:cNvSpPr txBox="1"/>
          <p:nvPr>
            <p:ph type="title"/>
          </p:nvPr>
        </p:nvSpPr>
        <p:spPr>
          <a:xfrm>
            <a:off x="703500" y="1403875"/>
            <a:ext cx="3189000" cy="1032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00"/>
              <a:buNone/>
              <a:defRPr i="0" sz="33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0" name="Google Shape;760;p39"/>
          <p:cNvSpPr txBox="1"/>
          <p:nvPr>
            <p:ph idx="1" type="subTitle"/>
          </p:nvPr>
        </p:nvSpPr>
        <p:spPr>
          <a:xfrm>
            <a:off x="703500" y="2579800"/>
            <a:ext cx="3561000" cy="1449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WO COLUMNS">
  <p:cSld name="CUSTOM">
    <p:bg>
      <p:bgPr>
        <a:solidFill>
          <a:srgbClr val="434343"/>
        </a:solidFill>
      </p:bgPr>
    </p:bg>
    <p:spTree>
      <p:nvGrpSpPr>
        <p:cNvPr id="761" name="Shape 761"/>
        <p:cNvGrpSpPr/>
        <p:nvPr/>
      </p:nvGrpSpPr>
      <p:grpSpPr>
        <a:xfrm>
          <a:off x="0" y="0"/>
          <a:ext cx="0" cy="0"/>
          <a:chOff x="0" y="0"/>
          <a:chExt cx="0" cy="0"/>
        </a:xfrm>
      </p:grpSpPr>
      <p:sp>
        <p:nvSpPr>
          <p:cNvPr id="762" name="Google Shape;762;p40"/>
          <p:cNvSpPr txBox="1"/>
          <p:nvPr>
            <p:ph idx="1" type="subTitle"/>
          </p:nvPr>
        </p:nvSpPr>
        <p:spPr>
          <a:xfrm>
            <a:off x="1495212" y="3186925"/>
            <a:ext cx="2577000" cy="69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763" name="Google Shape;763;p40"/>
          <p:cNvSpPr txBox="1"/>
          <p:nvPr>
            <p:ph type="title"/>
          </p:nvPr>
        </p:nvSpPr>
        <p:spPr>
          <a:xfrm>
            <a:off x="2028050" y="2649662"/>
            <a:ext cx="15156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600"/>
              <a:buNone/>
              <a:defRPr i="0" sz="1600">
                <a:solidFill>
                  <a:srgbClr val="FFC39F"/>
                </a:solidFill>
              </a:defRPr>
            </a:lvl1pPr>
            <a:lvl2pPr lvl="1" algn="ctr">
              <a:lnSpc>
                <a:spcPct val="100000"/>
              </a:lnSpc>
              <a:spcBef>
                <a:spcPts val="0"/>
              </a:spcBef>
              <a:spcAft>
                <a:spcPts val="0"/>
              </a:spcAft>
              <a:buClr>
                <a:srgbClr val="FFC39F"/>
              </a:buClr>
              <a:buSzPts val="1600"/>
              <a:buNone/>
              <a:defRPr sz="1600">
                <a:solidFill>
                  <a:srgbClr val="FFC39F"/>
                </a:solidFill>
              </a:defRPr>
            </a:lvl2pPr>
            <a:lvl3pPr lvl="2" algn="ctr">
              <a:lnSpc>
                <a:spcPct val="100000"/>
              </a:lnSpc>
              <a:spcBef>
                <a:spcPts val="0"/>
              </a:spcBef>
              <a:spcAft>
                <a:spcPts val="0"/>
              </a:spcAft>
              <a:buClr>
                <a:srgbClr val="FFC39F"/>
              </a:buClr>
              <a:buSzPts val="1600"/>
              <a:buNone/>
              <a:defRPr sz="1600">
                <a:solidFill>
                  <a:srgbClr val="FFC39F"/>
                </a:solidFill>
              </a:defRPr>
            </a:lvl3pPr>
            <a:lvl4pPr lvl="3" algn="ctr">
              <a:lnSpc>
                <a:spcPct val="100000"/>
              </a:lnSpc>
              <a:spcBef>
                <a:spcPts val="0"/>
              </a:spcBef>
              <a:spcAft>
                <a:spcPts val="0"/>
              </a:spcAft>
              <a:buClr>
                <a:srgbClr val="FFC39F"/>
              </a:buClr>
              <a:buSzPts val="1600"/>
              <a:buNone/>
              <a:defRPr sz="1600">
                <a:solidFill>
                  <a:srgbClr val="FFC39F"/>
                </a:solidFill>
              </a:defRPr>
            </a:lvl4pPr>
            <a:lvl5pPr lvl="4" algn="ctr">
              <a:lnSpc>
                <a:spcPct val="100000"/>
              </a:lnSpc>
              <a:spcBef>
                <a:spcPts val="0"/>
              </a:spcBef>
              <a:spcAft>
                <a:spcPts val="0"/>
              </a:spcAft>
              <a:buClr>
                <a:srgbClr val="FFC39F"/>
              </a:buClr>
              <a:buSzPts val="1600"/>
              <a:buNone/>
              <a:defRPr sz="1600">
                <a:solidFill>
                  <a:srgbClr val="FFC39F"/>
                </a:solidFill>
              </a:defRPr>
            </a:lvl5pPr>
            <a:lvl6pPr lvl="5" algn="ctr">
              <a:lnSpc>
                <a:spcPct val="100000"/>
              </a:lnSpc>
              <a:spcBef>
                <a:spcPts val="0"/>
              </a:spcBef>
              <a:spcAft>
                <a:spcPts val="0"/>
              </a:spcAft>
              <a:buClr>
                <a:srgbClr val="FFC39F"/>
              </a:buClr>
              <a:buSzPts val="1600"/>
              <a:buNone/>
              <a:defRPr sz="1600">
                <a:solidFill>
                  <a:srgbClr val="FFC39F"/>
                </a:solidFill>
              </a:defRPr>
            </a:lvl6pPr>
            <a:lvl7pPr lvl="6" algn="ctr">
              <a:lnSpc>
                <a:spcPct val="100000"/>
              </a:lnSpc>
              <a:spcBef>
                <a:spcPts val="0"/>
              </a:spcBef>
              <a:spcAft>
                <a:spcPts val="0"/>
              </a:spcAft>
              <a:buClr>
                <a:srgbClr val="FFC39F"/>
              </a:buClr>
              <a:buSzPts val="1600"/>
              <a:buNone/>
              <a:defRPr sz="1600">
                <a:solidFill>
                  <a:srgbClr val="FFC39F"/>
                </a:solidFill>
              </a:defRPr>
            </a:lvl7pPr>
            <a:lvl8pPr lvl="7" algn="ctr">
              <a:lnSpc>
                <a:spcPct val="100000"/>
              </a:lnSpc>
              <a:spcBef>
                <a:spcPts val="0"/>
              </a:spcBef>
              <a:spcAft>
                <a:spcPts val="0"/>
              </a:spcAft>
              <a:buClr>
                <a:srgbClr val="FFC39F"/>
              </a:buClr>
              <a:buSzPts val="1600"/>
              <a:buNone/>
              <a:defRPr sz="1600">
                <a:solidFill>
                  <a:srgbClr val="FFC39F"/>
                </a:solidFill>
              </a:defRPr>
            </a:lvl8pPr>
            <a:lvl9pPr lvl="8" algn="ctr">
              <a:lnSpc>
                <a:spcPct val="100000"/>
              </a:lnSpc>
              <a:spcBef>
                <a:spcPts val="0"/>
              </a:spcBef>
              <a:spcAft>
                <a:spcPts val="0"/>
              </a:spcAft>
              <a:buClr>
                <a:srgbClr val="FFC39F"/>
              </a:buClr>
              <a:buSzPts val="1600"/>
              <a:buNone/>
              <a:defRPr sz="1600">
                <a:solidFill>
                  <a:srgbClr val="FFC39F"/>
                </a:solidFill>
              </a:defRPr>
            </a:lvl9pPr>
          </a:lstStyle>
          <a:p/>
        </p:txBody>
      </p:sp>
      <p:sp>
        <p:nvSpPr>
          <p:cNvPr id="764" name="Google Shape;764;p40"/>
          <p:cNvSpPr txBox="1"/>
          <p:nvPr>
            <p:ph idx="2"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2400"/>
              <a:buNone/>
              <a:defRPr sz="2400">
                <a:solidFill>
                  <a:srgbClr val="FFC39F"/>
                </a:solidFill>
              </a:defRPr>
            </a:lvl2pPr>
            <a:lvl3pPr lvl="2" algn="ctr">
              <a:lnSpc>
                <a:spcPct val="100000"/>
              </a:lnSpc>
              <a:spcBef>
                <a:spcPts val="0"/>
              </a:spcBef>
              <a:spcAft>
                <a:spcPts val="0"/>
              </a:spcAft>
              <a:buClr>
                <a:srgbClr val="FFC39F"/>
              </a:buClr>
              <a:buSzPts val="2400"/>
              <a:buNone/>
              <a:defRPr sz="2400">
                <a:solidFill>
                  <a:srgbClr val="FFC39F"/>
                </a:solidFill>
              </a:defRPr>
            </a:lvl3pPr>
            <a:lvl4pPr lvl="3" algn="ctr">
              <a:lnSpc>
                <a:spcPct val="100000"/>
              </a:lnSpc>
              <a:spcBef>
                <a:spcPts val="0"/>
              </a:spcBef>
              <a:spcAft>
                <a:spcPts val="0"/>
              </a:spcAft>
              <a:buClr>
                <a:srgbClr val="FFC39F"/>
              </a:buClr>
              <a:buSzPts val="2400"/>
              <a:buNone/>
              <a:defRPr sz="2400">
                <a:solidFill>
                  <a:srgbClr val="FFC39F"/>
                </a:solidFill>
              </a:defRPr>
            </a:lvl4pPr>
            <a:lvl5pPr lvl="4" algn="ctr">
              <a:lnSpc>
                <a:spcPct val="100000"/>
              </a:lnSpc>
              <a:spcBef>
                <a:spcPts val="0"/>
              </a:spcBef>
              <a:spcAft>
                <a:spcPts val="0"/>
              </a:spcAft>
              <a:buClr>
                <a:srgbClr val="FFC39F"/>
              </a:buClr>
              <a:buSzPts val="2400"/>
              <a:buNone/>
              <a:defRPr sz="2400">
                <a:solidFill>
                  <a:srgbClr val="FFC39F"/>
                </a:solidFill>
              </a:defRPr>
            </a:lvl5pPr>
            <a:lvl6pPr lvl="5" algn="ctr">
              <a:lnSpc>
                <a:spcPct val="100000"/>
              </a:lnSpc>
              <a:spcBef>
                <a:spcPts val="0"/>
              </a:spcBef>
              <a:spcAft>
                <a:spcPts val="0"/>
              </a:spcAft>
              <a:buClr>
                <a:srgbClr val="FFC39F"/>
              </a:buClr>
              <a:buSzPts val="2400"/>
              <a:buNone/>
              <a:defRPr sz="2400">
                <a:solidFill>
                  <a:srgbClr val="FFC39F"/>
                </a:solidFill>
              </a:defRPr>
            </a:lvl6pPr>
            <a:lvl7pPr lvl="6" algn="ctr">
              <a:lnSpc>
                <a:spcPct val="100000"/>
              </a:lnSpc>
              <a:spcBef>
                <a:spcPts val="0"/>
              </a:spcBef>
              <a:spcAft>
                <a:spcPts val="0"/>
              </a:spcAft>
              <a:buClr>
                <a:srgbClr val="FFC39F"/>
              </a:buClr>
              <a:buSzPts val="2400"/>
              <a:buNone/>
              <a:defRPr sz="2400">
                <a:solidFill>
                  <a:srgbClr val="FFC39F"/>
                </a:solidFill>
              </a:defRPr>
            </a:lvl7pPr>
            <a:lvl8pPr lvl="7" algn="ctr">
              <a:lnSpc>
                <a:spcPct val="100000"/>
              </a:lnSpc>
              <a:spcBef>
                <a:spcPts val="0"/>
              </a:spcBef>
              <a:spcAft>
                <a:spcPts val="0"/>
              </a:spcAft>
              <a:buClr>
                <a:srgbClr val="FFC39F"/>
              </a:buClr>
              <a:buSzPts val="2400"/>
              <a:buNone/>
              <a:defRPr sz="2400">
                <a:solidFill>
                  <a:srgbClr val="FFC39F"/>
                </a:solidFill>
              </a:defRPr>
            </a:lvl8pPr>
            <a:lvl9pPr lvl="8" algn="ctr">
              <a:lnSpc>
                <a:spcPct val="100000"/>
              </a:lnSpc>
              <a:spcBef>
                <a:spcPts val="0"/>
              </a:spcBef>
              <a:spcAft>
                <a:spcPts val="0"/>
              </a:spcAft>
              <a:buClr>
                <a:srgbClr val="FFC39F"/>
              </a:buClr>
              <a:buSzPts val="2400"/>
              <a:buNone/>
              <a:defRPr sz="2400">
                <a:solidFill>
                  <a:srgbClr val="FFC39F"/>
                </a:solidFill>
              </a:defRPr>
            </a:lvl9pPr>
          </a:lstStyle>
          <a:p/>
        </p:txBody>
      </p:sp>
      <p:sp>
        <p:nvSpPr>
          <p:cNvPr id="765" name="Google Shape;765;p40"/>
          <p:cNvSpPr txBox="1"/>
          <p:nvPr>
            <p:ph idx="3" type="subTitle"/>
          </p:nvPr>
        </p:nvSpPr>
        <p:spPr>
          <a:xfrm>
            <a:off x="5071799" y="3186925"/>
            <a:ext cx="2577000" cy="69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766" name="Google Shape;766;p40"/>
          <p:cNvSpPr txBox="1"/>
          <p:nvPr>
            <p:ph idx="4" type="title"/>
          </p:nvPr>
        </p:nvSpPr>
        <p:spPr>
          <a:xfrm>
            <a:off x="5604625" y="2649662"/>
            <a:ext cx="15156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600"/>
              <a:buNone/>
              <a:defRPr i="0" sz="1600">
                <a:solidFill>
                  <a:srgbClr val="FFC39F"/>
                </a:solidFill>
              </a:defRPr>
            </a:lvl1pPr>
            <a:lvl2pPr lvl="1" algn="ctr">
              <a:lnSpc>
                <a:spcPct val="100000"/>
              </a:lnSpc>
              <a:spcBef>
                <a:spcPts val="0"/>
              </a:spcBef>
              <a:spcAft>
                <a:spcPts val="0"/>
              </a:spcAft>
              <a:buClr>
                <a:srgbClr val="FFC39F"/>
              </a:buClr>
              <a:buSzPts val="1600"/>
              <a:buNone/>
              <a:defRPr sz="1600">
                <a:solidFill>
                  <a:srgbClr val="FFC39F"/>
                </a:solidFill>
              </a:defRPr>
            </a:lvl2pPr>
            <a:lvl3pPr lvl="2" algn="ctr">
              <a:lnSpc>
                <a:spcPct val="100000"/>
              </a:lnSpc>
              <a:spcBef>
                <a:spcPts val="0"/>
              </a:spcBef>
              <a:spcAft>
                <a:spcPts val="0"/>
              </a:spcAft>
              <a:buClr>
                <a:srgbClr val="FFC39F"/>
              </a:buClr>
              <a:buSzPts val="1600"/>
              <a:buNone/>
              <a:defRPr sz="1600">
                <a:solidFill>
                  <a:srgbClr val="FFC39F"/>
                </a:solidFill>
              </a:defRPr>
            </a:lvl3pPr>
            <a:lvl4pPr lvl="3" algn="ctr">
              <a:lnSpc>
                <a:spcPct val="100000"/>
              </a:lnSpc>
              <a:spcBef>
                <a:spcPts val="0"/>
              </a:spcBef>
              <a:spcAft>
                <a:spcPts val="0"/>
              </a:spcAft>
              <a:buClr>
                <a:srgbClr val="FFC39F"/>
              </a:buClr>
              <a:buSzPts val="1600"/>
              <a:buNone/>
              <a:defRPr sz="1600">
                <a:solidFill>
                  <a:srgbClr val="FFC39F"/>
                </a:solidFill>
              </a:defRPr>
            </a:lvl4pPr>
            <a:lvl5pPr lvl="4" algn="ctr">
              <a:lnSpc>
                <a:spcPct val="100000"/>
              </a:lnSpc>
              <a:spcBef>
                <a:spcPts val="0"/>
              </a:spcBef>
              <a:spcAft>
                <a:spcPts val="0"/>
              </a:spcAft>
              <a:buClr>
                <a:srgbClr val="FFC39F"/>
              </a:buClr>
              <a:buSzPts val="1600"/>
              <a:buNone/>
              <a:defRPr sz="1600">
                <a:solidFill>
                  <a:srgbClr val="FFC39F"/>
                </a:solidFill>
              </a:defRPr>
            </a:lvl5pPr>
            <a:lvl6pPr lvl="5" algn="ctr">
              <a:lnSpc>
                <a:spcPct val="100000"/>
              </a:lnSpc>
              <a:spcBef>
                <a:spcPts val="0"/>
              </a:spcBef>
              <a:spcAft>
                <a:spcPts val="0"/>
              </a:spcAft>
              <a:buClr>
                <a:srgbClr val="FFC39F"/>
              </a:buClr>
              <a:buSzPts val="1600"/>
              <a:buNone/>
              <a:defRPr sz="1600">
                <a:solidFill>
                  <a:srgbClr val="FFC39F"/>
                </a:solidFill>
              </a:defRPr>
            </a:lvl6pPr>
            <a:lvl7pPr lvl="6" algn="ctr">
              <a:lnSpc>
                <a:spcPct val="100000"/>
              </a:lnSpc>
              <a:spcBef>
                <a:spcPts val="0"/>
              </a:spcBef>
              <a:spcAft>
                <a:spcPts val="0"/>
              </a:spcAft>
              <a:buClr>
                <a:srgbClr val="FFC39F"/>
              </a:buClr>
              <a:buSzPts val="1600"/>
              <a:buNone/>
              <a:defRPr sz="1600">
                <a:solidFill>
                  <a:srgbClr val="FFC39F"/>
                </a:solidFill>
              </a:defRPr>
            </a:lvl7pPr>
            <a:lvl8pPr lvl="7" algn="ctr">
              <a:lnSpc>
                <a:spcPct val="100000"/>
              </a:lnSpc>
              <a:spcBef>
                <a:spcPts val="0"/>
              </a:spcBef>
              <a:spcAft>
                <a:spcPts val="0"/>
              </a:spcAft>
              <a:buClr>
                <a:srgbClr val="FFC39F"/>
              </a:buClr>
              <a:buSzPts val="1600"/>
              <a:buNone/>
              <a:defRPr sz="1600">
                <a:solidFill>
                  <a:srgbClr val="FFC39F"/>
                </a:solidFill>
              </a:defRPr>
            </a:lvl8pPr>
            <a:lvl9pPr lvl="8" algn="ctr">
              <a:lnSpc>
                <a:spcPct val="100000"/>
              </a:lnSpc>
              <a:spcBef>
                <a:spcPts val="0"/>
              </a:spcBef>
              <a:spcAft>
                <a:spcPts val="0"/>
              </a:spcAft>
              <a:buClr>
                <a:srgbClr val="FFC39F"/>
              </a:buClr>
              <a:buSzPts val="1600"/>
              <a:buNone/>
              <a:defRPr sz="1600">
                <a:solidFill>
                  <a:srgbClr val="FFC39F"/>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HREE COLUMNS">
  <p:cSld name="CUSTOM_1">
    <p:bg>
      <p:bgPr>
        <a:solidFill>
          <a:srgbClr val="FFC39F"/>
        </a:solidFill>
      </p:bgPr>
    </p:bg>
    <p:spTree>
      <p:nvGrpSpPr>
        <p:cNvPr id="767" name="Shape 767"/>
        <p:cNvGrpSpPr/>
        <p:nvPr/>
      </p:nvGrpSpPr>
      <p:grpSpPr>
        <a:xfrm>
          <a:off x="0" y="0"/>
          <a:ext cx="0" cy="0"/>
          <a:chOff x="0" y="0"/>
          <a:chExt cx="0" cy="0"/>
        </a:xfrm>
      </p:grpSpPr>
      <p:sp>
        <p:nvSpPr>
          <p:cNvPr id="768" name="Google Shape;768;p41"/>
          <p:cNvSpPr txBox="1"/>
          <p:nvPr>
            <p:ph type="title"/>
          </p:nvPr>
        </p:nvSpPr>
        <p:spPr>
          <a:xfrm>
            <a:off x="1251626" y="280317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40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p:txBody>
      </p:sp>
      <p:sp>
        <p:nvSpPr>
          <p:cNvPr id="769" name="Google Shape;769;p41"/>
          <p:cNvSpPr txBox="1"/>
          <p:nvPr>
            <p:ph idx="1" type="subTitle"/>
          </p:nvPr>
        </p:nvSpPr>
        <p:spPr>
          <a:xfrm>
            <a:off x="1252500" y="334050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p:txBody>
      </p:sp>
      <p:sp>
        <p:nvSpPr>
          <p:cNvPr id="770" name="Google Shape;770;p41"/>
          <p:cNvSpPr txBox="1"/>
          <p:nvPr>
            <p:ph idx="2" type="title"/>
          </p:nvPr>
        </p:nvSpPr>
        <p:spPr>
          <a:xfrm>
            <a:off x="3651315" y="280317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40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p:txBody>
      </p:sp>
      <p:sp>
        <p:nvSpPr>
          <p:cNvPr id="771" name="Google Shape;771;p41"/>
          <p:cNvSpPr txBox="1"/>
          <p:nvPr>
            <p:ph idx="3" type="subTitle"/>
          </p:nvPr>
        </p:nvSpPr>
        <p:spPr>
          <a:xfrm>
            <a:off x="3652223" y="334050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p:txBody>
      </p:sp>
      <p:sp>
        <p:nvSpPr>
          <p:cNvPr id="772" name="Google Shape;772;p41"/>
          <p:cNvSpPr txBox="1"/>
          <p:nvPr>
            <p:ph idx="4" type="title"/>
          </p:nvPr>
        </p:nvSpPr>
        <p:spPr>
          <a:xfrm>
            <a:off x="6051952" y="280317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40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p:txBody>
      </p:sp>
      <p:sp>
        <p:nvSpPr>
          <p:cNvPr id="773" name="Google Shape;773;p41"/>
          <p:cNvSpPr txBox="1"/>
          <p:nvPr>
            <p:ph idx="5" type="subTitle"/>
          </p:nvPr>
        </p:nvSpPr>
        <p:spPr>
          <a:xfrm>
            <a:off x="6052849" y="334050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p:txBody>
      </p:sp>
      <p:sp>
        <p:nvSpPr>
          <p:cNvPr id="774" name="Google Shape;774;p41"/>
          <p:cNvSpPr txBox="1"/>
          <p:nvPr>
            <p:ph idx="6"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2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grpSp>
        <p:nvGrpSpPr>
          <p:cNvPr id="100" name="Google Shape;100;p5"/>
          <p:cNvGrpSpPr/>
          <p:nvPr/>
        </p:nvGrpSpPr>
        <p:grpSpPr>
          <a:xfrm>
            <a:off x="-20619" y="-7694"/>
            <a:ext cx="9181207" cy="5162098"/>
            <a:chOff x="238125" y="839425"/>
            <a:chExt cx="7136023" cy="4012825"/>
          </a:xfrm>
        </p:grpSpPr>
        <p:sp>
          <p:nvSpPr>
            <p:cNvPr id="101" name="Google Shape;101;p5"/>
            <p:cNvSpPr/>
            <p:nvPr/>
          </p:nvSpPr>
          <p:spPr>
            <a:xfrm>
              <a:off x="240700" y="839425"/>
              <a:ext cx="7133425" cy="4012825"/>
            </a:xfrm>
            <a:custGeom>
              <a:rect b="b" l="l" r="r" t="t"/>
              <a:pathLst>
                <a:path extrusionOk="0" h="160513" w="285337">
                  <a:moveTo>
                    <a:pt x="1" y="0"/>
                  </a:moveTo>
                  <a:lnTo>
                    <a:pt x="1" y="160513"/>
                  </a:lnTo>
                  <a:lnTo>
                    <a:pt x="285336" y="160513"/>
                  </a:lnTo>
                  <a:lnTo>
                    <a:pt x="2853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788600" y="1649850"/>
              <a:ext cx="145525" cy="13052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2244275" y="1026475"/>
              <a:ext cx="74575" cy="7137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5206375" y="1026350"/>
              <a:ext cx="74075" cy="71500"/>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6738700" y="4540500"/>
              <a:ext cx="94775" cy="8495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6984150" y="1877700"/>
              <a:ext cx="94800" cy="8495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238125" y="1658125"/>
              <a:ext cx="2600" cy="45075"/>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240700" y="839425"/>
              <a:ext cx="1086475" cy="862750"/>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1804100" y="3500125"/>
              <a:ext cx="74600" cy="7137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6052916" y="1257614"/>
              <a:ext cx="1321232" cy="1222376"/>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rot="10800000">
              <a:off x="238126" y="2927691"/>
              <a:ext cx="582600" cy="911475"/>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rot="10800000">
              <a:off x="238126" y="3119516"/>
              <a:ext cx="486300" cy="919725"/>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6685524" y="3235218"/>
              <a:ext cx="195250" cy="1567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6909224" y="3458118"/>
              <a:ext cx="138225" cy="12772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6568474" y="3486343"/>
              <a:ext cx="153825" cy="75375"/>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7113274" y="3646818"/>
              <a:ext cx="122325" cy="77525"/>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7087374" y="3324768"/>
              <a:ext cx="75100" cy="67775"/>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3254600" y="839425"/>
              <a:ext cx="1860650" cy="811175"/>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5"/>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txBox="1"/>
          <p:nvPr>
            <p:ph type="title"/>
          </p:nvPr>
        </p:nvSpPr>
        <p:spPr>
          <a:xfrm>
            <a:off x="2377440" y="1124712"/>
            <a:ext cx="4389000" cy="14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9600"/>
              <a:buNone/>
              <a:defRPr sz="9600">
                <a:solidFill>
                  <a:schemeClr val="dk2"/>
                </a:solidFill>
              </a:defRPr>
            </a:lvl1pPr>
            <a:lvl2pPr lvl="1" algn="ctr">
              <a:lnSpc>
                <a:spcPct val="100000"/>
              </a:lnSpc>
              <a:spcBef>
                <a:spcPts val="0"/>
              </a:spcBef>
              <a:spcAft>
                <a:spcPts val="0"/>
              </a:spcAft>
              <a:buClr>
                <a:schemeClr val="dk2"/>
              </a:buClr>
              <a:buSzPts val="9600"/>
              <a:buNone/>
              <a:defRPr sz="9600">
                <a:solidFill>
                  <a:schemeClr val="dk2"/>
                </a:solidFill>
              </a:defRPr>
            </a:lvl2pPr>
            <a:lvl3pPr lvl="2" algn="ctr">
              <a:lnSpc>
                <a:spcPct val="100000"/>
              </a:lnSpc>
              <a:spcBef>
                <a:spcPts val="0"/>
              </a:spcBef>
              <a:spcAft>
                <a:spcPts val="0"/>
              </a:spcAft>
              <a:buClr>
                <a:schemeClr val="dk2"/>
              </a:buClr>
              <a:buSzPts val="9600"/>
              <a:buNone/>
              <a:defRPr sz="9600">
                <a:solidFill>
                  <a:schemeClr val="dk2"/>
                </a:solidFill>
              </a:defRPr>
            </a:lvl3pPr>
            <a:lvl4pPr lvl="3" algn="ctr">
              <a:lnSpc>
                <a:spcPct val="100000"/>
              </a:lnSpc>
              <a:spcBef>
                <a:spcPts val="0"/>
              </a:spcBef>
              <a:spcAft>
                <a:spcPts val="0"/>
              </a:spcAft>
              <a:buClr>
                <a:schemeClr val="dk2"/>
              </a:buClr>
              <a:buSzPts val="9600"/>
              <a:buNone/>
              <a:defRPr sz="9600">
                <a:solidFill>
                  <a:schemeClr val="dk2"/>
                </a:solidFill>
              </a:defRPr>
            </a:lvl4pPr>
            <a:lvl5pPr lvl="4" algn="ctr">
              <a:lnSpc>
                <a:spcPct val="100000"/>
              </a:lnSpc>
              <a:spcBef>
                <a:spcPts val="0"/>
              </a:spcBef>
              <a:spcAft>
                <a:spcPts val="0"/>
              </a:spcAft>
              <a:buClr>
                <a:schemeClr val="dk2"/>
              </a:buClr>
              <a:buSzPts val="9600"/>
              <a:buNone/>
              <a:defRPr sz="9600">
                <a:solidFill>
                  <a:schemeClr val="dk2"/>
                </a:solidFill>
              </a:defRPr>
            </a:lvl5pPr>
            <a:lvl6pPr lvl="5" algn="ctr">
              <a:lnSpc>
                <a:spcPct val="100000"/>
              </a:lnSpc>
              <a:spcBef>
                <a:spcPts val="0"/>
              </a:spcBef>
              <a:spcAft>
                <a:spcPts val="0"/>
              </a:spcAft>
              <a:buClr>
                <a:schemeClr val="dk2"/>
              </a:buClr>
              <a:buSzPts val="9600"/>
              <a:buNone/>
              <a:defRPr sz="9600">
                <a:solidFill>
                  <a:schemeClr val="dk2"/>
                </a:solidFill>
              </a:defRPr>
            </a:lvl6pPr>
            <a:lvl7pPr lvl="6" algn="ctr">
              <a:lnSpc>
                <a:spcPct val="100000"/>
              </a:lnSpc>
              <a:spcBef>
                <a:spcPts val="0"/>
              </a:spcBef>
              <a:spcAft>
                <a:spcPts val="0"/>
              </a:spcAft>
              <a:buClr>
                <a:schemeClr val="dk2"/>
              </a:buClr>
              <a:buSzPts val="9600"/>
              <a:buNone/>
              <a:defRPr sz="9600">
                <a:solidFill>
                  <a:schemeClr val="dk2"/>
                </a:solidFill>
              </a:defRPr>
            </a:lvl7pPr>
            <a:lvl8pPr lvl="7" algn="ctr">
              <a:lnSpc>
                <a:spcPct val="100000"/>
              </a:lnSpc>
              <a:spcBef>
                <a:spcPts val="0"/>
              </a:spcBef>
              <a:spcAft>
                <a:spcPts val="0"/>
              </a:spcAft>
              <a:buClr>
                <a:schemeClr val="dk2"/>
              </a:buClr>
              <a:buSzPts val="9600"/>
              <a:buNone/>
              <a:defRPr sz="9600">
                <a:solidFill>
                  <a:schemeClr val="dk2"/>
                </a:solidFill>
              </a:defRPr>
            </a:lvl8pPr>
            <a:lvl9pPr lvl="8" algn="ctr">
              <a:lnSpc>
                <a:spcPct val="100000"/>
              </a:lnSpc>
              <a:spcBef>
                <a:spcPts val="0"/>
              </a:spcBef>
              <a:spcAft>
                <a:spcPts val="0"/>
              </a:spcAft>
              <a:buClr>
                <a:schemeClr val="dk2"/>
              </a:buClr>
              <a:buSzPts val="9600"/>
              <a:buNone/>
              <a:defRPr sz="9600">
                <a:solidFill>
                  <a:schemeClr val="dk2"/>
                </a:solidFill>
              </a:defRPr>
            </a:lvl9pPr>
          </a:lstStyle>
          <a:p/>
        </p:txBody>
      </p:sp>
      <p:sp>
        <p:nvSpPr>
          <p:cNvPr id="121" name="Google Shape;121;p5"/>
          <p:cNvSpPr txBox="1"/>
          <p:nvPr>
            <p:ph idx="1" type="subTitle"/>
          </p:nvPr>
        </p:nvSpPr>
        <p:spPr>
          <a:xfrm>
            <a:off x="2377440" y="3008376"/>
            <a:ext cx="4389000" cy="804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122" name="Google Shape;122;p5"/>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 name="Google Shape;123;p5"/>
          <p:cNvGrpSpPr/>
          <p:nvPr/>
        </p:nvGrpSpPr>
        <p:grpSpPr>
          <a:xfrm rot="-5400000">
            <a:off x="6184854" y="1208916"/>
            <a:ext cx="489135" cy="447388"/>
            <a:chOff x="5177300" y="2314950"/>
            <a:chExt cx="341575" cy="312400"/>
          </a:xfrm>
        </p:grpSpPr>
        <p:sp>
          <p:nvSpPr>
            <p:cNvPr id="124" name="Google Shape;124;p5"/>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 name="Google Shape;129;p5"/>
          <p:cNvGrpSpPr/>
          <p:nvPr/>
        </p:nvGrpSpPr>
        <p:grpSpPr>
          <a:xfrm rot="3600062">
            <a:off x="2932916" y="2475491"/>
            <a:ext cx="489151" cy="447371"/>
            <a:chOff x="5177300" y="2314950"/>
            <a:chExt cx="341575" cy="312400"/>
          </a:xfrm>
        </p:grpSpPr>
        <p:sp>
          <p:nvSpPr>
            <p:cNvPr id="130" name="Google Shape;130;p5"/>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1">
  <p:cSld name="CUSTOM_12_1">
    <p:bg>
      <p:bgPr>
        <a:solidFill>
          <a:srgbClr val="434343"/>
        </a:solidFill>
      </p:bgPr>
    </p:bg>
    <p:spTree>
      <p:nvGrpSpPr>
        <p:cNvPr id="775" name="Shape 775"/>
        <p:cNvGrpSpPr/>
        <p:nvPr/>
      </p:nvGrpSpPr>
      <p:grpSpPr>
        <a:xfrm>
          <a:off x="0" y="0"/>
          <a:ext cx="0" cy="0"/>
          <a:chOff x="0" y="0"/>
          <a:chExt cx="0" cy="0"/>
        </a:xfrm>
      </p:grpSpPr>
      <p:sp>
        <p:nvSpPr>
          <p:cNvPr id="776" name="Google Shape;776;p42"/>
          <p:cNvSpPr txBox="1"/>
          <p:nvPr>
            <p:ph type="title"/>
          </p:nvPr>
        </p:nvSpPr>
        <p:spPr>
          <a:xfrm flipH="1">
            <a:off x="4279199" y="1809275"/>
            <a:ext cx="4047900" cy="6162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rgbClr val="FFC39F"/>
              </a:buClr>
              <a:buSzPts val="3300"/>
              <a:buNone/>
              <a:defRPr i="0">
                <a:solidFill>
                  <a:srgbClr val="FFC39F"/>
                </a:solidFill>
              </a:defRPr>
            </a:lvl1pPr>
            <a:lvl2pPr lvl="1" algn="r">
              <a:lnSpc>
                <a:spcPct val="100000"/>
              </a:lnSpc>
              <a:spcBef>
                <a:spcPts val="0"/>
              </a:spcBef>
              <a:spcAft>
                <a:spcPts val="0"/>
              </a:spcAft>
              <a:buClr>
                <a:srgbClr val="FFC39F"/>
              </a:buClr>
              <a:buSzPts val="2500"/>
              <a:buNone/>
              <a:defRPr sz="2500">
                <a:solidFill>
                  <a:srgbClr val="FFC39F"/>
                </a:solidFill>
              </a:defRPr>
            </a:lvl2pPr>
            <a:lvl3pPr lvl="2" algn="r">
              <a:lnSpc>
                <a:spcPct val="100000"/>
              </a:lnSpc>
              <a:spcBef>
                <a:spcPts val="0"/>
              </a:spcBef>
              <a:spcAft>
                <a:spcPts val="0"/>
              </a:spcAft>
              <a:buClr>
                <a:srgbClr val="FFC39F"/>
              </a:buClr>
              <a:buSzPts val="2500"/>
              <a:buNone/>
              <a:defRPr sz="2500">
                <a:solidFill>
                  <a:srgbClr val="FFC39F"/>
                </a:solidFill>
              </a:defRPr>
            </a:lvl3pPr>
            <a:lvl4pPr lvl="3" algn="r">
              <a:lnSpc>
                <a:spcPct val="100000"/>
              </a:lnSpc>
              <a:spcBef>
                <a:spcPts val="0"/>
              </a:spcBef>
              <a:spcAft>
                <a:spcPts val="0"/>
              </a:spcAft>
              <a:buClr>
                <a:srgbClr val="FFC39F"/>
              </a:buClr>
              <a:buSzPts val="2500"/>
              <a:buNone/>
              <a:defRPr sz="2500">
                <a:solidFill>
                  <a:srgbClr val="FFC39F"/>
                </a:solidFill>
              </a:defRPr>
            </a:lvl4pPr>
            <a:lvl5pPr lvl="4" algn="r">
              <a:lnSpc>
                <a:spcPct val="100000"/>
              </a:lnSpc>
              <a:spcBef>
                <a:spcPts val="0"/>
              </a:spcBef>
              <a:spcAft>
                <a:spcPts val="0"/>
              </a:spcAft>
              <a:buClr>
                <a:srgbClr val="FFC39F"/>
              </a:buClr>
              <a:buSzPts val="2500"/>
              <a:buNone/>
              <a:defRPr sz="2500">
                <a:solidFill>
                  <a:srgbClr val="FFC39F"/>
                </a:solidFill>
              </a:defRPr>
            </a:lvl5pPr>
            <a:lvl6pPr lvl="5" algn="r">
              <a:lnSpc>
                <a:spcPct val="100000"/>
              </a:lnSpc>
              <a:spcBef>
                <a:spcPts val="0"/>
              </a:spcBef>
              <a:spcAft>
                <a:spcPts val="0"/>
              </a:spcAft>
              <a:buClr>
                <a:srgbClr val="FFC39F"/>
              </a:buClr>
              <a:buSzPts val="2500"/>
              <a:buNone/>
              <a:defRPr sz="2500">
                <a:solidFill>
                  <a:srgbClr val="FFC39F"/>
                </a:solidFill>
              </a:defRPr>
            </a:lvl6pPr>
            <a:lvl7pPr lvl="6" algn="r">
              <a:lnSpc>
                <a:spcPct val="100000"/>
              </a:lnSpc>
              <a:spcBef>
                <a:spcPts val="0"/>
              </a:spcBef>
              <a:spcAft>
                <a:spcPts val="0"/>
              </a:spcAft>
              <a:buClr>
                <a:srgbClr val="FFC39F"/>
              </a:buClr>
              <a:buSzPts val="2500"/>
              <a:buNone/>
              <a:defRPr sz="2500">
                <a:solidFill>
                  <a:srgbClr val="FFC39F"/>
                </a:solidFill>
              </a:defRPr>
            </a:lvl7pPr>
            <a:lvl8pPr lvl="7" algn="r">
              <a:lnSpc>
                <a:spcPct val="100000"/>
              </a:lnSpc>
              <a:spcBef>
                <a:spcPts val="0"/>
              </a:spcBef>
              <a:spcAft>
                <a:spcPts val="0"/>
              </a:spcAft>
              <a:buClr>
                <a:srgbClr val="FFC39F"/>
              </a:buClr>
              <a:buSzPts val="2500"/>
              <a:buNone/>
              <a:defRPr sz="2500">
                <a:solidFill>
                  <a:srgbClr val="FFC39F"/>
                </a:solidFill>
              </a:defRPr>
            </a:lvl8pPr>
            <a:lvl9pPr lvl="8" algn="r">
              <a:lnSpc>
                <a:spcPct val="100000"/>
              </a:lnSpc>
              <a:spcBef>
                <a:spcPts val="0"/>
              </a:spcBef>
              <a:spcAft>
                <a:spcPts val="0"/>
              </a:spcAft>
              <a:buClr>
                <a:srgbClr val="FFC39F"/>
              </a:buClr>
              <a:buSzPts val="2500"/>
              <a:buNone/>
              <a:defRPr sz="2500">
                <a:solidFill>
                  <a:srgbClr val="FFC39F"/>
                </a:solidFill>
              </a:defRPr>
            </a:lvl9pPr>
          </a:lstStyle>
          <a:p/>
        </p:txBody>
      </p:sp>
      <p:sp>
        <p:nvSpPr>
          <p:cNvPr id="777" name="Google Shape;777;p42"/>
          <p:cNvSpPr txBox="1"/>
          <p:nvPr>
            <p:ph idx="1" type="subTitle"/>
          </p:nvPr>
        </p:nvSpPr>
        <p:spPr>
          <a:xfrm flipH="1">
            <a:off x="5937600" y="2508650"/>
            <a:ext cx="2389500" cy="355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sz="1100">
                <a:solidFill>
                  <a:srgbClr val="FFC39F"/>
                </a:solidFill>
              </a:defRPr>
            </a:lvl1pPr>
            <a:lvl2pPr lvl="1" algn="r">
              <a:lnSpc>
                <a:spcPct val="100000"/>
              </a:lnSpc>
              <a:spcBef>
                <a:spcPts val="0"/>
              </a:spcBef>
              <a:spcAft>
                <a:spcPts val="0"/>
              </a:spcAft>
              <a:buSzPts val="1200"/>
              <a:buNone/>
              <a:defRPr sz="600">
                <a:solidFill>
                  <a:srgbClr val="FFC39F"/>
                </a:solidFill>
              </a:defRPr>
            </a:lvl2pPr>
            <a:lvl3pPr lvl="2" algn="r">
              <a:lnSpc>
                <a:spcPct val="100000"/>
              </a:lnSpc>
              <a:spcBef>
                <a:spcPts val="0"/>
              </a:spcBef>
              <a:spcAft>
                <a:spcPts val="0"/>
              </a:spcAft>
              <a:buSzPts val="1200"/>
              <a:buNone/>
              <a:defRPr sz="600">
                <a:solidFill>
                  <a:srgbClr val="FFC39F"/>
                </a:solidFill>
              </a:defRPr>
            </a:lvl3pPr>
            <a:lvl4pPr lvl="3" algn="r">
              <a:lnSpc>
                <a:spcPct val="100000"/>
              </a:lnSpc>
              <a:spcBef>
                <a:spcPts val="0"/>
              </a:spcBef>
              <a:spcAft>
                <a:spcPts val="0"/>
              </a:spcAft>
              <a:buSzPts val="1200"/>
              <a:buNone/>
              <a:defRPr sz="600">
                <a:solidFill>
                  <a:srgbClr val="FFC39F"/>
                </a:solidFill>
              </a:defRPr>
            </a:lvl4pPr>
            <a:lvl5pPr lvl="4" algn="r">
              <a:lnSpc>
                <a:spcPct val="100000"/>
              </a:lnSpc>
              <a:spcBef>
                <a:spcPts val="0"/>
              </a:spcBef>
              <a:spcAft>
                <a:spcPts val="0"/>
              </a:spcAft>
              <a:buSzPts val="1200"/>
              <a:buNone/>
              <a:defRPr sz="600">
                <a:solidFill>
                  <a:srgbClr val="FFC39F"/>
                </a:solidFill>
              </a:defRPr>
            </a:lvl5pPr>
            <a:lvl6pPr lvl="5" algn="r">
              <a:lnSpc>
                <a:spcPct val="100000"/>
              </a:lnSpc>
              <a:spcBef>
                <a:spcPts val="0"/>
              </a:spcBef>
              <a:spcAft>
                <a:spcPts val="0"/>
              </a:spcAft>
              <a:buSzPts val="1200"/>
              <a:buNone/>
              <a:defRPr sz="600">
                <a:solidFill>
                  <a:srgbClr val="FFC39F"/>
                </a:solidFill>
              </a:defRPr>
            </a:lvl6pPr>
            <a:lvl7pPr lvl="6" algn="r">
              <a:lnSpc>
                <a:spcPct val="100000"/>
              </a:lnSpc>
              <a:spcBef>
                <a:spcPts val="0"/>
              </a:spcBef>
              <a:spcAft>
                <a:spcPts val="0"/>
              </a:spcAft>
              <a:buSzPts val="1200"/>
              <a:buNone/>
              <a:defRPr sz="600">
                <a:solidFill>
                  <a:srgbClr val="FFC39F"/>
                </a:solidFill>
              </a:defRPr>
            </a:lvl7pPr>
            <a:lvl8pPr lvl="7" algn="r">
              <a:lnSpc>
                <a:spcPct val="100000"/>
              </a:lnSpc>
              <a:spcBef>
                <a:spcPts val="0"/>
              </a:spcBef>
              <a:spcAft>
                <a:spcPts val="0"/>
              </a:spcAft>
              <a:buSzPts val="1200"/>
              <a:buNone/>
              <a:defRPr sz="600">
                <a:solidFill>
                  <a:srgbClr val="FFC39F"/>
                </a:solidFill>
              </a:defRPr>
            </a:lvl8pPr>
            <a:lvl9pPr lvl="8" algn="r">
              <a:lnSpc>
                <a:spcPct val="100000"/>
              </a:lnSpc>
              <a:spcBef>
                <a:spcPts val="0"/>
              </a:spcBef>
              <a:spcAft>
                <a:spcPts val="0"/>
              </a:spcAft>
              <a:buSzPts val="1200"/>
              <a:buNone/>
              <a:defRPr sz="600">
                <a:solidFill>
                  <a:srgbClr val="FFC39F"/>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CUSTOM_5">
    <p:bg>
      <p:bgPr>
        <a:solidFill>
          <a:srgbClr val="FFC39F"/>
        </a:solidFill>
      </p:bgPr>
    </p:bg>
    <p:spTree>
      <p:nvGrpSpPr>
        <p:cNvPr id="778" name="Shape 778"/>
        <p:cNvGrpSpPr/>
        <p:nvPr/>
      </p:nvGrpSpPr>
      <p:grpSpPr>
        <a:xfrm>
          <a:off x="0" y="0"/>
          <a:ext cx="0" cy="0"/>
          <a:chOff x="0" y="0"/>
          <a:chExt cx="0" cy="0"/>
        </a:xfrm>
      </p:grpSpPr>
      <p:sp>
        <p:nvSpPr>
          <p:cNvPr id="779" name="Google Shape;779;p43"/>
          <p:cNvSpPr txBox="1"/>
          <p:nvPr>
            <p:ph type="title"/>
          </p:nvPr>
        </p:nvSpPr>
        <p:spPr>
          <a:xfrm>
            <a:off x="828549" y="2120400"/>
            <a:ext cx="3211800" cy="901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700"/>
              <a:buNone/>
              <a:defRPr sz="4800"/>
            </a:lvl1pPr>
            <a:lvl2pPr lvl="1" algn="ctr">
              <a:lnSpc>
                <a:spcPct val="100000"/>
              </a:lnSpc>
              <a:spcBef>
                <a:spcPts val="0"/>
              </a:spcBef>
              <a:spcAft>
                <a:spcPts val="0"/>
              </a:spcAft>
              <a:buSzPts val="700"/>
              <a:buNone/>
              <a:defRPr>
                <a:solidFill>
                  <a:srgbClr val="FF778A"/>
                </a:solidFill>
              </a:defRPr>
            </a:lvl2pPr>
            <a:lvl3pPr lvl="2" algn="ctr">
              <a:lnSpc>
                <a:spcPct val="100000"/>
              </a:lnSpc>
              <a:spcBef>
                <a:spcPts val="0"/>
              </a:spcBef>
              <a:spcAft>
                <a:spcPts val="0"/>
              </a:spcAft>
              <a:buSzPts val="700"/>
              <a:buNone/>
              <a:defRPr>
                <a:solidFill>
                  <a:srgbClr val="FF778A"/>
                </a:solidFill>
              </a:defRPr>
            </a:lvl3pPr>
            <a:lvl4pPr lvl="3" algn="ctr">
              <a:lnSpc>
                <a:spcPct val="100000"/>
              </a:lnSpc>
              <a:spcBef>
                <a:spcPts val="0"/>
              </a:spcBef>
              <a:spcAft>
                <a:spcPts val="0"/>
              </a:spcAft>
              <a:buSzPts val="700"/>
              <a:buNone/>
              <a:defRPr>
                <a:solidFill>
                  <a:srgbClr val="FF778A"/>
                </a:solidFill>
              </a:defRPr>
            </a:lvl4pPr>
            <a:lvl5pPr lvl="4" algn="ctr">
              <a:lnSpc>
                <a:spcPct val="100000"/>
              </a:lnSpc>
              <a:spcBef>
                <a:spcPts val="0"/>
              </a:spcBef>
              <a:spcAft>
                <a:spcPts val="0"/>
              </a:spcAft>
              <a:buSzPts val="700"/>
              <a:buNone/>
              <a:defRPr>
                <a:solidFill>
                  <a:srgbClr val="FF778A"/>
                </a:solidFill>
              </a:defRPr>
            </a:lvl5pPr>
            <a:lvl6pPr lvl="5" algn="ctr">
              <a:lnSpc>
                <a:spcPct val="100000"/>
              </a:lnSpc>
              <a:spcBef>
                <a:spcPts val="0"/>
              </a:spcBef>
              <a:spcAft>
                <a:spcPts val="0"/>
              </a:spcAft>
              <a:buSzPts val="700"/>
              <a:buNone/>
              <a:defRPr>
                <a:solidFill>
                  <a:srgbClr val="FF778A"/>
                </a:solidFill>
              </a:defRPr>
            </a:lvl6pPr>
            <a:lvl7pPr lvl="6" algn="ctr">
              <a:lnSpc>
                <a:spcPct val="100000"/>
              </a:lnSpc>
              <a:spcBef>
                <a:spcPts val="0"/>
              </a:spcBef>
              <a:spcAft>
                <a:spcPts val="0"/>
              </a:spcAft>
              <a:buSzPts val="700"/>
              <a:buNone/>
              <a:defRPr>
                <a:solidFill>
                  <a:srgbClr val="FF778A"/>
                </a:solidFill>
              </a:defRPr>
            </a:lvl7pPr>
            <a:lvl8pPr lvl="7" algn="ctr">
              <a:lnSpc>
                <a:spcPct val="100000"/>
              </a:lnSpc>
              <a:spcBef>
                <a:spcPts val="0"/>
              </a:spcBef>
              <a:spcAft>
                <a:spcPts val="0"/>
              </a:spcAft>
              <a:buSzPts val="700"/>
              <a:buNone/>
              <a:defRPr>
                <a:solidFill>
                  <a:srgbClr val="FF778A"/>
                </a:solidFill>
              </a:defRPr>
            </a:lvl8pPr>
            <a:lvl9pPr lvl="8" algn="ctr">
              <a:lnSpc>
                <a:spcPct val="100000"/>
              </a:lnSpc>
              <a:spcBef>
                <a:spcPts val="0"/>
              </a:spcBef>
              <a:spcAft>
                <a:spcPts val="0"/>
              </a:spcAft>
              <a:buSzPts val="700"/>
              <a:buNone/>
              <a:defRPr>
                <a:solidFill>
                  <a:srgbClr val="FF778A"/>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amp; TEXT">
  <p:cSld name="CUSTOM_6">
    <p:bg>
      <p:bgPr>
        <a:solidFill>
          <a:srgbClr val="434343"/>
        </a:solidFill>
      </p:bgPr>
    </p:bg>
    <p:spTree>
      <p:nvGrpSpPr>
        <p:cNvPr id="780" name="Shape 780"/>
        <p:cNvGrpSpPr/>
        <p:nvPr/>
      </p:nvGrpSpPr>
      <p:grpSpPr>
        <a:xfrm>
          <a:off x="0" y="0"/>
          <a:ext cx="0" cy="0"/>
          <a:chOff x="0" y="0"/>
          <a:chExt cx="0" cy="0"/>
        </a:xfrm>
      </p:grpSpPr>
      <p:sp>
        <p:nvSpPr>
          <p:cNvPr id="781" name="Google Shape;781;p44"/>
          <p:cNvSpPr txBox="1"/>
          <p:nvPr>
            <p:ph type="title"/>
          </p:nvPr>
        </p:nvSpPr>
        <p:spPr>
          <a:xfrm>
            <a:off x="1864775" y="2366975"/>
            <a:ext cx="5414700" cy="6063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700"/>
              <a:buNone/>
              <a:defRPr sz="7200">
                <a:solidFill>
                  <a:srgbClr val="FFC39F"/>
                </a:solidFill>
              </a:defRPr>
            </a:lvl1pPr>
            <a:lvl2pPr lvl="1" algn="ctr">
              <a:lnSpc>
                <a:spcPct val="100000"/>
              </a:lnSpc>
              <a:spcBef>
                <a:spcPts val="0"/>
              </a:spcBef>
              <a:spcAft>
                <a:spcPts val="0"/>
              </a:spcAft>
              <a:buSzPts val="700"/>
              <a:buNone/>
              <a:defRPr sz="7200">
                <a:solidFill>
                  <a:srgbClr val="FFC39F"/>
                </a:solidFill>
              </a:defRPr>
            </a:lvl2pPr>
            <a:lvl3pPr lvl="2" algn="ctr">
              <a:lnSpc>
                <a:spcPct val="100000"/>
              </a:lnSpc>
              <a:spcBef>
                <a:spcPts val="0"/>
              </a:spcBef>
              <a:spcAft>
                <a:spcPts val="0"/>
              </a:spcAft>
              <a:buSzPts val="700"/>
              <a:buNone/>
              <a:defRPr sz="7200">
                <a:solidFill>
                  <a:srgbClr val="FFC39F"/>
                </a:solidFill>
              </a:defRPr>
            </a:lvl3pPr>
            <a:lvl4pPr lvl="3" algn="ctr">
              <a:lnSpc>
                <a:spcPct val="100000"/>
              </a:lnSpc>
              <a:spcBef>
                <a:spcPts val="0"/>
              </a:spcBef>
              <a:spcAft>
                <a:spcPts val="0"/>
              </a:spcAft>
              <a:buSzPts val="700"/>
              <a:buNone/>
              <a:defRPr sz="7200">
                <a:solidFill>
                  <a:srgbClr val="FFC39F"/>
                </a:solidFill>
              </a:defRPr>
            </a:lvl4pPr>
            <a:lvl5pPr lvl="4" algn="ctr">
              <a:lnSpc>
                <a:spcPct val="100000"/>
              </a:lnSpc>
              <a:spcBef>
                <a:spcPts val="0"/>
              </a:spcBef>
              <a:spcAft>
                <a:spcPts val="0"/>
              </a:spcAft>
              <a:buSzPts val="700"/>
              <a:buNone/>
              <a:defRPr sz="7200">
                <a:solidFill>
                  <a:srgbClr val="FFC39F"/>
                </a:solidFill>
              </a:defRPr>
            </a:lvl5pPr>
            <a:lvl6pPr lvl="5" algn="ctr">
              <a:lnSpc>
                <a:spcPct val="100000"/>
              </a:lnSpc>
              <a:spcBef>
                <a:spcPts val="0"/>
              </a:spcBef>
              <a:spcAft>
                <a:spcPts val="0"/>
              </a:spcAft>
              <a:buSzPts val="700"/>
              <a:buNone/>
              <a:defRPr sz="7200">
                <a:solidFill>
                  <a:srgbClr val="FFC39F"/>
                </a:solidFill>
              </a:defRPr>
            </a:lvl6pPr>
            <a:lvl7pPr lvl="6" algn="ctr">
              <a:lnSpc>
                <a:spcPct val="100000"/>
              </a:lnSpc>
              <a:spcBef>
                <a:spcPts val="0"/>
              </a:spcBef>
              <a:spcAft>
                <a:spcPts val="0"/>
              </a:spcAft>
              <a:buSzPts val="700"/>
              <a:buNone/>
              <a:defRPr sz="7200">
                <a:solidFill>
                  <a:srgbClr val="FFC39F"/>
                </a:solidFill>
              </a:defRPr>
            </a:lvl7pPr>
            <a:lvl8pPr lvl="7" algn="ctr">
              <a:lnSpc>
                <a:spcPct val="100000"/>
              </a:lnSpc>
              <a:spcBef>
                <a:spcPts val="0"/>
              </a:spcBef>
              <a:spcAft>
                <a:spcPts val="0"/>
              </a:spcAft>
              <a:buSzPts val="700"/>
              <a:buNone/>
              <a:defRPr sz="7200">
                <a:solidFill>
                  <a:srgbClr val="FFC39F"/>
                </a:solidFill>
              </a:defRPr>
            </a:lvl8pPr>
            <a:lvl9pPr lvl="8" algn="ctr">
              <a:lnSpc>
                <a:spcPct val="100000"/>
              </a:lnSpc>
              <a:spcBef>
                <a:spcPts val="0"/>
              </a:spcBef>
              <a:spcAft>
                <a:spcPts val="0"/>
              </a:spcAft>
              <a:buSzPts val="700"/>
              <a:buNone/>
              <a:defRPr sz="7200">
                <a:solidFill>
                  <a:srgbClr val="FFC39F"/>
                </a:solidFill>
              </a:defRPr>
            </a:lvl9pPr>
          </a:lstStyle>
          <a:p/>
        </p:txBody>
      </p:sp>
      <p:sp>
        <p:nvSpPr>
          <p:cNvPr id="782" name="Google Shape;782;p44"/>
          <p:cNvSpPr txBox="1"/>
          <p:nvPr>
            <p:ph idx="1" type="subTitle"/>
          </p:nvPr>
        </p:nvSpPr>
        <p:spPr>
          <a:xfrm>
            <a:off x="1864775" y="3064625"/>
            <a:ext cx="5414400" cy="69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solidFill>
                  <a:srgbClr val="FFC39F"/>
                </a:solidFill>
              </a:defRPr>
            </a:lvl1pPr>
            <a:lvl2pPr lvl="1" algn="ctr">
              <a:lnSpc>
                <a:spcPct val="100000"/>
              </a:lnSpc>
              <a:spcBef>
                <a:spcPts val="0"/>
              </a:spcBef>
              <a:spcAft>
                <a:spcPts val="0"/>
              </a:spcAft>
              <a:buSzPts val="1200"/>
              <a:buNone/>
              <a:defRPr>
                <a:solidFill>
                  <a:srgbClr val="FFC39F"/>
                </a:solidFill>
              </a:defRPr>
            </a:lvl2pPr>
            <a:lvl3pPr lvl="2" algn="ctr">
              <a:lnSpc>
                <a:spcPct val="100000"/>
              </a:lnSpc>
              <a:spcBef>
                <a:spcPts val="0"/>
              </a:spcBef>
              <a:spcAft>
                <a:spcPts val="0"/>
              </a:spcAft>
              <a:buSzPts val="1200"/>
              <a:buNone/>
              <a:defRPr>
                <a:solidFill>
                  <a:srgbClr val="FFC39F"/>
                </a:solidFill>
              </a:defRPr>
            </a:lvl3pPr>
            <a:lvl4pPr lvl="3" algn="ctr">
              <a:lnSpc>
                <a:spcPct val="100000"/>
              </a:lnSpc>
              <a:spcBef>
                <a:spcPts val="0"/>
              </a:spcBef>
              <a:spcAft>
                <a:spcPts val="0"/>
              </a:spcAft>
              <a:buSzPts val="1200"/>
              <a:buNone/>
              <a:defRPr>
                <a:solidFill>
                  <a:srgbClr val="FFC39F"/>
                </a:solidFill>
              </a:defRPr>
            </a:lvl4pPr>
            <a:lvl5pPr lvl="4" algn="ctr">
              <a:lnSpc>
                <a:spcPct val="100000"/>
              </a:lnSpc>
              <a:spcBef>
                <a:spcPts val="0"/>
              </a:spcBef>
              <a:spcAft>
                <a:spcPts val="0"/>
              </a:spcAft>
              <a:buSzPts val="1200"/>
              <a:buNone/>
              <a:defRPr>
                <a:solidFill>
                  <a:srgbClr val="FFC39F"/>
                </a:solidFill>
              </a:defRPr>
            </a:lvl5pPr>
            <a:lvl6pPr lvl="5" algn="ctr">
              <a:lnSpc>
                <a:spcPct val="100000"/>
              </a:lnSpc>
              <a:spcBef>
                <a:spcPts val="0"/>
              </a:spcBef>
              <a:spcAft>
                <a:spcPts val="0"/>
              </a:spcAft>
              <a:buSzPts val="1200"/>
              <a:buNone/>
              <a:defRPr>
                <a:solidFill>
                  <a:srgbClr val="FFC39F"/>
                </a:solidFill>
              </a:defRPr>
            </a:lvl6pPr>
            <a:lvl7pPr lvl="6" algn="ctr">
              <a:lnSpc>
                <a:spcPct val="100000"/>
              </a:lnSpc>
              <a:spcBef>
                <a:spcPts val="0"/>
              </a:spcBef>
              <a:spcAft>
                <a:spcPts val="0"/>
              </a:spcAft>
              <a:buSzPts val="1200"/>
              <a:buNone/>
              <a:defRPr>
                <a:solidFill>
                  <a:srgbClr val="FFC39F"/>
                </a:solidFill>
              </a:defRPr>
            </a:lvl7pPr>
            <a:lvl8pPr lvl="7" algn="ctr">
              <a:lnSpc>
                <a:spcPct val="100000"/>
              </a:lnSpc>
              <a:spcBef>
                <a:spcPts val="0"/>
              </a:spcBef>
              <a:spcAft>
                <a:spcPts val="0"/>
              </a:spcAft>
              <a:buSzPts val="1200"/>
              <a:buNone/>
              <a:defRPr>
                <a:solidFill>
                  <a:srgbClr val="FFC39F"/>
                </a:solidFill>
              </a:defRPr>
            </a:lvl8pPr>
            <a:lvl9pPr lvl="8" algn="ctr">
              <a:lnSpc>
                <a:spcPct val="100000"/>
              </a:lnSpc>
              <a:spcBef>
                <a:spcPts val="0"/>
              </a:spcBef>
              <a:spcAft>
                <a:spcPts val="0"/>
              </a:spcAft>
              <a:buSzPts val="1200"/>
              <a:buNone/>
              <a:defRPr>
                <a:solidFill>
                  <a:srgbClr val="FFC39F"/>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1">
  <p:cSld name="CUSTOM_12_2">
    <p:bg>
      <p:bgPr>
        <a:solidFill>
          <a:srgbClr val="FFC39F"/>
        </a:solidFill>
      </p:bgPr>
    </p:bg>
    <p:spTree>
      <p:nvGrpSpPr>
        <p:cNvPr id="783" name="Shape 783"/>
        <p:cNvGrpSpPr/>
        <p:nvPr/>
      </p:nvGrpSpPr>
      <p:grpSpPr>
        <a:xfrm>
          <a:off x="0" y="0"/>
          <a:ext cx="0" cy="0"/>
          <a:chOff x="0" y="0"/>
          <a:chExt cx="0" cy="0"/>
        </a:xfrm>
      </p:grpSpPr>
      <p:sp>
        <p:nvSpPr>
          <p:cNvPr id="784" name="Google Shape;784;p45"/>
          <p:cNvSpPr txBox="1"/>
          <p:nvPr>
            <p:ph type="title"/>
          </p:nvPr>
        </p:nvSpPr>
        <p:spPr>
          <a:xfrm flipH="1">
            <a:off x="1458000" y="3425500"/>
            <a:ext cx="3842700" cy="6162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6000"/>
              <a:buNone/>
              <a:defRPr i="0" sz="6000"/>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785" name="Google Shape;785;p45"/>
          <p:cNvSpPr txBox="1"/>
          <p:nvPr>
            <p:ph idx="1" type="subTitle"/>
          </p:nvPr>
        </p:nvSpPr>
        <p:spPr>
          <a:xfrm flipH="1">
            <a:off x="2393100" y="4089729"/>
            <a:ext cx="2907600" cy="355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sz="600"/>
            </a:lvl2pPr>
            <a:lvl3pPr lvl="2" algn="r">
              <a:lnSpc>
                <a:spcPct val="100000"/>
              </a:lnSpc>
              <a:spcBef>
                <a:spcPts val="0"/>
              </a:spcBef>
              <a:spcAft>
                <a:spcPts val="0"/>
              </a:spcAft>
              <a:buSzPts val="1200"/>
              <a:buNone/>
              <a:defRPr sz="600"/>
            </a:lvl3pPr>
            <a:lvl4pPr lvl="3" algn="r">
              <a:lnSpc>
                <a:spcPct val="100000"/>
              </a:lnSpc>
              <a:spcBef>
                <a:spcPts val="0"/>
              </a:spcBef>
              <a:spcAft>
                <a:spcPts val="0"/>
              </a:spcAft>
              <a:buSzPts val="1200"/>
              <a:buNone/>
              <a:defRPr sz="600"/>
            </a:lvl4pPr>
            <a:lvl5pPr lvl="4" algn="r">
              <a:lnSpc>
                <a:spcPct val="100000"/>
              </a:lnSpc>
              <a:spcBef>
                <a:spcPts val="0"/>
              </a:spcBef>
              <a:spcAft>
                <a:spcPts val="0"/>
              </a:spcAft>
              <a:buSzPts val="1200"/>
              <a:buNone/>
              <a:defRPr sz="600"/>
            </a:lvl5pPr>
            <a:lvl6pPr lvl="5" algn="r">
              <a:lnSpc>
                <a:spcPct val="100000"/>
              </a:lnSpc>
              <a:spcBef>
                <a:spcPts val="0"/>
              </a:spcBef>
              <a:spcAft>
                <a:spcPts val="0"/>
              </a:spcAft>
              <a:buSzPts val="1200"/>
              <a:buNone/>
              <a:defRPr sz="600"/>
            </a:lvl6pPr>
            <a:lvl7pPr lvl="6" algn="r">
              <a:lnSpc>
                <a:spcPct val="100000"/>
              </a:lnSpc>
              <a:spcBef>
                <a:spcPts val="0"/>
              </a:spcBef>
              <a:spcAft>
                <a:spcPts val="0"/>
              </a:spcAft>
              <a:buSzPts val="1200"/>
              <a:buNone/>
              <a:defRPr sz="600"/>
            </a:lvl7pPr>
            <a:lvl8pPr lvl="7" algn="r">
              <a:lnSpc>
                <a:spcPct val="100000"/>
              </a:lnSpc>
              <a:spcBef>
                <a:spcPts val="0"/>
              </a:spcBef>
              <a:spcAft>
                <a:spcPts val="0"/>
              </a:spcAft>
              <a:buSzPts val="1200"/>
              <a:buNone/>
              <a:defRPr sz="600"/>
            </a:lvl8pPr>
            <a:lvl9pPr lvl="8" algn="r">
              <a:lnSpc>
                <a:spcPct val="100000"/>
              </a:lnSpc>
              <a:spcBef>
                <a:spcPts val="0"/>
              </a:spcBef>
              <a:spcAft>
                <a:spcPts val="0"/>
              </a:spcAft>
              <a:buSzPts val="1200"/>
              <a:buNone/>
              <a:defRPr sz="600"/>
            </a:lvl9pPr>
          </a:lstStyle>
          <a:p/>
        </p:txBody>
      </p:sp>
      <p:sp>
        <p:nvSpPr>
          <p:cNvPr id="786" name="Google Shape;786;p45"/>
          <p:cNvSpPr txBox="1"/>
          <p:nvPr>
            <p:ph idx="2" type="title"/>
          </p:nvPr>
        </p:nvSpPr>
        <p:spPr>
          <a:xfrm flipH="1">
            <a:off x="5497350" y="2997417"/>
            <a:ext cx="2397000" cy="10401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DESIGN">
  <p:cSld name="CUSTOM_8">
    <p:bg>
      <p:bgPr>
        <a:solidFill>
          <a:srgbClr val="434343"/>
        </a:solidFill>
      </p:bgPr>
    </p:bg>
    <p:spTree>
      <p:nvGrpSpPr>
        <p:cNvPr id="787" name="Shape 787"/>
        <p:cNvGrpSpPr/>
        <p:nvPr/>
      </p:nvGrpSpPr>
      <p:grpSpPr>
        <a:xfrm>
          <a:off x="0" y="0"/>
          <a:ext cx="0" cy="0"/>
          <a:chOff x="0" y="0"/>
          <a:chExt cx="0" cy="0"/>
        </a:xfrm>
      </p:grpSpPr>
      <p:sp>
        <p:nvSpPr>
          <p:cNvPr id="788" name="Google Shape;788;p46"/>
          <p:cNvSpPr txBox="1"/>
          <p:nvPr>
            <p:ph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2400"/>
              <a:buNone/>
              <a:defRPr sz="2400">
                <a:solidFill>
                  <a:srgbClr val="FFC39F"/>
                </a:solidFill>
              </a:defRPr>
            </a:lvl2pPr>
            <a:lvl3pPr lvl="2" algn="ctr">
              <a:lnSpc>
                <a:spcPct val="100000"/>
              </a:lnSpc>
              <a:spcBef>
                <a:spcPts val="0"/>
              </a:spcBef>
              <a:spcAft>
                <a:spcPts val="0"/>
              </a:spcAft>
              <a:buClr>
                <a:srgbClr val="FFC39F"/>
              </a:buClr>
              <a:buSzPts val="2400"/>
              <a:buNone/>
              <a:defRPr sz="2400">
                <a:solidFill>
                  <a:srgbClr val="FFC39F"/>
                </a:solidFill>
              </a:defRPr>
            </a:lvl3pPr>
            <a:lvl4pPr lvl="3" algn="ctr">
              <a:lnSpc>
                <a:spcPct val="100000"/>
              </a:lnSpc>
              <a:spcBef>
                <a:spcPts val="0"/>
              </a:spcBef>
              <a:spcAft>
                <a:spcPts val="0"/>
              </a:spcAft>
              <a:buClr>
                <a:srgbClr val="FFC39F"/>
              </a:buClr>
              <a:buSzPts val="2400"/>
              <a:buNone/>
              <a:defRPr sz="2400">
                <a:solidFill>
                  <a:srgbClr val="FFC39F"/>
                </a:solidFill>
              </a:defRPr>
            </a:lvl4pPr>
            <a:lvl5pPr lvl="4" algn="ctr">
              <a:lnSpc>
                <a:spcPct val="100000"/>
              </a:lnSpc>
              <a:spcBef>
                <a:spcPts val="0"/>
              </a:spcBef>
              <a:spcAft>
                <a:spcPts val="0"/>
              </a:spcAft>
              <a:buClr>
                <a:srgbClr val="FFC39F"/>
              </a:buClr>
              <a:buSzPts val="2400"/>
              <a:buNone/>
              <a:defRPr sz="2400">
                <a:solidFill>
                  <a:srgbClr val="FFC39F"/>
                </a:solidFill>
              </a:defRPr>
            </a:lvl5pPr>
            <a:lvl6pPr lvl="5" algn="ctr">
              <a:lnSpc>
                <a:spcPct val="100000"/>
              </a:lnSpc>
              <a:spcBef>
                <a:spcPts val="0"/>
              </a:spcBef>
              <a:spcAft>
                <a:spcPts val="0"/>
              </a:spcAft>
              <a:buClr>
                <a:srgbClr val="FFC39F"/>
              </a:buClr>
              <a:buSzPts val="2400"/>
              <a:buNone/>
              <a:defRPr sz="2400">
                <a:solidFill>
                  <a:srgbClr val="FFC39F"/>
                </a:solidFill>
              </a:defRPr>
            </a:lvl6pPr>
            <a:lvl7pPr lvl="6" algn="ctr">
              <a:lnSpc>
                <a:spcPct val="100000"/>
              </a:lnSpc>
              <a:spcBef>
                <a:spcPts val="0"/>
              </a:spcBef>
              <a:spcAft>
                <a:spcPts val="0"/>
              </a:spcAft>
              <a:buClr>
                <a:srgbClr val="FFC39F"/>
              </a:buClr>
              <a:buSzPts val="2400"/>
              <a:buNone/>
              <a:defRPr sz="2400">
                <a:solidFill>
                  <a:srgbClr val="FFC39F"/>
                </a:solidFill>
              </a:defRPr>
            </a:lvl7pPr>
            <a:lvl8pPr lvl="7" algn="ctr">
              <a:lnSpc>
                <a:spcPct val="100000"/>
              </a:lnSpc>
              <a:spcBef>
                <a:spcPts val="0"/>
              </a:spcBef>
              <a:spcAft>
                <a:spcPts val="0"/>
              </a:spcAft>
              <a:buClr>
                <a:srgbClr val="FFC39F"/>
              </a:buClr>
              <a:buSzPts val="2400"/>
              <a:buNone/>
              <a:defRPr sz="2400">
                <a:solidFill>
                  <a:srgbClr val="FFC39F"/>
                </a:solidFill>
              </a:defRPr>
            </a:lvl8pPr>
            <a:lvl9pPr lvl="8" algn="ctr">
              <a:lnSpc>
                <a:spcPct val="100000"/>
              </a:lnSpc>
              <a:spcBef>
                <a:spcPts val="0"/>
              </a:spcBef>
              <a:spcAft>
                <a:spcPts val="0"/>
              </a:spcAft>
              <a:buClr>
                <a:srgbClr val="FFC39F"/>
              </a:buClr>
              <a:buSzPts val="2400"/>
              <a:buNone/>
              <a:defRPr sz="2400">
                <a:solidFill>
                  <a:srgbClr val="FFC39F"/>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DESIGN 1 ">
  <p:cSld name="CUSTOM_8_1_1_1">
    <p:bg>
      <p:bgPr>
        <a:solidFill>
          <a:srgbClr val="FFC39F"/>
        </a:solidFill>
      </p:bgPr>
    </p:bg>
    <p:spTree>
      <p:nvGrpSpPr>
        <p:cNvPr id="789" name="Shape 789"/>
        <p:cNvGrpSpPr/>
        <p:nvPr/>
      </p:nvGrpSpPr>
      <p:grpSpPr>
        <a:xfrm>
          <a:off x="0" y="0"/>
          <a:ext cx="0" cy="0"/>
          <a:chOff x="0" y="0"/>
          <a:chExt cx="0" cy="0"/>
        </a:xfrm>
      </p:grpSpPr>
      <p:sp>
        <p:nvSpPr>
          <p:cNvPr id="790" name="Google Shape;790;p47"/>
          <p:cNvSpPr txBox="1"/>
          <p:nvPr>
            <p:ph type="title"/>
          </p:nvPr>
        </p:nvSpPr>
        <p:spPr>
          <a:xfrm>
            <a:off x="408637" y="467977"/>
            <a:ext cx="85458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2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mp; TEXT  ">
  <p:cSld name="CUSTOM_6_1_1">
    <p:bg>
      <p:bgPr>
        <a:solidFill>
          <a:srgbClr val="434343"/>
        </a:solidFill>
      </p:bgPr>
    </p:bg>
    <p:spTree>
      <p:nvGrpSpPr>
        <p:cNvPr id="791" name="Shape 791"/>
        <p:cNvGrpSpPr/>
        <p:nvPr/>
      </p:nvGrpSpPr>
      <p:grpSpPr>
        <a:xfrm>
          <a:off x="0" y="0"/>
          <a:ext cx="0" cy="0"/>
          <a:chOff x="0" y="0"/>
          <a:chExt cx="0" cy="0"/>
        </a:xfrm>
      </p:grpSpPr>
      <p:sp>
        <p:nvSpPr>
          <p:cNvPr id="792" name="Google Shape;792;p48"/>
          <p:cNvSpPr txBox="1"/>
          <p:nvPr>
            <p:ph idx="1" type="subTitle"/>
          </p:nvPr>
        </p:nvSpPr>
        <p:spPr>
          <a:xfrm>
            <a:off x="1863725" y="2877100"/>
            <a:ext cx="5486100" cy="740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200">
                <a:solidFill>
                  <a:srgbClr val="FFC39F"/>
                </a:solidFill>
              </a:defRPr>
            </a:lvl1pPr>
            <a:lvl2pPr lvl="1" algn="ctr">
              <a:lnSpc>
                <a:spcPct val="100000"/>
              </a:lnSpc>
              <a:spcBef>
                <a:spcPts val="0"/>
              </a:spcBef>
              <a:spcAft>
                <a:spcPts val="0"/>
              </a:spcAft>
              <a:buSzPts val="1200"/>
              <a:buNone/>
              <a:defRPr sz="1000">
                <a:solidFill>
                  <a:srgbClr val="FFC39F"/>
                </a:solidFill>
              </a:defRPr>
            </a:lvl2pPr>
            <a:lvl3pPr lvl="2" algn="ctr">
              <a:lnSpc>
                <a:spcPct val="100000"/>
              </a:lnSpc>
              <a:spcBef>
                <a:spcPts val="0"/>
              </a:spcBef>
              <a:spcAft>
                <a:spcPts val="0"/>
              </a:spcAft>
              <a:buSzPts val="1200"/>
              <a:buNone/>
              <a:defRPr sz="1000">
                <a:solidFill>
                  <a:srgbClr val="FFC39F"/>
                </a:solidFill>
              </a:defRPr>
            </a:lvl3pPr>
            <a:lvl4pPr lvl="3" algn="ctr">
              <a:lnSpc>
                <a:spcPct val="100000"/>
              </a:lnSpc>
              <a:spcBef>
                <a:spcPts val="0"/>
              </a:spcBef>
              <a:spcAft>
                <a:spcPts val="0"/>
              </a:spcAft>
              <a:buSzPts val="1200"/>
              <a:buNone/>
              <a:defRPr sz="1000">
                <a:solidFill>
                  <a:srgbClr val="FFC39F"/>
                </a:solidFill>
              </a:defRPr>
            </a:lvl4pPr>
            <a:lvl5pPr lvl="4" algn="ctr">
              <a:lnSpc>
                <a:spcPct val="100000"/>
              </a:lnSpc>
              <a:spcBef>
                <a:spcPts val="0"/>
              </a:spcBef>
              <a:spcAft>
                <a:spcPts val="0"/>
              </a:spcAft>
              <a:buSzPts val="1200"/>
              <a:buNone/>
              <a:defRPr sz="1000">
                <a:solidFill>
                  <a:srgbClr val="FFC39F"/>
                </a:solidFill>
              </a:defRPr>
            </a:lvl5pPr>
            <a:lvl6pPr lvl="5" algn="ctr">
              <a:lnSpc>
                <a:spcPct val="100000"/>
              </a:lnSpc>
              <a:spcBef>
                <a:spcPts val="0"/>
              </a:spcBef>
              <a:spcAft>
                <a:spcPts val="0"/>
              </a:spcAft>
              <a:buSzPts val="1200"/>
              <a:buNone/>
              <a:defRPr sz="1000">
                <a:solidFill>
                  <a:srgbClr val="FFC39F"/>
                </a:solidFill>
              </a:defRPr>
            </a:lvl6pPr>
            <a:lvl7pPr lvl="6" algn="ctr">
              <a:lnSpc>
                <a:spcPct val="100000"/>
              </a:lnSpc>
              <a:spcBef>
                <a:spcPts val="0"/>
              </a:spcBef>
              <a:spcAft>
                <a:spcPts val="0"/>
              </a:spcAft>
              <a:buSzPts val="1200"/>
              <a:buNone/>
              <a:defRPr sz="1000">
                <a:solidFill>
                  <a:srgbClr val="FFC39F"/>
                </a:solidFill>
              </a:defRPr>
            </a:lvl7pPr>
            <a:lvl8pPr lvl="7" algn="ctr">
              <a:lnSpc>
                <a:spcPct val="100000"/>
              </a:lnSpc>
              <a:spcBef>
                <a:spcPts val="0"/>
              </a:spcBef>
              <a:spcAft>
                <a:spcPts val="0"/>
              </a:spcAft>
              <a:buSzPts val="1200"/>
              <a:buNone/>
              <a:defRPr sz="1000">
                <a:solidFill>
                  <a:srgbClr val="FFC39F"/>
                </a:solidFill>
              </a:defRPr>
            </a:lvl8pPr>
            <a:lvl9pPr lvl="8" algn="ctr">
              <a:lnSpc>
                <a:spcPct val="100000"/>
              </a:lnSpc>
              <a:spcBef>
                <a:spcPts val="0"/>
              </a:spcBef>
              <a:spcAft>
                <a:spcPts val="0"/>
              </a:spcAft>
              <a:buSzPts val="1200"/>
              <a:buNone/>
              <a:defRPr sz="1000">
                <a:solidFill>
                  <a:srgbClr val="FFC39F"/>
                </a:solidFill>
              </a:defRPr>
            </a:lvl9pPr>
          </a:lstStyle>
          <a:p/>
        </p:txBody>
      </p:sp>
      <p:sp>
        <p:nvSpPr>
          <p:cNvPr id="793" name="Google Shape;793;p48"/>
          <p:cNvSpPr txBox="1"/>
          <p:nvPr>
            <p:ph type="title"/>
          </p:nvPr>
        </p:nvSpPr>
        <p:spPr>
          <a:xfrm>
            <a:off x="1587750" y="1763196"/>
            <a:ext cx="5968500" cy="1113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6000"/>
              <a:buNone/>
              <a:defRPr sz="6000">
                <a:solidFill>
                  <a:srgbClr val="FFC39F"/>
                </a:solidFill>
              </a:defRPr>
            </a:lvl1pPr>
            <a:lvl2pPr lvl="1" algn="ctr">
              <a:lnSpc>
                <a:spcPct val="100000"/>
              </a:lnSpc>
              <a:spcBef>
                <a:spcPts val="0"/>
              </a:spcBef>
              <a:spcAft>
                <a:spcPts val="0"/>
              </a:spcAft>
              <a:buClr>
                <a:srgbClr val="FFC39F"/>
              </a:buClr>
              <a:buSzPts val="6000"/>
              <a:buNone/>
              <a:defRPr sz="6000">
                <a:solidFill>
                  <a:srgbClr val="FFC39F"/>
                </a:solidFill>
              </a:defRPr>
            </a:lvl2pPr>
            <a:lvl3pPr lvl="2" algn="ctr">
              <a:lnSpc>
                <a:spcPct val="100000"/>
              </a:lnSpc>
              <a:spcBef>
                <a:spcPts val="0"/>
              </a:spcBef>
              <a:spcAft>
                <a:spcPts val="0"/>
              </a:spcAft>
              <a:buClr>
                <a:srgbClr val="FFC39F"/>
              </a:buClr>
              <a:buSzPts val="6000"/>
              <a:buNone/>
              <a:defRPr sz="6000">
                <a:solidFill>
                  <a:srgbClr val="FFC39F"/>
                </a:solidFill>
              </a:defRPr>
            </a:lvl3pPr>
            <a:lvl4pPr lvl="3" algn="ctr">
              <a:lnSpc>
                <a:spcPct val="100000"/>
              </a:lnSpc>
              <a:spcBef>
                <a:spcPts val="0"/>
              </a:spcBef>
              <a:spcAft>
                <a:spcPts val="0"/>
              </a:spcAft>
              <a:buClr>
                <a:srgbClr val="FFC39F"/>
              </a:buClr>
              <a:buSzPts val="6000"/>
              <a:buNone/>
              <a:defRPr sz="6000">
                <a:solidFill>
                  <a:srgbClr val="FFC39F"/>
                </a:solidFill>
              </a:defRPr>
            </a:lvl4pPr>
            <a:lvl5pPr lvl="4" algn="ctr">
              <a:lnSpc>
                <a:spcPct val="100000"/>
              </a:lnSpc>
              <a:spcBef>
                <a:spcPts val="0"/>
              </a:spcBef>
              <a:spcAft>
                <a:spcPts val="0"/>
              </a:spcAft>
              <a:buClr>
                <a:srgbClr val="FFC39F"/>
              </a:buClr>
              <a:buSzPts val="6000"/>
              <a:buNone/>
              <a:defRPr sz="6000">
                <a:solidFill>
                  <a:srgbClr val="FFC39F"/>
                </a:solidFill>
              </a:defRPr>
            </a:lvl5pPr>
            <a:lvl6pPr lvl="5" algn="ctr">
              <a:lnSpc>
                <a:spcPct val="100000"/>
              </a:lnSpc>
              <a:spcBef>
                <a:spcPts val="0"/>
              </a:spcBef>
              <a:spcAft>
                <a:spcPts val="0"/>
              </a:spcAft>
              <a:buClr>
                <a:srgbClr val="FFC39F"/>
              </a:buClr>
              <a:buSzPts val="6000"/>
              <a:buNone/>
              <a:defRPr sz="6000">
                <a:solidFill>
                  <a:srgbClr val="FFC39F"/>
                </a:solidFill>
              </a:defRPr>
            </a:lvl6pPr>
            <a:lvl7pPr lvl="6" algn="ctr">
              <a:lnSpc>
                <a:spcPct val="100000"/>
              </a:lnSpc>
              <a:spcBef>
                <a:spcPts val="0"/>
              </a:spcBef>
              <a:spcAft>
                <a:spcPts val="0"/>
              </a:spcAft>
              <a:buClr>
                <a:srgbClr val="FFC39F"/>
              </a:buClr>
              <a:buSzPts val="6000"/>
              <a:buNone/>
              <a:defRPr sz="6000">
                <a:solidFill>
                  <a:srgbClr val="FFC39F"/>
                </a:solidFill>
              </a:defRPr>
            </a:lvl7pPr>
            <a:lvl8pPr lvl="7" algn="ctr">
              <a:lnSpc>
                <a:spcPct val="100000"/>
              </a:lnSpc>
              <a:spcBef>
                <a:spcPts val="0"/>
              </a:spcBef>
              <a:spcAft>
                <a:spcPts val="0"/>
              </a:spcAft>
              <a:buClr>
                <a:srgbClr val="FFC39F"/>
              </a:buClr>
              <a:buSzPts val="6000"/>
              <a:buNone/>
              <a:defRPr sz="6000">
                <a:solidFill>
                  <a:srgbClr val="FFC39F"/>
                </a:solidFill>
              </a:defRPr>
            </a:lvl8pPr>
            <a:lvl9pPr lvl="8" algn="ctr">
              <a:lnSpc>
                <a:spcPct val="100000"/>
              </a:lnSpc>
              <a:spcBef>
                <a:spcPts val="0"/>
              </a:spcBef>
              <a:spcAft>
                <a:spcPts val="0"/>
              </a:spcAft>
              <a:buClr>
                <a:srgbClr val="FFC39F"/>
              </a:buClr>
              <a:buSzPts val="6000"/>
              <a:buNone/>
              <a:defRPr sz="6000">
                <a:solidFill>
                  <a:srgbClr val="FFC39F"/>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TEXT ">
  <p:cSld name="CUSTOM_5_1_1_1">
    <p:bg>
      <p:bgPr>
        <a:solidFill>
          <a:srgbClr val="FFC39F"/>
        </a:solidFill>
      </p:bgPr>
    </p:bg>
    <p:spTree>
      <p:nvGrpSpPr>
        <p:cNvPr id="794" name="Shape 794"/>
        <p:cNvGrpSpPr/>
        <p:nvPr/>
      </p:nvGrpSpPr>
      <p:grpSpPr>
        <a:xfrm>
          <a:off x="0" y="0"/>
          <a:ext cx="0" cy="0"/>
          <a:chOff x="0" y="0"/>
          <a:chExt cx="0" cy="0"/>
        </a:xfrm>
      </p:grpSpPr>
      <p:sp>
        <p:nvSpPr>
          <p:cNvPr id="795" name="Google Shape;795;p49"/>
          <p:cNvSpPr txBox="1"/>
          <p:nvPr>
            <p:ph idx="1" type="subTitle"/>
          </p:nvPr>
        </p:nvSpPr>
        <p:spPr>
          <a:xfrm>
            <a:off x="2219450" y="1638000"/>
            <a:ext cx="4774500" cy="396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96" name="Google Shape;796;p49"/>
          <p:cNvSpPr txBox="1"/>
          <p:nvPr>
            <p:ph idx="2" type="subTitle"/>
          </p:nvPr>
        </p:nvSpPr>
        <p:spPr>
          <a:xfrm>
            <a:off x="2219450" y="2830369"/>
            <a:ext cx="4774500" cy="396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97" name="Google Shape;797;p49"/>
          <p:cNvSpPr txBox="1"/>
          <p:nvPr>
            <p:ph idx="3" type="subTitle"/>
          </p:nvPr>
        </p:nvSpPr>
        <p:spPr>
          <a:xfrm>
            <a:off x="2219450" y="4045475"/>
            <a:ext cx="4774500" cy="396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98" name="Google Shape;798;p49"/>
          <p:cNvSpPr txBox="1"/>
          <p:nvPr>
            <p:ph type="title"/>
          </p:nvPr>
        </p:nvSpPr>
        <p:spPr>
          <a:xfrm>
            <a:off x="1587750" y="940196"/>
            <a:ext cx="5968500" cy="697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99" name="Google Shape;799;p49"/>
          <p:cNvSpPr txBox="1"/>
          <p:nvPr>
            <p:ph idx="4" type="title"/>
          </p:nvPr>
        </p:nvSpPr>
        <p:spPr>
          <a:xfrm>
            <a:off x="1587750" y="2148443"/>
            <a:ext cx="5968500" cy="697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00" name="Google Shape;800;p49"/>
          <p:cNvSpPr txBox="1"/>
          <p:nvPr>
            <p:ph idx="5" type="title"/>
          </p:nvPr>
        </p:nvSpPr>
        <p:spPr>
          <a:xfrm>
            <a:off x="1587750" y="3347668"/>
            <a:ext cx="5968500" cy="697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IX COLUMNS">
  <p:cSld name="Two Content_1_1">
    <p:bg>
      <p:bgPr>
        <a:solidFill>
          <a:srgbClr val="434343"/>
        </a:solidFill>
      </p:bgPr>
    </p:bg>
    <p:spTree>
      <p:nvGrpSpPr>
        <p:cNvPr id="801" name="Shape 801"/>
        <p:cNvGrpSpPr/>
        <p:nvPr/>
      </p:nvGrpSpPr>
      <p:grpSpPr>
        <a:xfrm>
          <a:off x="0" y="0"/>
          <a:ext cx="0" cy="0"/>
          <a:chOff x="0" y="0"/>
          <a:chExt cx="0" cy="0"/>
        </a:xfrm>
      </p:grpSpPr>
      <p:sp>
        <p:nvSpPr>
          <p:cNvPr id="802" name="Google Shape;802;p50"/>
          <p:cNvSpPr txBox="1"/>
          <p:nvPr>
            <p:ph type="title"/>
          </p:nvPr>
        </p:nvSpPr>
        <p:spPr>
          <a:xfrm>
            <a:off x="408637" y="467977"/>
            <a:ext cx="8545800" cy="40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3300"/>
              <a:buNone/>
              <a:defRPr sz="3300">
                <a:solidFill>
                  <a:srgbClr val="FFC39F"/>
                </a:solidFill>
              </a:defRPr>
            </a:lvl2pPr>
            <a:lvl3pPr lvl="2" algn="ctr">
              <a:lnSpc>
                <a:spcPct val="100000"/>
              </a:lnSpc>
              <a:spcBef>
                <a:spcPts val="0"/>
              </a:spcBef>
              <a:spcAft>
                <a:spcPts val="0"/>
              </a:spcAft>
              <a:buClr>
                <a:srgbClr val="FFC39F"/>
              </a:buClr>
              <a:buSzPts val="3300"/>
              <a:buNone/>
              <a:defRPr sz="3300">
                <a:solidFill>
                  <a:srgbClr val="FFC39F"/>
                </a:solidFill>
              </a:defRPr>
            </a:lvl3pPr>
            <a:lvl4pPr lvl="3" algn="ctr">
              <a:lnSpc>
                <a:spcPct val="100000"/>
              </a:lnSpc>
              <a:spcBef>
                <a:spcPts val="0"/>
              </a:spcBef>
              <a:spcAft>
                <a:spcPts val="0"/>
              </a:spcAft>
              <a:buClr>
                <a:srgbClr val="FFC39F"/>
              </a:buClr>
              <a:buSzPts val="3300"/>
              <a:buNone/>
              <a:defRPr sz="3300">
                <a:solidFill>
                  <a:srgbClr val="FFC39F"/>
                </a:solidFill>
              </a:defRPr>
            </a:lvl4pPr>
            <a:lvl5pPr lvl="4" algn="ctr">
              <a:lnSpc>
                <a:spcPct val="100000"/>
              </a:lnSpc>
              <a:spcBef>
                <a:spcPts val="0"/>
              </a:spcBef>
              <a:spcAft>
                <a:spcPts val="0"/>
              </a:spcAft>
              <a:buClr>
                <a:srgbClr val="FFC39F"/>
              </a:buClr>
              <a:buSzPts val="3300"/>
              <a:buNone/>
              <a:defRPr sz="3300">
                <a:solidFill>
                  <a:srgbClr val="FFC39F"/>
                </a:solidFill>
              </a:defRPr>
            </a:lvl5pPr>
            <a:lvl6pPr lvl="5" algn="ctr">
              <a:lnSpc>
                <a:spcPct val="100000"/>
              </a:lnSpc>
              <a:spcBef>
                <a:spcPts val="0"/>
              </a:spcBef>
              <a:spcAft>
                <a:spcPts val="0"/>
              </a:spcAft>
              <a:buClr>
                <a:srgbClr val="FFC39F"/>
              </a:buClr>
              <a:buSzPts val="3300"/>
              <a:buNone/>
              <a:defRPr sz="3300">
                <a:solidFill>
                  <a:srgbClr val="FFC39F"/>
                </a:solidFill>
              </a:defRPr>
            </a:lvl6pPr>
            <a:lvl7pPr lvl="6" algn="ctr">
              <a:lnSpc>
                <a:spcPct val="100000"/>
              </a:lnSpc>
              <a:spcBef>
                <a:spcPts val="0"/>
              </a:spcBef>
              <a:spcAft>
                <a:spcPts val="0"/>
              </a:spcAft>
              <a:buClr>
                <a:srgbClr val="FFC39F"/>
              </a:buClr>
              <a:buSzPts val="3300"/>
              <a:buNone/>
              <a:defRPr sz="3300">
                <a:solidFill>
                  <a:srgbClr val="FFC39F"/>
                </a:solidFill>
              </a:defRPr>
            </a:lvl7pPr>
            <a:lvl8pPr lvl="7" algn="ctr">
              <a:lnSpc>
                <a:spcPct val="100000"/>
              </a:lnSpc>
              <a:spcBef>
                <a:spcPts val="0"/>
              </a:spcBef>
              <a:spcAft>
                <a:spcPts val="0"/>
              </a:spcAft>
              <a:buClr>
                <a:srgbClr val="FFC39F"/>
              </a:buClr>
              <a:buSzPts val="3300"/>
              <a:buNone/>
              <a:defRPr sz="3300">
                <a:solidFill>
                  <a:srgbClr val="FFC39F"/>
                </a:solidFill>
              </a:defRPr>
            </a:lvl8pPr>
            <a:lvl9pPr lvl="8" algn="ctr">
              <a:lnSpc>
                <a:spcPct val="100000"/>
              </a:lnSpc>
              <a:spcBef>
                <a:spcPts val="0"/>
              </a:spcBef>
              <a:spcAft>
                <a:spcPts val="0"/>
              </a:spcAft>
              <a:buClr>
                <a:srgbClr val="FFC39F"/>
              </a:buClr>
              <a:buSzPts val="3300"/>
              <a:buNone/>
              <a:defRPr sz="3300">
                <a:solidFill>
                  <a:srgbClr val="FFC39F"/>
                </a:solidFill>
              </a:defRPr>
            </a:lvl9pPr>
          </a:lstStyle>
          <a:p/>
        </p:txBody>
      </p:sp>
      <p:sp>
        <p:nvSpPr>
          <p:cNvPr id="803" name="Google Shape;803;p50"/>
          <p:cNvSpPr txBox="1"/>
          <p:nvPr>
            <p:ph idx="2" type="title"/>
          </p:nvPr>
        </p:nvSpPr>
        <p:spPr>
          <a:xfrm>
            <a:off x="967226" y="17485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04" name="Google Shape;804;p50"/>
          <p:cNvSpPr txBox="1"/>
          <p:nvPr>
            <p:ph idx="1" type="subTitle"/>
          </p:nvPr>
        </p:nvSpPr>
        <p:spPr>
          <a:xfrm>
            <a:off x="938850" y="2171175"/>
            <a:ext cx="18999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05" name="Google Shape;805;p50"/>
          <p:cNvSpPr txBox="1"/>
          <p:nvPr>
            <p:ph idx="3" type="title"/>
          </p:nvPr>
        </p:nvSpPr>
        <p:spPr>
          <a:xfrm>
            <a:off x="6335376" y="17485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06" name="Google Shape;806;p50"/>
          <p:cNvSpPr txBox="1"/>
          <p:nvPr>
            <p:ph idx="4" type="subTitle"/>
          </p:nvPr>
        </p:nvSpPr>
        <p:spPr>
          <a:xfrm>
            <a:off x="6336250" y="2171175"/>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07" name="Google Shape;807;p50"/>
          <p:cNvSpPr txBox="1"/>
          <p:nvPr>
            <p:ph idx="5" type="title"/>
          </p:nvPr>
        </p:nvSpPr>
        <p:spPr>
          <a:xfrm>
            <a:off x="3651301" y="35776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08" name="Google Shape;808;p50"/>
          <p:cNvSpPr txBox="1"/>
          <p:nvPr>
            <p:ph idx="6" type="subTitle"/>
          </p:nvPr>
        </p:nvSpPr>
        <p:spPr>
          <a:xfrm>
            <a:off x="3652175" y="400035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09" name="Google Shape;809;p50"/>
          <p:cNvSpPr txBox="1"/>
          <p:nvPr>
            <p:ph idx="7" type="title"/>
          </p:nvPr>
        </p:nvSpPr>
        <p:spPr>
          <a:xfrm>
            <a:off x="3651301" y="17485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10" name="Google Shape;810;p50"/>
          <p:cNvSpPr txBox="1"/>
          <p:nvPr>
            <p:ph idx="8" type="subTitle"/>
          </p:nvPr>
        </p:nvSpPr>
        <p:spPr>
          <a:xfrm>
            <a:off x="3652175" y="2171175"/>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11" name="Google Shape;811;p50"/>
          <p:cNvSpPr txBox="1"/>
          <p:nvPr>
            <p:ph idx="9" type="title"/>
          </p:nvPr>
        </p:nvSpPr>
        <p:spPr>
          <a:xfrm>
            <a:off x="966788" y="35776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12" name="Google Shape;812;p50"/>
          <p:cNvSpPr txBox="1"/>
          <p:nvPr>
            <p:ph idx="13" type="subTitle"/>
          </p:nvPr>
        </p:nvSpPr>
        <p:spPr>
          <a:xfrm>
            <a:off x="967663" y="400035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13" name="Google Shape;813;p50"/>
          <p:cNvSpPr txBox="1"/>
          <p:nvPr>
            <p:ph idx="14" type="title"/>
          </p:nvPr>
        </p:nvSpPr>
        <p:spPr>
          <a:xfrm>
            <a:off x="6336663" y="35776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14" name="Google Shape;814;p50"/>
          <p:cNvSpPr txBox="1"/>
          <p:nvPr>
            <p:ph idx="15" type="subTitle"/>
          </p:nvPr>
        </p:nvSpPr>
        <p:spPr>
          <a:xfrm>
            <a:off x="6337538" y="400035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3">
  <p:cSld name="CUSTOM_11">
    <p:bg>
      <p:bgPr>
        <a:solidFill>
          <a:srgbClr val="434343"/>
        </a:solidFill>
      </p:bgPr>
    </p:bg>
    <p:spTree>
      <p:nvGrpSpPr>
        <p:cNvPr id="815" name="Shape 815"/>
        <p:cNvGrpSpPr/>
        <p:nvPr/>
      </p:nvGrpSpPr>
      <p:grpSpPr>
        <a:xfrm>
          <a:off x="0" y="0"/>
          <a:ext cx="0" cy="0"/>
          <a:chOff x="0" y="0"/>
          <a:chExt cx="0" cy="0"/>
        </a:xfrm>
      </p:grpSpPr>
      <p:sp>
        <p:nvSpPr>
          <p:cNvPr id="816" name="Google Shape;816;p51"/>
          <p:cNvSpPr/>
          <p:nvPr/>
        </p:nvSpPr>
        <p:spPr>
          <a:xfrm>
            <a:off x="6018850" y="1336775"/>
            <a:ext cx="3135000" cy="2519100"/>
          </a:xfrm>
          <a:prstGeom prst="rect">
            <a:avLst/>
          </a:pr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51"/>
          <p:cNvSpPr txBox="1"/>
          <p:nvPr>
            <p:ph type="title"/>
          </p:nvPr>
        </p:nvSpPr>
        <p:spPr>
          <a:xfrm>
            <a:off x="6704776" y="1838000"/>
            <a:ext cx="1572600" cy="705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200"/>
              <a:buNone/>
              <a:defRPr i="0" sz="22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818" name="Google Shape;818;p51"/>
          <p:cNvSpPr txBox="1"/>
          <p:nvPr>
            <p:ph idx="1" type="subTitle"/>
          </p:nvPr>
        </p:nvSpPr>
        <p:spPr>
          <a:xfrm>
            <a:off x="6704776" y="2731746"/>
            <a:ext cx="1572600" cy="182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000"/>
            </a:lvl1pPr>
            <a:lvl2pPr lvl="1" algn="l">
              <a:lnSpc>
                <a:spcPct val="100000"/>
              </a:lnSpc>
              <a:spcBef>
                <a:spcPts val="0"/>
              </a:spcBef>
              <a:spcAft>
                <a:spcPts val="0"/>
              </a:spcAft>
              <a:buSzPts val="1200"/>
              <a:buNone/>
              <a:defRPr sz="600"/>
            </a:lvl2pPr>
            <a:lvl3pPr lvl="2" algn="l">
              <a:lnSpc>
                <a:spcPct val="100000"/>
              </a:lnSpc>
              <a:spcBef>
                <a:spcPts val="0"/>
              </a:spcBef>
              <a:spcAft>
                <a:spcPts val="0"/>
              </a:spcAft>
              <a:buSzPts val="1200"/>
              <a:buNone/>
              <a:defRPr sz="600"/>
            </a:lvl3pPr>
            <a:lvl4pPr lvl="3" algn="l">
              <a:lnSpc>
                <a:spcPct val="100000"/>
              </a:lnSpc>
              <a:spcBef>
                <a:spcPts val="0"/>
              </a:spcBef>
              <a:spcAft>
                <a:spcPts val="0"/>
              </a:spcAft>
              <a:buSzPts val="1200"/>
              <a:buNone/>
              <a:defRPr sz="600"/>
            </a:lvl4pPr>
            <a:lvl5pPr lvl="4" algn="l">
              <a:lnSpc>
                <a:spcPct val="100000"/>
              </a:lnSpc>
              <a:spcBef>
                <a:spcPts val="0"/>
              </a:spcBef>
              <a:spcAft>
                <a:spcPts val="0"/>
              </a:spcAft>
              <a:buSzPts val="1200"/>
              <a:buNone/>
              <a:defRPr sz="600"/>
            </a:lvl5pPr>
            <a:lvl6pPr lvl="5" algn="l">
              <a:lnSpc>
                <a:spcPct val="100000"/>
              </a:lnSpc>
              <a:spcBef>
                <a:spcPts val="0"/>
              </a:spcBef>
              <a:spcAft>
                <a:spcPts val="0"/>
              </a:spcAft>
              <a:buSzPts val="1200"/>
              <a:buNone/>
              <a:defRPr sz="600"/>
            </a:lvl6pPr>
            <a:lvl7pPr lvl="6" algn="l">
              <a:lnSpc>
                <a:spcPct val="100000"/>
              </a:lnSpc>
              <a:spcBef>
                <a:spcPts val="0"/>
              </a:spcBef>
              <a:spcAft>
                <a:spcPts val="0"/>
              </a:spcAft>
              <a:buSzPts val="1200"/>
              <a:buNone/>
              <a:defRPr sz="600"/>
            </a:lvl7pPr>
            <a:lvl8pPr lvl="7" algn="l">
              <a:lnSpc>
                <a:spcPct val="100000"/>
              </a:lnSpc>
              <a:spcBef>
                <a:spcPts val="0"/>
              </a:spcBef>
              <a:spcAft>
                <a:spcPts val="0"/>
              </a:spcAft>
              <a:buSzPts val="1200"/>
              <a:buNone/>
              <a:defRPr sz="600"/>
            </a:lvl8pPr>
            <a:lvl9pPr lvl="8" algn="l">
              <a:lnSpc>
                <a:spcPct val="100000"/>
              </a:lnSpc>
              <a:spcBef>
                <a:spcPts val="0"/>
              </a:spcBef>
              <a:spcAft>
                <a:spcPts val="0"/>
              </a:spcAft>
              <a:buSzPts val="1200"/>
              <a:buNone/>
              <a:defRPr sz="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35" name="Shape 135"/>
        <p:cNvGrpSpPr/>
        <p:nvPr/>
      </p:nvGrpSpPr>
      <p:grpSpPr>
        <a:xfrm>
          <a:off x="0" y="0"/>
          <a:ext cx="0" cy="0"/>
          <a:chOff x="0" y="0"/>
          <a:chExt cx="0" cy="0"/>
        </a:xfrm>
      </p:grpSpPr>
      <p:sp>
        <p:nvSpPr>
          <p:cNvPr id="136" name="Google Shape;136;p6"/>
          <p:cNvSpPr txBox="1"/>
          <p:nvPr>
            <p:ph type="title"/>
          </p:nvPr>
        </p:nvSpPr>
        <p:spPr>
          <a:xfrm>
            <a:off x="1353312" y="3026664"/>
            <a:ext cx="6300300" cy="329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accent3"/>
              </a:buClr>
              <a:buSzPts val="3500"/>
              <a:buNone/>
              <a:defRPr sz="3500">
                <a:solidFill>
                  <a:schemeClr val="accent3"/>
                </a:solidFill>
              </a:defRPr>
            </a:lvl1pPr>
            <a:lvl2pPr lvl="1" algn="ctr">
              <a:lnSpc>
                <a:spcPct val="100000"/>
              </a:lnSpc>
              <a:spcBef>
                <a:spcPts val="0"/>
              </a:spcBef>
              <a:spcAft>
                <a:spcPts val="0"/>
              </a:spcAft>
              <a:buClr>
                <a:schemeClr val="accent3"/>
              </a:buClr>
              <a:buSzPts val="3900"/>
              <a:buNone/>
              <a:defRPr sz="3900">
                <a:solidFill>
                  <a:schemeClr val="accent3"/>
                </a:solidFill>
              </a:defRPr>
            </a:lvl2pPr>
            <a:lvl3pPr lvl="2" algn="ctr">
              <a:lnSpc>
                <a:spcPct val="100000"/>
              </a:lnSpc>
              <a:spcBef>
                <a:spcPts val="0"/>
              </a:spcBef>
              <a:spcAft>
                <a:spcPts val="0"/>
              </a:spcAft>
              <a:buClr>
                <a:schemeClr val="accent3"/>
              </a:buClr>
              <a:buSzPts val="3900"/>
              <a:buNone/>
              <a:defRPr sz="3900">
                <a:solidFill>
                  <a:schemeClr val="accent3"/>
                </a:solidFill>
              </a:defRPr>
            </a:lvl3pPr>
            <a:lvl4pPr lvl="3" algn="ctr">
              <a:lnSpc>
                <a:spcPct val="100000"/>
              </a:lnSpc>
              <a:spcBef>
                <a:spcPts val="0"/>
              </a:spcBef>
              <a:spcAft>
                <a:spcPts val="0"/>
              </a:spcAft>
              <a:buClr>
                <a:schemeClr val="accent3"/>
              </a:buClr>
              <a:buSzPts val="3900"/>
              <a:buNone/>
              <a:defRPr sz="3900">
                <a:solidFill>
                  <a:schemeClr val="accent3"/>
                </a:solidFill>
              </a:defRPr>
            </a:lvl4pPr>
            <a:lvl5pPr lvl="4" algn="ctr">
              <a:lnSpc>
                <a:spcPct val="100000"/>
              </a:lnSpc>
              <a:spcBef>
                <a:spcPts val="0"/>
              </a:spcBef>
              <a:spcAft>
                <a:spcPts val="0"/>
              </a:spcAft>
              <a:buClr>
                <a:schemeClr val="accent3"/>
              </a:buClr>
              <a:buSzPts val="3900"/>
              <a:buNone/>
              <a:defRPr sz="3900">
                <a:solidFill>
                  <a:schemeClr val="accent3"/>
                </a:solidFill>
              </a:defRPr>
            </a:lvl5pPr>
            <a:lvl6pPr lvl="5" algn="ctr">
              <a:lnSpc>
                <a:spcPct val="100000"/>
              </a:lnSpc>
              <a:spcBef>
                <a:spcPts val="0"/>
              </a:spcBef>
              <a:spcAft>
                <a:spcPts val="0"/>
              </a:spcAft>
              <a:buClr>
                <a:schemeClr val="accent3"/>
              </a:buClr>
              <a:buSzPts val="3900"/>
              <a:buNone/>
              <a:defRPr sz="3900">
                <a:solidFill>
                  <a:schemeClr val="accent3"/>
                </a:solidFill>
              </a:defRPr>
            </a:lvl6pPr>
            <a:lvl7pPr lvl="6" algn="ctr">
              <a:lnSpc>
                <a:spcPct val="100000"/>
              </a:lnSpc>
              <a:spcBef>
                <a:spcPts val="0"/>
              </a:spcBef>
              <a:spcAft>
                <a:spcPts val="0"/>
              </a:spcAft>
              <a:buClr>
                <a:schemeClr val="accent3"/>
              </a:buClr>
              <a:buSzPts val="3900"/>
              <a:buNone/>
              <a:defRPr sz="3900">
                <a:solidFill>
                  <a:schemeClr val="accent3"/>
                </a:solidFill>
              </a:defRPr>
            </a:lvl7pPr>
            <a:lvl8pPr lvl="7" algn="ctr">
              <a:lnSpc>
                <a:spcPct val="100000"/>
              </a:lnSpc>
              <a:spcBef>
                <a:spcPts val="0"/>
              </a:spcBef>
              <a:spcAft>
                <a:spcPts val="0"/>
              </a:spcAft>
              <a:buClr>
                <a:schemeClr val="accent3"/>
              </a:buClr>
              <a:buSzPts val="3900"/>
              <a:buNone/>
              <a:defRPr sz="3900">
                <a:solidFill>
                  <a:schemeClr val="accent3"/>
                </a:solidFill>
              </a:defRPr>
            </a:lvl8pPr>
            <a:lvl9pPr lvl="8" algn="ctr">
              <a:lnSpc>
                <a:spcPct val="100000"/>
              </a:lnSpc>
              <a:spcBef>
                <a:spcPts val="0"/>
              </a:spcBef>
              <a:spcAft>
                <a:spcPts val="0"/>
              </a:spcAft>
              <a:buClr>
                <a:schemeClr val="accent3"/>
              </a:buClr>
              <a:buSzPts val="3900"/>
              <a:buNone/>
              <a:defRPr sz="3900">
                <a:solidFill>
                  <a:schemeClr val="accent3"/>
                </a:solidFill>
              </a:defRPr>
            </a:lvl9pPr>
          </a:lstStyle>
          <a:p/>
        </p:txBody>
      </p:sp>
      <p:sp>
        <p:nvSpPr>
          <p:cNvPr id="137" name="Google Shape;137;p6"/>
          <p:cNvSpPr txBox="1"/>
          <p:nvPr>
            <p:ph idx="1" type="subTitle"/>
          </p:nvPr>
        </p:nvSpPr>
        <p:spPr>
          <a:xfrm>
            <a:off x="1353312" y="1554480"/>
            <a:ext cx="6373500" cy="1261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1pPr>
            <a:lvl2pPr lvl="1"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2pPr>
            <a:lvl3pPr lvl="2"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3pPr>
            <a:lvl4pPr lvl="3"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4pPr>
            <a:lvl5pPr lvl="4"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5pPr>
            <a:lvl6pPr lvl="5"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6pPr>
            <a:lvl7pPr lvl="6"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7pPr>
            <a:lvl8pPr lvl="7"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8pPr>
            <a:lvl9pPr lvl="8"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9pPr>
          </a:lstStyle>
          <a:p/>
        </p:txBody>
      </p:sp>
      <p:sp>
        <p:nvSpPr>
          <p:cNvPr id="138" name="Google Shape;138;p6"/>
          <p:cNvSpPr/>
          <p:nvPr/>
        </p:nvSpPr>
        <p:spPr>
          <a:xfrm>
            <a:off x="8119599" y="2664177"/>
            <a:ext cx="1025648" cy="1063093"/>
          </a:xfrm>
          <a:custGeom>
            <a:rect b="b" l="l" r="r" t="t"/>
            <a:pathLst>
              <a:path extrusionOk="0" h="33175" w="32004">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1832424" y="591571"/>
            <a:ext cx="94957" cy="91873"/>
          </a:xfrm>
          <a:custGeom>
            <a:rect b="b" l="l" r="r" t="t"/>
            <a:pathLst>
              <a:path extrusionOk="0" h="2867" w="2963">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968776" y="3800269"/>
            <a:ext cx="161359" cy="144138"/>
          </a:xfrm>
          <a:custGeom>
            <a:rect b="b" l="l" r="r" t="t"/>
            <a:pathLst>
              <a:path extrusionOk="0" h="4498" w="5035">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p:nvPr/>
        </p:nvSpPr>
        <p:spPr>
          <a:xfrm>
            <a:off x="3407687" y="1462"/>
            <a:ext cx="1152460" cy="988043"/>
          </a:xfrm>
          <a:custGeom>
            <a:rect b="b" l="l" r="r" t="t"/>
            <a:pathLst>
              <a:path extrusionOk="0" h="30833" w="35961">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
          <p:cNvSpPr/>
          <p:nvPr/>
        </p:nvSpPr>
        <p:spPr>
          <a:xfrm>
            <a:off x="6730853" y="4226051"/>
            <a:ext cx="1998162" cy="91905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a:off x="7929077" y="1462"/>
            <a:ext cx="1216171" cy="1961474"/>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sp>
        <p:nvSpPr>
          <p:cNvPr id="144" name="Google Shape;144;p6"/>
          <p:cNvSpPr/>
          <p:nvPr/>
        </p:nvSpPr>
        <p:spPr>
          <a:xfrm>
            <a:off x="910" y="4049835"/>
            <a:ext cx="1382786" cy="1095266"/>
          </a:xfrm>
          <a:custGeom>
            <a:rect b="b" l="l" r="r" t="t"/>
            <a:pathLst>
              <a:path extrusionOk="0" h="34179" w="43148">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
          <p:cNvSpPr/>
          <p:nvPr/>
        </p:nvSpPr>
        <p:spPr>
          <a:xfrm>
            <a:off x="-5957" y="-5405"/>
            <a:ext cx="1301161" cy="16003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
          <p:cNvSpPr/>
          <p:nvPr/>
        </p:nvSpPr>
        <p:spPr>
          <a:xfrm>
            <a:off x="4155163" y="4859329"/>
            <a:ext cx="250291" cy="201114"/>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p:nvPr/>
        </p:nvSpPr>
        <p:spPr>
          <a:xfrm>
            <a:off x="3945540" y="4606526"/>
            <a:ext cx="178473" cy="163750"/>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p:nvPr/>
        </p:nvSpPr>
        <p:spPr>
          <a:xfrm>
            <a:off x="4362959" y="4644435"/>
            <a:ext cx="197188" cy="98378"/>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
          <p:cNvSpPr/>
          <p:nvPr/>
        </p:nvSpPr>
        <p:spPr>
          <a:xfrm>
            <a:off x="3708998" y="4424639"/>
            <a:ext cx="156776" cy="99788"/>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
          <p:cNvSpPr/>
          <p:nvPr/>
        </p:nvSpPr>
        <p:spPr>
          <a:xfrm>
            <a:off x="3796039" y="4851062"/>
            <a:ext cx="95630" cy="86233"/>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129709" y="2134505"/>
            <a:ext cx="331275" cy="330256"/>
          </a:xfrm>
          <a:custGeom>
            <a:rect b="b" l="l" r="r" t="t"/>
            <a:pathLst>
              <a:path extrusionOk="0" h="10306" w="10337">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2">
  <p:cSld name="CUSTOM_10">
    <p:bg>
      <p:bgPr>
        <a:solidFill>
          <a:srgbClr val="FFC39F"/>
        </a:solidFill>
      </p:bgPr>
    </p:bg>
    <p:spTree>
      <p:nvGrpSpPr>
        <p:cNvPr id="819" name="Shape 819"/>
        <p:cNvGrpSpPr/>
        <p:nvPr/>
      </p:nvGrpSpPr>
      <p:grpSpPr>
        <a:xfrm>
          <a:off x="0" y="0"/>
          <a:ext cx="0" cy="0"/>
          <a:chOff x="0" y="0"/>
          <a:chExt cx="0" cy="0"/>
        </a:xfrm>
      </p:grpSpPr>
      <p:sp>
        <p:nvSpPr>
          <p:cNvPr id="820" name="Google Shape;820;p52"/>
          <p:cNvSpPr/>
          <p:nvPr/>
        </p:nvSpPr>
        <p:spPr>
          <a:xfrm>
            <a:off x="6018850" y="1336775"/>
            <a:ext cx="3135000" cy="2519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52"/>
          <p:cNvSpPr txBox="1"/>
          <p:nvPr>
            <p:ph type="title"/>
          </p:nvPr>
        </p:nvSpPr>
        <p:spPr>
          <a:xfrm>
            <a:off x="6704776" y="1838000"/>
            <a:ext cx="1404000" cy="705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FFC39F"/>
              </a:buClr>
              <a:buSzPts val="2200"/>
              <a:buNone/>
              <a:defRPr i="0" sz="2200">
                <a:solidFill>
                  <a:srgbClr val="FFC39F"/>
                </a:solidFill>
              </a:defRPr>
            </a:lvl1pPr>
            <a:lvl2pPr lvl="1" algn="l">
              <a:lnSpc>
                <a:spcPct val="100000"/>
              </a:lnSpc>
              <a:spcBef>
                <a:spcPts val="0"/>
              </a:spcBef>
              <a:spcAft>
                <a:spcPts val="0"/>
              </a:spcAft>
              <a:buClr>
                <a:srgbClr val="FFC39F"/>
              </a:buClr>
              <a:buSzPts val="2500"/>
              <a:buNone/>
              <a:defRPr sz="2500">
                <a:solidFill>
                  <a:srgbClr val="FFC39F"/>
                </a:solidFill>
              </a:defRPr>
            </a:lvl2pPr>
            <a:lvl3pPr lvl="2" algn="l">
              <a:lnSpc>
                <a:spcPct val="100000"/>
              </a:lnSpc>
              <a:spcBef>
                <a:spcPts val="0"/>
              </a:spcBef>
              <a:spcAft>
                <a:spcPts val="0"/>
              </a:spcAft>
              <a:buClr>
                <a:srgbClr val="FFC39F"/>
              </a:buClr>
              <a:buSzPts val="2500"/>
              <a:buNone/>
              <a:defRPr sz="2500">
                <a:solidFill>
                  <a:srgbClr val="FFC39F"/>
                </a:solidFill>
              </a:defRPr>
            </a:lvl3pPr>
            <a:lvl4pPr lvl="3" algn="l">
              <a:lnSpc>
                <a:spcPct val="100000"/>
              </a:lnSpc>
              <a:spcBef>
                <a:spcPts val="0"/>
              </a:spcBef>
              <a:spcAft>
                <a:spcPts val="0"/>
              </a:spcAft>
              <a:buClr>
                <a:srgbClr val="FFC39F"/>
              </a:buClr>
              <a:buSzPts val="2500"/>
              <a:buNone/>
              <a:defRPr sz="2500">
                <a:solidFill>
                  <a:srgbClr val="FFC39F"/>
                </a:solidFill>
              </a:defRPr>
            </a:lvl4pPr>
            <a:lvl5pPr lvl="4" algn="l">
              <a:lnSpc>
                <a:spcPct val="100000"/>
              </a:lnSpc>
              <a:spcBef>
                <a:spcPts val="0"/>
              </a:spcBef>
              <a:spcAft>
                <a:spcPts val="0"/>
              </a:spcAft>
              <a:buClr>
                <a:srgbClr val="FFC39F"/>
              </a:buClr>
              <a:buSzPts val="2500"/>
              <a:buNone/>
              <a:defRPr sz="2500">
                <a:solidFill>
                  <a:srgbClr val="FFC39F"/>
                </a:solidFill>
              </a:defRPr>
            </a:lvl5pPr>
            <a:lvl6pPr lvl="5" algn="l">
              <a:lnSpc>
                <a:spcPct val="100000"/>
              </a:lnSpc>
              <a:spcBef>
                <a:spcPts val="0"/>
              </a:spcBef>
              <a:spcAft>
                <a:spcPts val="0"/>
              </a:spcAft>
              <a:buClr>
                <a:srgbClr val="FFC39F"/>
              </a:buClr>
              <a:buSzPts val="2500"/>
              <a:buNone/>
              <a:defRPr sz="2500">
                <a:solidFill>
                  <a:srgbClr val="FFC39F"/>
                </a:solidFill>
              </a:defRPr>
            </a:lvl6pPr>
            <a:lvl7pPr lvl="6" algn="l">
              <a:lnSpc>
                <a:spcPct val="100000"/>
              </a:lnSpc>
              <a:spcBef>
                <a:spcPts val="0"/>
              </a:spcBef>
              <a:spcAft>
                <a:spcPts val="0"/>
              </a:spcAft>
              <a:buClr>
                <a:srgbClr val="FFC39F"/>
              </a:buClr>
              <a:buSzPts val="2500"/>
              <a:buNone/>
              <a:defRPr sz="2500">
                <a:solidFill>
                  <a:srgbClr val="FFC39F"/>
                </a:solidFill>
              </a:defRPr>
            </a:lvl7pPr>
            <a:lvl8pPr lvl="7" algn="l">
              <a:lnSpc>
                <a:spcPct val="100000"/>
              </a:lnSpc>
              <a:spcBef>
                <a:spcPts val="0"/>
              </a:spcBef>
              <a:spcAft>
                <a:spcPts val="0"/>
              </a:spcAft>
              <a:buClr>
                <a:srgbClr val="FFC39F"/>
              </a:buClr>
              <a:buSzPts val="2500"/>
              <a:buNone/>
              <a:defRPr sz="2500">
                <a:solidFill>
                  <a:srgbClr val="FFC39F"/>
                </a:solidFill>
              </a:defRPr>
            </a:lvl8pPr>
            <a:lvl9pPr lvl="8" algn="l">
              <a:lnSpc>
                <a:spcPct val="100000"/>
              </a:lnSpc>
              <a:spcBef>
                <a:spcPts val="0"/>
              </a:spcBef>
              <a:spcAft>
                <a:spcPts val="0"/>
              </a:spcAft>
              <a:buClr>
                <a:srgbClr val="FFC39F"/>
              </a:buClr>
              <a:buSzPts val="2500"/>
              <a:buNone/>
              <a:defRPr sz="2500">
                <a:solidFill>
                  <a:srgbClr val="FFC39F"/>
                </a:solidFill>
              </a:defRPr>
            </a:lvl9pPr>
          </a:lstStyle>
          <a:p/>
        </p:txBody>
      </p:sp>
      <p:sp>
        <p:nvSpPr>
          <p:cNvPr id="822" name="Google Shape;822;p52"/>
          <p:cNvSpPr txBox="1"/>
          <p:nvPr>
            <p:ph idx="1" type="subTitle"/>
          </p:nvPr>
        </p:nvSpPr>
        <p:spPr>
          <a:xfrm>
            <a:off x="6704776" y="2731746"/>
            <a:ext cx="1572600" cy="182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000">
                <a:solidFill>
                  <a:srgbClr val="FFC39F"/>
                </a:solidFill>
              </a:defRPr>
            </a:lvl1pPr>
            <a:lvl2pPr lvl="1" algn="l">
              <a:lnSpc>
                <a:spcPct val="100000"/>
              </a:lnSpc>
              <a:spcBef>
                <a:spcPts val="0"/>
              </a:spcBef>
              <a:spcAft>
                <a:spcPts val="0"/>
              </a:spcAft>
              <a:buSzPts val="1200"/>
              <a:buNone/>
              <a:defRPr sz="600">
                <a:solidFill>
                  <a:srgbClr val="FFC39F"/>
                </a:solidFill>
              </a:defRPr>
            </a:lvl2pPr>
            <a:lvl3pPr lvl="2" algn="l">
              <a:lnSpc>
                <a:spcPct val="100000"/>
              </a:lnSpc>
              <a:spcBef>
                <a:spcPts val="0"/>
              </a:spcBef>
              <a:spcAft>
                <a:spcPts val="0"/>
              </a:spcAft>
              <a:buSzPts val="1200"/>
              <a:buNone/>
              <a:defRPr sz="600">
                <a:solidFill>
                  <a:srgbClr val="FFC39F"/>
                </a:solidFill>
              </a:defRPr>
            </a:lvl3pPr>
            <a:lvl4pPr lvl="3" algn="l">
              <a:lnSpc>
                <a:spcPct val="100000"/>
              </a:lnSpc>
              <a:spcBef>
                <a:spcPts val="0"/>
              </a:spcBef>
              <a:spcAft>
                <a:spcPts val="0"/>
              </a:spcAft>
              <a:buSzPts val="1200"/>
              <a:buNone/>
              <a:defRPr sz="600">
                <a:solidFill>
                  <a:srgbClr val="FFC39F"/>
                </a:solidFill>
              </a:defRPr>
            </a:lvl4pPr>
            <a:lvl5pPr lvl="4" algn="l">
              <a:lnSpc>
                <a:spcPct val="100000"/>
              </a:lnSpc>
              <a:spcBef>
                <a:spcPts val="0"/>
              </a:spcBef>
              <a:spcAft>
                <a:spcPts val="0"/>
              </a:spcAft>
              <a:buSzPts val="1200"/>
              <a:buNone/>
              <a:defRPr sz="600">
                <a:solidFill>
                  <a:srgbClr val="FFC39F"/>
                </a:solidFill>
              </a:defRPr>
            </a:lvl5pPr>
            <a:lvl6pPr lvl="5" algn="l">
              <a:lnSpc>
                <a:spcPct val="100000"/>
              </a:lnSpc>
              <a:spcBef>
                <a:spcPts val="0"/>
              </a:spcBef>
              <a:spcAft>
                <a:spcPts val="0"/>
              </a:spcAft>
              <a:buSzPts val="1200"/>
              <a:buNone/>
              <a:defRPr sz="600">
                <a:solidFill>
                  <a:srgbClr val="FFC39F"/>
                </a:solidFill>
              </a:defRPr>
            </a:lvl6pPr>
            <a:lvl7pPr lvl="6" algn="l">
              <a:lnSpc>
                <a:spcPct val="100000"/>
              </a:lnSpc>
              <a:spcBef>
                <a:spcPts val="0"/>
              </a:spcBef>
              <a:spcAft>
                <a:spcPts val="0"/>
              </a:spcAft>
              <a:buSzPts val="1200"/>
              <a:buNone/>
              <a:defRPr sz="600">
                <a:solidFill>
                  <a:srgbClr val="FFC39F"/>
                </a:solidFill>
              </a:defRPr>
            </a:lvl7pPr>
            <a:lvl8pPr lvl="7" algn="l">
              <a:lnSpc>
                <a:spcPct val="100000"/>
              </a:lnSpc>
              <a:spcBef>
                <a:spcPts val="0"/>
              </a:spcBef>
              <a:spcAft>
                <a:spcPts val="0"/>
              </a:spcAft>
              <a:buSzPts val="1200"/>
              <a:buNone/>
              <a:defRPr sz="600">
                <a:solidFill>
                  <a:srgbClr val="FFC39F"/>
                </a:solidFill>
              </a:defRPr>
            </a:lvl8pPr>
            <a:lvl9pPr lvl="8" algn="l">
              <a:lnSpc>
                <a:spcPct val="100000"/>
              </a:lnSpc>
              <a:spcBef>
                <a:spcPts val="0"/>
              </a:spcBef>
              <a:spcAft>
                <a:spcPts val="0"/>
              </a:spcAft>
              <a:buSzPts val="1200"/>
              <a:buNone/>
              <a:defRPr sz="600">
                <a:solidFill>
                  <a:srgbClr val="FFC39F"/>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4">
  <p:cSld name="OBJECT_2">
    <p:bg>
      <p:bgPr>
        <a:solidFill>
          <a:srgbClr val="434343"/>
        </a:solidFill>
      </p:bgPr>
    </p:bg>
    <p:spTree>
      <p:nvGrpSpPr>
        <p:cNvPr id="823" name="Shape 823"/>
        <p:cNvGrpSpPr/>
        <p:nvPr/>
      </p:nvGrpSpPr>
      <p:grpSpPr>
        <a:xfrm>
          <a:off x="0" y="0"/>
          <a:ext cx="0" cy="0"/>
          <a:chOff x="0" y="0"/>
          <a:chExt cx="0" cy="0"/>
        </a:xfrm>
      </p:grpSpPr>
      <p:sp>
        <p:nvSpPr>
          <p:cNvPr id="824" name="Google Shape;824;p53"/>
          <p:cNvSpPr txBox="1"/>
          <p:nvPr>
            <p:ph type="title"/>
          </p:nvPr>
        </p:nvSpPr>
        <p:spPr>
          <a:xfrm flipH="1">
            <a:off x="2784425" y="2287725"/>
            <a:ext cx="5633100" cy="1018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rgbClr val="FFC39F"/>
              </a:buClr>
              <a:buSzPts val="6000"/>
              <a:buNone/>
              <a:defRPr i="0" sz="6000">
                <a:solidFill>
                  <a:srgbClr val="FFC39F"/>
                </a:solidFill>
              </a:defRPr>
            </a:lvl1pPr>
            <a:lvl2pPr lvl="1" algn="r">
              <a:lnSpc>
                <a:spcPct val="100000"/>
              </a:lnSpc>
              <a:spcBef>
                <a:spcPts val="0"/>
              </a:spcBef>
              <a:spcAft>
                <a:spcPts val="0"/>
              </a:spcAft>
              <a:buClr>
                <a:srgbClr val="FFC39F"/>
              </a:buClr>
              <a:buSzPts val="3300"/>
              <a:buNone/>
              <a:defRPr sz="3300">
                <a:solidFill>
                  <a:srgbClr val="FFC39F"/>
                </a:solidFill>
              </a:defRPr>
            </a:lvl2pPr>
            <a:lvl3pPr lvl="2" algn="r">
              <a:lnSpc>
                <a:spcPct val="100000"/>
              </a:lnSpc>
              <a:spcBef>
                <a:spcPts val="0"/>
              </a:spcBef>
              <a:spcAft>
                <a:spcPts val="0"/>
              </a:spcAft>
              <a:buClr>
                <a:srgbClr val="FFC39F"/>
              </a:buClr>
              <a:buSzPts val="3300"/>
              <a:buNone/>
              <a:defRPr sz="3300">
                <a:solidFill>
                  <a:srgbClr val="FFC39F"/>
                </a:solidFill>
              </a:defRPr>
            </a:lvl3pPr>
            <a:lvl4pPr lvl="3" algn="r">
              <a:lnSpc>
                <a:spcPct val="100000"/>
              </a:lnSpc>
              <a:spcBef>
                <a:spcPts val="0"/>
              </a:spcBef>
              <a:spcAft>
                <a:spcPts val="0"/>
              </a:spcAft>
              <a:buClr>
                <a:srgbClr val="FFC39F"/>
              </a:buClr>
              <a:buSzPts val="3300"/>
              <a:buNone/>
              <a:defRPr sz="3300">
                <a:solidFill>
                  <a:srgbClr val="FFC39F"/>
                </a:solidFill>
              </a:defRPr>
            </a:lvl4pPr>
            <a:lvl5pPr lvl="4" algn="r">
              <a:lnSpc>
                <a:spcPct val="100000"/>
              </a:lnSpc>
              <a:spcBef>
                <a:spcPts val="0"/>
              </a:spcBef>
              <a:spcAft>
                <a:spcPts val="0"/>
              </a:spcAft>
              <a:buClr>
                <a:srgbClr val="FFC39F"/>
              </a:buClr>
              <a:buSzPts val="3300"/>
              <a:buNone/>
              <a:defRPr sz="3300">
                <a:solidFill>
                  <a:srgbClr val="FFC39F"/>
                </a:solidFill>
              </a:defRPr>
            </a:lvl5pPr>
            <a:lvl6pPr lvl="5" algn="r">
              <a:lnSpc>
                <a:spcPct val="100000"/>
              </a:lnSpc>
              <a:spcBef>
                <a:spcPts val="0"/>
              </a:spcBef>
              <a:spcAft>
                <a:spcPts val="0"/>
              </a:spcAft>
              <a:buClr>
                <a:srgbClr val="FFC39F"/>
              </a:buClr>
              <a:buSzPts val="3300"/>
              <a:buNone/>
              <a:defRPr sz="3300">
                <a:solidFill>
                  <a:srgbClr val="FFC39F"/>
                </a:solidFill>
              </a:defRPr>
            </a:lvl6pPr>
            <a:lvl7pPr lvl="6" algn="r">
              <a:lnSpc>
                <a:spcPct val="100000"/>
              </a:lnSpc>
              <a:spcBef>
                <a:spcPts val="0"/>
              </a:spcBef>
              <a:spcAft>
                <a:spcPts val="0"/>
              </a:spcAft>
              <a:buClr>
                <a:srgbClr val="FFC39F"/>
              </a:buClr>
              <a:buSzPts val="3300"/>
              <a:buNone/>
              <a:defRPr sz="3300">
                <a:solidFill>
                  <a:srgbClr val="FFC39F"/>
                </a:solidFill>
              </a:defRPr>
            </a:lvl7pPr>
            <a:lvl8pPr lvl="7" algn="r">
              <a:lnSpc>
                <a:spcPct val="100000"/>
              </a:lnSpc>
              <a:spcBef>
                <a:spcPts val="0"/>
              </a:spcBef>
              <a:spcAft>
                <a:spcPts val="0"/>
              </a:spcAft>
              <a:buClr>
                <a:srgbClr val="FFC39F"/>
              </a:buClr>
              <a:buSzPts val="3300"/>
              <a:buNone/>
              <a:defRPr sz="3300">
                <a:solidFill>
                  <a:srgbClr val="FFC39F"/>
                </a:solidFill>
              </a:defRPr>
            </a:lvl8pPr>
            <a:lvl9pPr lvl="8" algn="r">
              <a:lnSpc>
                <a:spcPct val="100000"/>
              </a:lnSpc>
              <a:spcBef>
                <a:spcPts val="0"/>
              </a:spcBef>
              <a:spcAft>
                <a:spcPts val="0"/>
              </a:spcAft>
              <a:buClr>
                <a:srgbClr val="FFC39F"/>
              </a:buClr>
              <a:buSzPts val="3300"/>
              <a:buNone/>
              <a:defRPr sz="3300">
                <a:solidFill>
                  <a:srgbClr val="FFC39F"/>
                </a:solidFill>
              </a:defRPr>
            </a:lvl9pPr>
          </a:lstStyle>
          <a:p/>
        </p:txBody>
      </p:sp>
      <p:sp>
        <p:nvSpPr>
          <p:cNvPr id="825" name="Google Shape;825;p53"/>
          <p:cNvSpPr txBox="1"/>
          <p:nvPr>
            <p:ph idx="1" type="subTitle"/>
          </p:nvPr>
        </p:nvSpPr>
        <p:spPr>
          <a:xfrm flipH="1">
            <a:off x="4660625" y="3379500"/>
            <a:ext cx="3756900" cy="784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sz="1100">
                <a:solidFill>
                  <a:srgbClr val="FFC39F"/>
                </a:solidFill>
              </a:defRPr>
            </a:lvl1pPr>
            <a:lvl2pPr lvl="1" algn="r">
              <a:lnSpc>
                <a:spcPct val="100000"/>
              </a:lnSpc>
              <a:spcBef>
                <a:spcPts val="0"/>
              </a:spcBef>
              <a:spcAft>
                <a:spcPts val="0"/>
              </a:spcAft>
              <a:buSzPts val="1200"/>
              <a:buNone/>
              <a:defRPr sz="1100">
                <a:solidFill>
                  <a:srgbClr val="FFC39F"/>
                </a:solidFill>
              </a:defRPr>
            </a:lvl2pPr>
            <a:lvl3pPr lvl="2" algn="r">
              <a:lnSpc>
                <a:spcPct val="100000"/>
              </a:lnSpc>
              <a:spcBef>
                <a:spcPts val="0"/>
              </a:spcBef>
              <a:spcAft>
                <a:spcPts val="0"/>
              </a:spcAft>
              <a:buSzPts val="1200"/>
              <a:buNone/>
              <a:defRPr sz="1100">
                <a:solidFill>
                  <a:srgbClr val="FFC39F"/>
                </a:solidFill>
              </a:defRPr>
            </a:lvl3pPr>
            <a:lvl4pPr lvl="3" algn="r">
              <a:lnSpc>
                <a:spcPct val="100000"/>
              </a:lnSpc>
              <a:spcBef>
                <a:spcPts val="0"/>
              </a:spcBef>
              <a:spcAft>
                <a:spcPts val="0"/>
              </a:spcAft>
              <a:buSzPts val="1200"/>
              <a:buNone/>
              <a:defRPr sz="1100">
                <a:solidFill>
                  <a:srgbClr val="FFC39F"/>
                </a:solidFill>
              </a:defRPr>
            </a:lvl4pPr>
            <a:lvl5pPr lvl="4" algn="r">
              <a:lnSpc>
                <a:spcPct val="100000"/>
              </a:lnSpc>
              <a:spcBef>
                <a:spcPts val="0"/>
              </a:spcBef>
              <a:spcAft>
                <a:spcPts val="0"/>
              </a:spcAft>
              <a:buSzPts val="1200"/>
              <a:buNone/>
              <a:defRPr sz="1100">
                <a:solidFill>
                  <a:srgbClr val="FFC39F"/>
                </a:solidFill>
              </a:defRPr>
            </a:lvl5pPr>
            <a:lvl6pPr lvl="5" algn="r">
              <a:lnSpc>
                <a:spcPct val="100000"/>
              </a:lnSpc>
              <a:spcBef>
                <a:spcPts val="0"/>
              </a:spcBef>
              <a:spcAft>
                <a:spcPts val="0"/>
              </a:spcAft>
              <a:buSzPts val="1200"/>
              <a:buNone/>
              <a:defRPr sz="1100">
                <a:solidFill>
                  <a:srgbClr val="FFC39F"/>
                </a:solidFill>
              </a:defRPr>
            </a:lvl6pPr>
            <a:lvl7pPr lvl="6" algn="r">
              <a:lnSpc>
                <a:spcPct val="100000"/>
              </a:lnSpc>
              <a:spcBef>
                <a:spcPts val="0"/>
              </a:spcBef>
              <a:spcAft>
                <a:spcPts val="0"/>
              </a:spcAft>
              <a:buSzPts val="1200"/>
              <a:buNone/>
              <a:defRPr sz="1100">
                <a:solidFill>
                  <a:srgbClr val="FFC39F"/>
                </a:solidFill>
              </a:defRPr>
            </a:lvl7pPr>
            <a:lvl8pPr lvl="7" algn="r">
              <a:lnSpc>
                <a:spcPct val="100000"/>
              </a:lnSpc>
              <a:spcBef>
                <a:spcPts val="0"/>
              </a:spcBef>
              <a:spcAft>
                <a:spcPts val="0"/>
              </a:spcAft>
              <a:buSzPts val="1200"/>
              <a:buNone/>
              <a:defRPr sz="1100">
                <a:solidFill>
                  <a:srgbClr val="FFC39F"/>
                </a:solidFill>
              </a:defRPr>
            </a:lvl8pPr>
            <a:lvl9pPr lvl="8" algn="r">
              <a:lnSpc>
                <a:spcPct val="100000"/>
              </a:lnSpc>
              <a:spcBef>
                <a:spcPts val="0"/>
              </a:spcBef>
              <a:spcAft>
                <a:spcPts val="0"/>
              </a:spcAft>
              <a:buSzPts val="1200"/>
              <a:buNone/>
              <a:defRPr sz="1100">
                <a:solidFill>
                  <a:srgbClr val="FFC39F"/>
                </a:solidFill>
              </a:defRPr>
            </a:lvl9pPr>
          </a:lstStyle>
          <a:p/>
        </p:txBody>
      </p:sp>
      <p:sp>
        <p:nvSpPr>
          <p:cNvPr id="826" name="Google Shape;826;p53"/>
          <p:cNvSpPr txBox="1"/>
          <p:nvPr/>
        </p:nvSpPr>
        <p:spPr>
          <a:xfrm>
            <a:off x="5302775" y="636450"/>
            <a:ext cx="3114900" cy="537600"/>
          </a:xfrm>
          <a:prstGeom prst="rect">
            <a:avLst/>
          </a:prstGeom>
          <a:noFill/>
          <a:ln>
            <a:noFill/>
          </a:ln>
        </p:spPr>
        <p:txBody>
          <a:bodyPr anchorCtr="0" anchor="t" bIns="91425" lIns="91425" spcFirstLastPara="1" rIns="0" wrap="square" tIns="91425">
            <a:noAutofit/>
          </a:bodyPr>
          <a:lstStyle/>
          <a:p>
            <a:pPr indent="0" lvl="0" marL="0" marR="0" rtl="0" algn="r">
              <a:lnSpc>
                <a:spcPct val="100000"/>
              </a:lnSpc>
              <a:spcBef>
                <a:spcPts val="300"/>
              </a:spcBef>
              <a:spcAft>
                <a:spcPts val="0"/>
              </a:spcAft>
              <a:buClr>
                <a:srgbClr val="000000"/>
              </a:buClr>
              <a:buSzPts val="1000"/>
              <a:buFont typeface="Arial"/>
              <a:buNone/>
            </a:pPr>
            <a:r>
              <a:rPr b="1" i="0" lang="en" sz="1000" u="none" cap="none" strike="noStrike">
                <a:solidFill>
                  <a:schemeClr val="lt1"/>
                </a:solidFill>
                <a:latin typeface="Advent Pro"/>
                <a:ea typeface="Advent Pro"/>
                <a:cs typeface="Advent Pro"/>
                <a:sym typeface="Advent Pro"/>
              </a:rPr>
              <a:t>CREDITS</a:t>
            </a:r>
            <a:r>
              <a:rPr b="0" i="0" lang="en" sz="1000" u="none" cap="none" strike="noStrike">
                <a:solidFill>
                  <a:schemeClr val="lt1"/>
                </a:solidFill>
                <a:latin typeface="Advent Pro"/>
                <a:ea typeface="Advent Pro"/>
                <a:cs typeface="Advent Pro"/>
                <a:sym typeface="Advent Pro"/>
              </a:rPr>
              <a:t>: This presentation template was created by </a:t>
            </a:r>
            <a:r>
              <a:rPr b="1" i="0" lang="en" sz="1000" u="none" cap="none" strike="noStrike">
                <a:solidFill>
                  <a:schemeClr val="hlink"/>
                </a:solidFill>
                <a:uFill>
                  <a:noFill/>
                </a:uFill>
                <a:latin typeface="Advent Pro"/>
                <a:ea typeface="Advent Pro"/>
                <a:cs typeface="Advent Pro"/>
                <a:sym typeface="Advent Pro"/>
                <a:hlinkClick r:id="rId2"/>
              </a:rPr>
              <a:t>Slidesgo</a:t>
            </a:r>
            <a:r>
              <a:rPr b="0" i="0" lang="en" sz="1000" u="none" cap="none" strike="noStrike">
                <a:solidFill>
                  <a:schemeClr val="lt1"/>
                </a:solidFill>
                <a:latin typeface="Advent Pro"/>
                <a:ea typeface="Advent Pro"/>
                <a:cs typeface="Advent Pro"/>
                <a:sym typeface="Advent Pro"/>
              </a:rPr>
              <a:t>, including icons by </a:t>
            </a:r>
            <a:r>
              <a:rPr b="1" i="0" lang="en" sz="1000" u="none" cap="none" strike="noStrike">
                <a:solidFill>
                  <a:schemeClr val="hlink"/>
                </a:solidFill>
                <a:uFill>
                  <a:noFill/>
                </a:uFill>
                <a:latin typeface="Advent Pro"/>
                <a:ea typeface="Advent Pro"/>
                <a:cs typeface="Advent Pro"/>
                <a:sym typeface="Advent Pro"/>
                <a:hlinkClick r:id="rId3"/>
              </a:rPr>
              <a:t>Flaticon</a:t>
            </a:r>
            <a:r>
              <a:rPr b="0" i="0" lang="en" sz="1000" u="none" cap="none" strike="noStrike">
                <a:solidFill>
                  <a:schemeClr val="lt1"/>
                </a:solidFill>
                <a:latin typeface="Advent Pro"/>
                <a:ea typeface="Advent Pro"/>
                <a:cs typeface="Advent Pro"/>
                <a:sym typeface="Advent Pro"/>
              </a:rPr>
              <a:t>, and infographics &amp; images by </a:t>
            </a:r>
            <a:r>
              <a:rPr b="1" i="0" lang="en" sz="1000" u="none" cap="none" strike="noStrike">
                <a:solidFill>
                  <a:schemeClr val="hlink"/>
                </a:solidFill>
                <a:uFill>
                  <a:noFill/>
                </a:uFill>
                <a:latin typeface="Advent Pro"/>
                <a:ea typeface="Advent Pro"/>
                <a:cs typeface="Advent Pro"/>
                <a:sym typeface="Advent Pro"/>
                <a:hlinkClick r:id="rId4"/>
              </a:rPr>
              <a:t>Freepik</a:t>
            </a:r>
            <a:r>
              <a:rPr b="1" i="0" lang="en" sz="1000" u="none" cap="none" strike="noStrike">
                <a:solidFill>
                  <a:schemeClr val="lt1"/>
                </a:solidFill>
                <a:latin typeface="Advent Pro"/>
                <a:ea typeface="Advent Pro"/>
                <a:cs typeface="Advent Pro"/>
                <a:sym typeface="Advent Pro"/>
              </a:rPr>
              <a:t> </a:t>
            </a:r>
            <a:r>
              <a:rPr b="0" i="0" lang="en" sz="1000" u="none" cap="none" strike="noStrike">
                <a:solidFill>
                  <a:schemeClr val="lt1"/>
                </a:solidFill>
                <a:latin typeface="Advent Pro"/>
                <a:ea typeface="Advent Pro"/>
                <a:cs typeface="Advent Pro"/>
                <a:sym typeface="Advent Pro"/>
              </a:rPr>
              <a:t>and illustrations by</a:t>
            </a:r>
            <a:r>
              <a:rPr b="1" i="0" lang="en" sz="1000" u="none" cap="none" strike="noStrike">
                <a:solidFill>
                  <a:schemeClr val="lt1"/>
                </a:solidFill>
                <a:latin typeface="Advent Pro"/>
                <a:ea typeface="Advent Pro"/>
                <a:cs typeface="Advent Pro"/>
                <a:sym typeface="Advent Pro"/>
              </a:rPr>
              <a:t> </a:t>
            </a:r>
            <a:r>
              <a:rPr b="1" i="0" lang="en" sz="1000" u="none" cap="none" strike="noStrike">
                <a:solidFill>
                  <a:schemeClr val="hlink"/>
                </a:solidFill>
                <a:uFill>
                  <a:noFill/>
                </a:uFill>
                <a:latin typeface="Advent Pro"/>
                <a:ea typeface="Advent Pro"/>
                <a:cs typeface="Advent Pro"/>
                <a:sym typeface="Advent Pro"/>
                <a:hlinkClick r:id="rId5"/>
              </a:rPr>
              <a:t>Stories</a:t>
            </a:r>
            <a:endParaRPr b="1" i="0" sz="1000" u="none" cap="none" strike="noStrike">
              <a:solidFill>
                <a:schemeClr val="lt1"/>
              </a:solidFill>
              <a:latin typeface="Advent Pro"/>
              <a:ea typeface="Advent Pro"/>
              <a:cs typeface="Advent Pro"/>
              <a:sym typeface="Advent Pro"/>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dvent Pro"/>
              <a:ea typeface="Advent Pro"/>
              <a:cs typeface="Advent Pro"/>
              <a:sym typeface="Advent Pro"/>
            </a:endParaRPr>
          </a:p>
          <a:p>
            <a:pPr indent="0" lvl="0" marL="0" marR="0" rtl="0" algn="r">
              <a:lnSpc>
                <a:spcPct val="100000"/>
              </a:lnSpc>
              <a:spcBef>
                <a:spcPts val="300"/>
              </a:spcBef>
              <a:spcAft>
                <a:spcPts val="0"/>
              </a:spcAft>
              <a:buClr>
                <a:srgbClr val="000000"/>
              </a:buClr>
              <a:buSzPts val="1000"/>
              <a:buFont typeface="Arial"/>
              <a:buNone/>
            </a:pPr>
            <a:r>
              <a:t/>
            </a:r>
            <a:endParaRPr b="0" i="0" sz="1000" u="none" cap="none" strike="noStrike">
              <a:solidFill>
                <a:schemeClr val="lt1"/>
              </a:solidFill>
              <a:latin typeface="Advent Pro"/>
              <a:ea typeface="Advent Pro"/>
              <a:cs typeface="Advent Pro"/>
              <a:sym typeface="Advent Pr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6">
  <p:cSld name="CUSTOM_6_1_2">
    <p:bg>
      <p:bgPr>
        <a:solidFill>
          <a:srgbClr val="434343"/>
        </a:solidFill>
      </p:bgPr>
    </p:bg>
    <p:spTree>
      <p:nvGrpSpPr>
        <p:cNvPr id="827" name="Shape 827"/>
        <p:cNvGrpSpPr/>
        <p:nvPr/>
      </p:nvGrpSpPr>
      <p:grpSpPr>
        <a:xfrm>
          <a:off x="0" y="0"/>
          <a:ext cx="0" cy="0"/>
          <a:chOff x="0" y="0"/>
          <a:chExt cx="0" cy="0"/>
        </a:xfrm>
      </p:grpSpPr>
      <p:sp>
        <p:nvSpPr>
          <p:cNvPr id="828" name="Google Shape;828;p54"/>
          <p:cNvSpPr txBox="1"/>
          <p:nvPr>
            <p:ph idx="1" type="subTitle"/>
          </p:nvPr>
        </p:nvSpPr>
        <p:spPr>
          <a:xfrm>
            <a:off x="1149650" y="1613400"/>
            <a:ext cx="3022200" cy="699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100">
                <a:solidFill>
                  <a:srgbClr val="FFC39F"/>
                </a:solidFill>
              </a:defRPr>
            </a:lvl1pPr>
            <a:lvl2pPr lvl="1" algn="l">
              <a:lnSpc>
                <a:spcPct val="100000"/>
              </a:lnSpc>
              <a:spcBef>
                <a:spcPts val="0"/>
              </a:spcBef>
              <a:spcAft>
                <a:spcPts val="0"/>
              </a:spcAft>
              <a:buSzPts val="1200"/>
              <a:buNone/>
              <a:defRPr sz="1100">
                <a:solidFill>
                  <a:srgbClr val="FFC39F"/>
                </a:solidFill>
              </a:defRPr>
            </a:lvl2pPr>
            <a:lvl3pPr lvl="2" algn="l">
              <a:lnSpc>
                <a:spcPct val="100000"/>
              </a:lnSpc>
              <a:spcBef>
                <a:spcPts val="0"/>
              </a:spcBef>
              <a:spcAft>
                <a:spcPts val="0"/>
              </a:spcAft>
              <a:buSzPts val="1200"/>
              <a:buNone/>
              <a:defRPr sz="1100">
                <a:solidFill>
                  <a:srgbClr val="FFC39F"/>
                </a:solidFill>
              </a:defRPr>
            </a:lvl3pPr>
            <a:lvl4pPr lvl="3" algn="l">
              <a:lnSpc>
                <a:spcPct val="100000"/>
              </a:lnSpc>
              <a:spcBef>
                <a:spcPts val="0"/>
              </a:spcBef>
              <a:spcAft>
                <a:spcPts val="0"/>
              </a:spcAft>
              <a:buSzPts val="1200"/>
              <a:buNone/>
              <a:defRPr sz="1100">
                <a:solidFill>
                  <a:srgbClr val="FFC39F"/>
                </a:solidFill>
              </a:defRPr>
            </a:lvl4pPr>
            <a:lvl5pPr lvl="4" algn="l">
              <a:lnSpc>
                <a:spcPct val="100000"/>
              </a:lnSpc>
              <a:spcBef>
                <a:spcPts val="0"/>
              </a:spcBef>
              <a:spcAft>
                <a:spcPts val="0"/>
              </a:spcAft>
              <a:buSzPts val="1200"/>
              <a:buNone/>
              <a:defRPr sz="1100">
                <a:solidFill>
                  <a:srgbClr val="FFC39F"/>
                </a:solidFill>
              </a:defRPr>
            </a:lvl5pPr>
            <a:lvl6pPr lvl="5" algn="l">
              <a:lnSpc>
                <a:spcPct val="100000"/>
              </a:lnSpc>
              <a:spcBef>
                <a:spcPts val="0"/>
              </a:spcBef>
              <a:spcAft>
                <a:spcPts val="0"/>
              </a:spcAft>
              <a:buSzPts val="1200"/>
              <a:buNone/>
              <a:defRPr sz="1100">
                <a:solidFill>
                  <a:srgbClr val="FFC39F"/>
                </a:solidFill>
              </a:defRPr>
            </a:lvl6pPr>
            <a:lvl7pPr lvl="6" algn="l">
              <a:lnSpc>
                <a:spcPct val="100000"/>
              </a:lnSpc>
              <a:spcBef>
                <a:spcPts val="0"/>
              </a:spcBef>
              <a:spcAft>
                <a:spcPts val="0"/>
              </a:spcAft>
              <a:buSzPts val="1200"/>
              <a:buNone/>
              <a:defRPr sz="1100">
                <a:solidFill>
                  <a:srgbClr val="FFC39F"/>
                </a:solidFill>
              </a:defRPr>
            </a:lvl7pPr>
            <a:lvl8pPr lvl="7" algn="l">
              <a:lnSpc>
                <a:spcPct val="100000"/>
              </a:lnSpc>
              <a:spcBef>
                <a:spcPts val="0"/>
              </a:spcBef>
              <a:spcAft>
                <a:spcPts val="0"/>
              </a:spcAft>
              <a:buSzPts val="1200"/>
              <a:buNone/>
              <a:defRPr sz="1100">
                <a:solidFill>
                  <a:srgbClr val="FFC39F"/>
                </a:solidFill>
              </a:defRPr>
            </a:lvl8pPr>
            <a:lvl9pPr lvl="8" algn="l">
              <a:lnSpc>
                <a:spcPct val="100000"/>
              </a:lnSpc>
              <a:spcBef>
                <a:spcPts val="0"/>
              </a:spcBef>
              <a:spcAft>
                <a:spcPts val="0"/>
              </a:spcAft>
              <a:buSzPts val="1200"/>
              <a:buNone/>
              <a:defRPr sz="1100">
                <a:solidFill>
                  <a:srgbClr val="FFC39F"/>
                </a:solidFill>
              </a:defRPr>
            </a:lvl9pPr>
          </a:lstStyle>
          <a:p/>
        </p:txBody>
      </p:sp>
      <p:sp>
        <p:nvSpPr>
          <p:cNvPr id="829" name="Google Shape;829;p54"/>
          <p:cNvSpPr txBox="1"/>
          <p:nvPr>
            <p:ph type="title"/>
          </p:nvPr>
        </p:nvSpPr>
        <p:spPr>
          <a:xfrm>
            <a:off x="408637" y="467977"/>
            <a:ext cx="8545800" cy="40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3300"/>
              <a:buNone/>
              <a:defRPr sz="3300">
                <a:solidFill>
                  <a:srgbClr val="FFC39F"/>
                </a:solidFill>
              </a:defRPr>
            </a:lvl2pPr>
            <a:lvl3pPr lvl="2" algn="ctr">
              <a:lnSpc>
                <a:spcPct val="100000"/>
              </a:lnSpc>
              <a:spcBef>
                <a:spcPts val="0"/>
              </a:spcBef>
              <a:spcAft>
                <a:spcPts val="0"/>
              </a:spcAft>
              <a:buClr>
                <a:srgbClr val="FFC39F"/>
              </a:buClr>
              <a:buSzPts val="3300"/>
              <a:buNone/>
              <a:defRPr sz="3300">
                <a:solidFill>
                  <a:srgbClr val="FFC39F"/>
                </a:solidFill>
              </a:defRPr>
            </a:lvl3pPr>
            <a:lvl4pPr lvl="3" algn="ctr">
              <a:lnSpc>
                <a:spcPct val="100000"/>
              </a:lnSpc>
              <a:spcBef>
                <a:spcPts val="0"/>
              </a:spcBef>
              <a:spcAft>
                <a:spcPts val="0"/>
              </a:spcAft>
              <a:buClr>
                <a:srgbClr val="FFC39F"/>
              </a:buClr>
              <a:buSzPts val="3300"/>
              <a:buNone/>
              <a:defRPr sz="3300">
                <a:solidFill>
                  <a:srgbClr val="FFC39F"/>
                </a:solidFill>
              </a:defRPr>
            </a:lvl4pPr>
            <a:lvl5pPr lvl="4" algn="ctr">
              <a:lnSpc>
                <a:spcPct val="100000"/>
              </a:lnSpc>
              <a:spcBef>
                <a:spcPts val="0"/>
              </a:spcBef>
              <a:spcAft>
                <a:spcPts val="0"/>
              </a:spcAft>
              <a:buClr>
                <a:srgbClr val="FFC39F"/>
              </a:buClr>
              <a:buSzPts val="3300"/>
              <a:buNone/>
              <a:defRPr sz="3300">
                <a:solidFill>
                  <a:srgbClr val="FFC39F"/>
                </a:solidFill>
              </a:defRPr>
            </a:lvl5pPr>
            <a:lvl6pPr lvl="5" algn="ctr">
              <a:lnSpc>
                <a:spcPct val="100000"/>
              </a:lnSpc>
              <a:spcBef>
                <a:spcPts val="0"/>
              </a:spcBef>
              <a:spcAft>
                <a:spcPts val="0"/>
              </a:spcAft>
              <a:buClr>
                <a:srgbClr val="FFC39F"/>
              </a:buClr>
              <a:buSzPts val="3300"/>
              <a:buNone/>
              <a:defRPr sz="3300">
                <a:solidFill>
                  <a:srgbClr val="FFC39F"/>
                </a:solidFill>
              </a:defRPr>
            </a:lvl6pPr>
            <a:lvl7pPr lvl="6" algn="ctr">
              <a:lnSpc>
                <a:spcPct val="100000"/>
              </a:lnSpc>
              <a:spcBef>
                <a:spcPts val="0"/>
              </a:spcBef>
              <a:spcAft>
                <a:spcPts val="0"/>
              </a:spcAft>
              <a:buClr>
                <a:srgbClr val="FFC39F"/>
              </a:buClr>
              <a:buSzPts val="3300"/>
              <a:buNone/>
              <a:defRPr sz="3300">
                <a:solidFill>
                  <a:srgbClr val="FFC39F"/>
                </a:solidFill>
              </a:defRPr>
            </a:lvl7pPr>
            <a:lvl8pPr lvl="7" algn="ctr">
              <a:lnSpc>
                <a:spcPct val="100000"/>
              </a:lnSpc>
              <a:spcBef>
                <a:spcPts val="0"/>
              </a:spcBef>
              <a:spcAft>
                <a:spcPts val="0"/>
              </a:spcAft>
              <a:buClr>
                <a:srgbClr val="FFC39F"/>
              </a:buClr>
              <a:buSzPts val="3300"/>
              <a:buNone/>
              <a:defRPr sz="3300">
                <a:solidFill>
                  <a:srgbClr val="FFC39F"/>
                </a:solidFill>
              </a:defRPr>
            </a:lvl8pPr>
            <a:lvl9pPr lvl="8" algn="ctr">
              <a:lnSpc>
                <a:spcPct val="100000"/>
              </a:lnSpc>
              <a:spcBef>
                <a:spcPts val="0"/>
              </a:spcBef>
              <a:spcAft>
                <a:spcPts val="0"/>
              </a:spcAft>
              <a:buClr>
                <a:srgbClr val="FFC39F"/>
              </a:buClr>
              <a:buSzPts val="3300"/>
              <a:buNone/>
              <a:defRPr sz="3300">
                <a:solidFill>
                  <a:srgbClr val="FFC39F"/>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type="blank">
  <p:cSld name="BLANK">
    <p:bg>
      <p:bgPr>
        <a:solidFill>
          <a:srgbClr val="FFC39F"/>
        </a:solidFill>
      </p:bgPr>
    </p:bg>
    <p:spTree>
      <p:nvGrpSpPr>
        <p:cNvPr id="830" name="Shape 830"/>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2">
    <p:bg>
      <p:bgPr>
        <a:solidFill>
          <a:srgbClr val="434343"/>
        </a:solidFill>
      </p:bgPr>
    </p:bg>
    <p:spTree>
      <p:nvGrpSpPr>
        <p:cNvPr id="831" name="Shape 831"/>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p:cSld name="CUSTOM_12_3">
    <p:bg>
      <p:bgPr>
        <a:solidFill>
          <a:srgbClr val="FFFFFF"/>
        </a:solidFill>
      </p:bgPr>
    </p:bg>
    <p:spTree>
      <p:nvGrpSpPr>
        <p:cNvPr id="832" name="Shape 8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6"/>
        </a:solidFill>
      </p:bgPr>
    </p:bg>
    <p:spTree>
      <p:nvGrpSpPr>
        <p:cNvPr id="152" name="Shape 152"/>
        <p:cNvGrpSpPr/>
        <p:nvPr/>
      </p:nvGrpSpPr>
      <p:grpSpPr>
        <a:xfrm>
          <a:off x="0" y="0"/>
          <a:ext cx="0" cy="0"/>
          <a:chOff x="0" y="0"/>
          <a:chExt cx="0" cy="0"/>
        </a:xfrm>
      </p:grpSpPr>
      <p:sp>
        <p:nvSpPr>
          <p:cNvPr id="153" name="Google Shape;153;p7"/>
          <p:cNvSpPr/>
          <p:nvPr/>
        </p:nvSpPr>
        <p:spPr>
          <a:xfrm rot="5400000">
            <a:off x="7984068" y="2458419"/>
            <a:ext cx="1615602" cy="704262"/>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352" y="-7961"/>
            <a:ext cx="846632" cy="10412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
          <p:cNvSpPr txBox="1"/>
          <p:nvPr>
            <p:ph type="title"/>
          </p:nvPr>
        </p:nvSpPr>
        <p:spPr>
          <a:xfrm>
            <a:off x="4507992" y="996696"/>
            <a:ext cx="4498800" cy="147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400"/>
              <a:buNone/>
              <a:defRPr>
                <a:solidFill>
                  <a:schemeClr val="dk2"/>
                </a:solidFill>
              </a:defRPr>
            </a:lvl1pPr>
            <a:lvl2pPr lvl="1" algn="l">
              <a:lnSpc>
                <a:spcPct val="100000"/>
              </a:lnSpc>
              <a:spcBef>
                <a:spcPts val="0"/>
              </a:spcBef>
              <a:spcAft>
                <a:spcPts val="0"/>
              </a:spcAft>
              <a:buClr>
                <a:schemeClr val="dk2"/>
              </a:buClr>
              <a:buSzPts val="4400"/>
              <a:buNone/>
              <a:defRPr>
                <a:solidFill>
                  <a:schemeClr val="dk2"/>
                </a:solidFill>
              </a:defRPr>
            </a:lvl2pPr>
            <a:lvl3pPr lvl="2" algn="l">
              <a:lnSpc>
                <a:spcPct val="100000"/>
              </a:lnSpc>
              <a:spcBef>
                <a:spcPts val="0"/>
              </a:spcBef>
              <a:spcAft>
                <a:spcPts val="0"/>
              </a:spcAft>
              <a:buClr>
                <a:schemeClr val="dk2"/>
              </a:buClr>
              <a:buSzPts val="4400"/>
              <a:buNone/>
              <a:defRPr>
                <a:solidFill>
                  <a:schemeClr val="dk2"/>
                </a:solidFill>
              </a:defRPr>
            </a:lvl3pPr>
            <a:lvl4pPr lvl="3" algn="l">
              <a:lnSpc>
                <a:spcPct val="100000"/>
              </a:lnSpc>
              <a:spcBef>
                <a:spcPts val="0"/>
              </a:spcBef>
              <a:spcAft>
                <a:spcPts val="0"/>
              </a:spcAft>
              <a:buClr>
                <a:schemeClr val="dk2"/>
              </a:buClr>
              <a:buSzPts val="4400"/>
              <a:buNone/>
              <a:defRPr>
                <a:solidFill>
                  <a:schemeClr val="dk2"/>
                </a:solidFill>
              </a:defRPr>
            </a:lvl4pPr>
            <a:lvl5pPr lvl="4" algn="l">
              <a:lnSpc>
                <a:spcPct val="100000"/>
              </a:lnSpc>
              <a:spcBef>
                <a:spcPts val="0"/>
              </a:spcBef>
              <a:spcAft>
                <a:spcPts val="0"/>
              </a:spcAft>
              <a:buClr>
                <a:schemeClr val="dk2"/>
              </a:buClr>
              <a:buSzPts val="4400"/>
              <a:buNone/>
              <a:defRPr>
                <a:solidFill>
                  <a:schemeClr val="dk2"/>
                </a:solidFill>
              </a:defRPr>
            </a:lvl5pPr>
            <a:lvl6pPr lvl="5" algn="l">
              <a:lnSpc>
                <a:spcPct val="100000"/>
              </a:lnSpc>
              <a:spcBef>
                <a:spcPts val="0"/>
              </a:spcBef>
              <a:spcAft>
                <a:spcPts val="0"/>
              </a:spcAft>
              <a:buClr>
                <a:schemeClr val="dk2"/>
              </a:buClr>
              <a:buSzPts val="4400"/>
              <a:buNone/>
              <a:defRPr>
                <a:solidFill>
                  <a:schemeClr val="dk2"/>
                </a:solidFill>
              </a:defRPr>
            </a:lvl6pPr>
            <a:lvl7pPr lvl="6" algn="l">
              <a:lnSpc>
                <a:spcPct val="100000"/>
              </a:lnSpc>
              <a:spcBef>
                <a:spcPts val="0"/>
              </a:spcBef>
              <a:spcAft>
                <a:spcPts val="0"/>
              </a:spcAft>
              <a:buClr>
                <a:schemeClr val="dk2"/>
              </a:buClr>
              <a:buSzPts val="4400"/>
              <a:buNone/>
              <a:defRPr>
                <a:solidFill>
                  <a:schemeClr val="dk2"/>
                </a:solidFill>
              </a:defRPr>
            </a:lvl7pPr>
            <a:lvl8pPr lvl="7" algn="l">
              <a:lnSpc>
                <a:spcPct val="100000"/>
              </a:lnSpc>
              <a:spcBef>
                <a:spcPts val="0"/>
              </a:spcBef>
              <a:spcAft>
                <a:spcPts val="0"/>
              </a:spcAft>
              <a:buClr>
                <a:schemeClr val="dk2"/>
              </a:buClr>
              <a:buSzPts val="4400"/>
              <a:buNone/>
              <a:defRPr>
                <a:solidFill>
                  <a:schemeClr val="dk2"/>
                </a:solidFill>
              </a:defRPr>
            </a:lvl8pPr>
            <a:lvl9pPr lvl="8" algn="l">
              <a:lnSpc>
                <a:spcPct val="100000"/>
              </a:lnSpc>
              <a:spcBef>
                <a:spcPts val="0"/>
              </a:spcBef>
              <a:spcAft>
                <a:spcPts val="0"/>
              </a:spcAft>
              <a:buClr>
                <a:schemeClr val="dk2"/>
              </a:buClr>
              <a:buSzPts val="4400"/>
              <a:buNone/>
              <a:defRPr>
                <a:solidFill>
                  <a:schemeClr val="dk2"/>
                </a:solidFill>
              </a:defRPr>
            </a:lvl9pPr>
          </a:lstStyle>
          <a:p/>
        </p:txBody>
      </p:sp>
      <p:sp>
        <p:nvSpPr>
          <p:cNvPr id="156" name="Google Shape;156;p7"/>
          <p:cNvSpPr txBox="1"/>
          <p:nvPr>
            <p:ph idx="1" type="subTitle"/>
          </p:nvPr>
        </p:nvSpPr>
        <p:spPr>
          <a:xfrm>
            <a:off x="6601968" y="2624328"/>
            <a:ext cx="1719000" cy="338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9pPr>
          </a:lstStyle>
          <a:p/>
        </p:txBody>
      </p:sp>
      <p:sp>
        <p:nvSpPr>
          <p:cNvPr id="157" name="Google Shape;157;p7"/>
          <p:cNvSpPr txBox="1"/>
          <p:nvPr>
            <p:ph idx="2" type="subTitle"/>
          </p:nvPr>
        </p:nvSpPr>
        <p:spPr>
          <a:xfrm>
            <a:off x="4507992" y="2624328"/>
            <a:ext cx="1795200" cy="338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9pPr>
          </a:lstStyle>
          <a:p/>
        </p:txBody>
      </p:sp>
      <p:sp>
        <p:nvSpPr>
          <p:cNvPr id="158" name="Google Shape;158;p7"/>
          <p:cNvSpPr txBox="1"/>
          <p:nvPr>
            <p:ph idx="3" type="subTitle"/>
          </p:nvPr>
        </p:nvSpPr>
        <p:spPr>
          <a:xfrm>
            <a:off x="6601968" y="2990088"/>
            <a:ext cx="1719000" cy="85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9pPr>
          </a:lstStyle>
          <a:p/>
        </p:txBody>
      </p:sp>
      <p:sp>
        <p:nvSpPr>
          <p:cNvPr id="159" name="Google Shape;159;p7"/>
          <p:cNvSpPr txBox="1"/>
          <p:nvPr>
            <p:ph idx="4" type="subTitle"/>
          </p:nvPr>
        </p:nvSpPr>
        <p:spPr>
          <a:xfrm>
            <a:off x="4507992" y="2990088"/>
            <a:ext cx="1795200" cy="85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9pPr>
          </a:lstStyle>
          <a:p/>
        </p:txBody>
      </p:sp>
      <p:grpSp>
        <p:nvGrpSpPr>
          <p:cNvPr id="160" name="Google Shape;160;p7"/>
          <p:cNvGrpSpPr/>
          <p:nvPr/>
        </p:nvGrpSpPr>
        <p:grpSpPr>
          <a:xfrm rot="-7199902">
            <a:off x="8490818" y="3238131"/>
            <a:ext cx="498929" cy="456314"/>
            <a:chOff x="5177300" y="2314950"/>
            <a:chExt cx="341575" cy="312400"/>
          </a:xfrm>
        </p:grpSpPr>
        <p:sp>
          <p:nvSpPr>
            <p:cNvPr id="161" name="Google Shape;161;p7"/>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7"/>
          <p:cNvSpPr/>
          <p:nvPr/>
        </p:nvSpPr>
        <p:spPr>
          <a:xfrm rot="10800000">
            <a:off x="-358" y="3748816"/>
            <a:ext cx="623145" cy="1178536"/>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7" name="Google Shape;167;p7"/>
          <p:cNvGrpSpPr/>
          <p:nvPr/>
        </p:nvGrpSpPr>
        <p:grpSpPr>
          <a:xfrm rot="8636073">
            <a:off x="212988" y="3687511"/>
            <a:ext cx="498749" cy="456124"/>
            <a:chOff x="5177300" y="2314950"/>
            <a:chExt cx="341575" cy="312400"/>
          </a:xfrm>
        </p:grpSpPr>
        <p:sp>
          <p:nvSpPr>
            <p:cNvPr id="168" name="Google Shape;168;p7"/>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7"/>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 name="Google Shape;173;p7"/>
          <p:cNvGrpSpPr/>
          <p:nvPr/>
        </p:nvGrpSpPr>
        <p:grpSpPr>
          <a:xfrm>
            <a:off x="6777940" y="-6012"/>
            <a:ext cx="1530964" cy="919336"/>
            <a:chOff x="2960200" y="1284875"/>
            <a:chExt cx="3360325" cy="2018300"/>
          </a:xfrm>
        </p:grpSpPr>
        <p:sp>
          <p:nvSpPr>
            <p:cNvPr id="174" name="Google Shape;174;p7"/>
            <p:cNvSpPr/>
            <p:nvPr/>
          </p:nvSpPr>
          <p:spPr>
            <a:xfrm>
              <a:off x="2960200" y="1284875"/>
              <a:ext cx="3360325" cy="2018300"/>
            </a:xfrm>
            <a:custGeom>
              <a:rect b="b" l="l" r="r" t="t"/>
              <a:pathLst>
                <a:path extrusionOk="0" h="80732" w="134413">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p:nvPr/>
          </p:nvSpPr>
          <p:spPr>
            <a:xfrm>
              <a:off x="3366700" y="1284875"/>
              <a:ext cx="2491825" cy="1640725"/>
            </a:xfrm>
            <a:custGeom>
              <a:rect b="b" l="l" r="r" t="t"/>
              <a:pathLst>
                <a:path extrusionOk="0" h="65629" w="99673">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7"/>
            <p:cNvSpPr/>
            <p:nvPr/>
          </p:nvSpPr>
          <p:spPr>
            <a:xfrm>
              <a:off x="3771825" y="1284875"/>
              <a:ext cx="1623300" cy="1265775"/>
            </a:xfrm>
            <a:custGeom>
              <a:rect b="b" l="l" r="r" t="t"/>
              <a:pathLst>
                <a:path extrusionOk="0" h="50631" w="64932">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p:nvPr/>
          </p:nvSpPr>
          <p:spPr>
            <a:xfrm>
              <a:off x="4074300" y="1451350"/>
              <a:ext cx="856050" cy="734300"/>
            </a:xfrm>
            <a:custGeom>
              <a:rect b="b" l="l" r="r" t="t"/>
              <a:pathLst>
                <a:path extrusionOk="0" h="29372" w="34242">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7"/>
          <p:cNvSpPr/>
          <p:nvPr/>
        </p:nvSpPr>
        <p:spPr>
          <a:xfrm flipH="1">
            <a:off x="5787520" y="4616875"/>
            <a:ext cx="1677581" cy="526706"/>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79" name="Shape 179"/>
        <p:cNvGrpSpPr/>
        <p:nvPr/>
      </p:nvGrpSpPr>
      <p:grpSpPr>
        <a:xfrm>
          <a:off x="0" y="0"/>
          <a:ext cx="0" cy="0"/>
          <a:chOff x="0" y="0"/>
          <a:chExt cx="0" cy="0"/>
        </a:xfrm>
      </p:grpSpPr>
      <p:sp>
        <p:nvSpPr>
          <p:cNvPr id="180" name="Google Shape;180;p8"/>
          <p:cNvSpPr/>
          <p:nvPr/>
        </p:nvSpPr>
        <p:spPr>
          <a:xfrm>
            <a:off x="8126963" y="2662131"/>
            <a:ext cx="1026768" cy="1063342"/>
          </a:xfrm>
          <a:custGeom>
            <a:rect b="b" l="l" r="r" t="t"/>
            <a:pathLst>
              <a:path extrusionOk="0" h="33175" w="32004">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8"/>
          <p:cNvSpPr/>
          <p:nvPr/>
        </p:nvSpPr>
        <p:spPr>
          <a:xfrm>
            <a:off x="2628994" y="4681643"/>
            <a:ext cx="305040" cy="274626"/>
          </a:xfrm>
          <a:custGeom>
            <a:rect b="b" l="l" r="r" t="t"/>
            <a:pathLst>
              <a:path extrusionOk="0" h="8568" w="9508">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1832922" y="589039"/>
            <a:ext cx="95060" cy="91895"/>
          </a:xfrm>
          <a:custGeom>
            <a:rect b="b" l="l" r="r" t="t"/>
            <a:pathLst>
              <a:path extrusionOk="0" h="2867" w="2963">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968331" y="3798488"/>
            <a:ext cx="161535" cy="144172"/>
          </a:xfrm>
          <a:custGeom>
            <a:rect b="b" l="l" r="r" t="t"/>
            <a:pathLst>
              <a:path extrusionOk="0" h="4498" w="5035">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p:nvPr/>
        </p:nvSpPr>
        <p:spPr>
          <a:xfrm>
            <a:off x="6696175" y="4228743"/>
            <a:ext cx="2000344" cy="919266"/>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8"/>
          <p:cNvSpPr/>
          <p:nvPr/>
        </p:nvSpPr>
        <p:spPr>
          <a:xfrm>
            <a:off x="7936232" y="-1208"/>
            <a:ext cx="1217499" cy="1961934"/>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sp>
        <p:nvSpPr>
          <p:cNvPr id="186" name="Google Shape;186;p8"/>
          <p:cNvSpPr/>
          <p:nvPr/>
        </p:nvSpPr>
        <p:spPr>
          <a:xfrm>
            <a:off x="-593" y="4048113"/>
            <a:ext cx="1384296" cy="1095522"/>
          </a:xfrm>
          <a:custGeom>
            <a:rect b="b" l="l" r="r" t="t"/>
            <a:pathLst>
              <a:path extrusionOk="0" h="34179" w="43148">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8"/>
          <p:cNvSpPr/>
          <p:nvPr/>
        </p:nvSpPr>
        <p:spPr>
          <a:xfrm>
            <a:off x="-593" y="-1208"/>
            <a:ext cx="1302582" cy="1600766"/>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p:nvPr/>
        </p:nvSpPr>
        <p:spPr>
          <a:xfrm>
            <a:off x="-593" y="1748250"/>
            <a:ext cx="1415544" cy="1827762"/>
          </a:xfrm>
          <a:custGeom>
            <a:rect b="b" l="l" r="r" t="t"/>
            <a:pathLst>
              <a:path extrusionOk="0" h="57024" w="44122">
                <a:moveTo>
                  <a:pt x="11154" y="0"/>
                </a:moveTo>
                <a:cubicBezTo>
                  <a:pt x="8648" y="0"/>
                  <a:pt x="6146" y="222"/>
                  <a:pt x="3771" y="560"/>
                </a:cubicBezTo>
                <a:cubicBezTo>
                  <a:pt x="2548" y="725"/>
                  <a:pt x="1285" y="933"/>
                  <a:pt x="1" y="1160"/>
                </a:cubicBezTo>
                <a:lnTo>
                  <a:pt x="1" y="51309"/>
                </a:lnTo>
                <a:cubicBezTo>
                  <a:pt x="1596" y="52448"/>
                  <a:pt x="3294" y="53505"/>
                  <a:pt x="5117" y="54458"/>
                </a:cubicBezTo>
                <a:cubicBezTo>
                  <a:pt x="8552" y="56249"/>
                  <a:pt x="12469" y="57024"/>
                  <a:pt x="16428" y="57024"/>
                </a:cubicBezTo>
                <a:cubicBezTo>
                  <a:pt x="21348" y="57024"/>
                  <a:pt x="26332" y="55827"/>
                  <a:pt x="30533" y="53898"/>
                </a:cubicBezTo>
                <a:cubicBezTo>
                  <a:pt x="36167" y="51288"/>
                  <a:pt x="39606" y="45302"/>
                  <a:pt x="41491" y="39502"/>
                </a:cubicBezTo>
                <a:cubicBezTo>
                  <a:pt x="44121" y="31486"/>
                  <a:pt x="41387" y="23159"/>
                  <a:pt x="36872" y="16385"/>
                </a:cubicBezTo>
                <a:cubicBezTo>
                  <a:pt x="34365" y="12636"/>
                  <a:pt x="31382" y="8907"/>
                  <a:pt x="28151" y="5738"/>
                </a:cubicBezTo>
                <a:cubicBezTo>
                  <a:pt x="25520" y="3170"/>
                  <a:pt x="22247" y="1637"/>
                  <a:pt x="18726" y="808"/>
                </a:cubicBezTo>
                <a:cubicBezTo>
                  <a:pt x="16285" y="232"/>
                  <a:pt x="13718" y="0"/>
                  <a:pt x="1115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8"/>
          <p:cNvSpPr/>
          <p:nvPr/>
        </p:nvSpPr>
        <p:spPr>
          <a:xfrm>
            <a:off x="6106022" y="4365881"/>
            <a:ext cx="250564" cy="201161"/>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8"/>
          <p:cNvSpPr/>
          <p:nvPr/>
        </p:nvSpPr>
        <p:spPr>
          <a:xfrm>
            <a:off x="5896170" y="4113019"/>
            <a:ext cx="178667" cy="163788"/>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8"/>
          <p:cNvSpPr/>
          <p:nvPr/>
        </p:nvSpPr>
        <p:spPr>
          <a:xfrm>
            <a:off x="6314045" y="4150937"/>
            <a:ext cx="197404" cy="98401"/>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p:nvPr/>
        </p:nvSpPr>
        <p:spPr>
          <a:xfrm>
            <a:off x="5659369" y="3931089"/>
            <a:ext cx="156948" cy="99811"/>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8"/>
          <p:cNvSpPr/>
          <p:nvPr/>
        </p:nvSpPr>
        <p:spPr>
          <a:xfrm>
            <a:off x="5746506" y="4357612"/>
            <a:ext cx="95734" cy="86253"/>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8"/>
          <p:cNvSpPr/>
          <p:nvPr/>
        </p:nvSpPr>
        <p:spPr>
          <a:xfrm>
            <a:off x="5921933" y="-1208"/>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8"/>
          <p:cNvSpPr/>
          <p:nvPr/>
        </p:nvSpPr>
        <p:spPr>
          <a:xfrm>
            <a:off x="6074806" y="-1208"/>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6219017" y="104854"/>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8"/>
          <p:cNvSpPr/>
          <p:nvPr/>
        </p:nvSpPr>
        <p:spPr>
          <a:xfrm>
            <a:off x="6360565" y="207198"/>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8"/>
          <p:cNvSpPr/>
          <p:nvPr/>
        </p:nvSpPr>
        <p:spPr>
          <a:xfrm>
            <a:off x="128346" y="2132335"/>
            <a:ext cx="331637" cy="330333"/>
          </a:xfrm>
          <a:custGeom>
            <a:rect b="b" l="l" r="r" t="t"/>
            <a:pathLst>
              <a:path extrusionOk="0" h="10306" w="10337">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8"/>
          <p:cNvSpPr txBox="1"/>
          <p:nvPr>
            <p:ph idx="1" type="subTitle"/>
          </p:nvPr>
        </p:nvSpPr>
        <p:spPr>
          <a:xfrm>
            <a:off x="2331720" y="3172968"/>
            <a:ext cx="4480500" cy="685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grpSp>
        <p:nvGrpSpPr>
          <p:cNvPr id="200" name="Google Shape;200;p8"/>
          <p:cNvGrpSpPr/>
          <p:nvPr/>
        </p:nvGrpSpPr>
        <p:grpSpPr>
          <a:xfrm rot="-5400000">
            <a:off x="6308029" y="1985141"/>
            <a:ext cx="489135" cy="447388"/>
            <a:chOff x="5177300" y="2314950"/>
            <a:chExt cx="341575" cy="312400"/>
          </a:xfrm>
        </p:grpSpPr>
        <p:sp>
          <p:nvSpPr>
            <p:cNvPr id="201" name="Google Shape;201;p8"/>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8"/>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8"/>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8"/>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 name="Google Shape;206;p8"/>
          <p:cNvGrpSpPr/>
          <p:nvPr/>
        </p:nvGrpSpPr>
        <p:grpSpPr>
          <a:xfrm rot="4297850">
            <a:off x="2673802" y="2681116"/>
            <a:ext cx="489159" cy="447379"/>
            <a:chOff x="5177300" y="2314950"/>
            <a:chExt cx="341575" cy="312400"/>
          </a:xfrm>
        </p:grpSpPr>
        <p:sp>
          <p:nvSpPr>
            <p:cNvPr id="207" name="Google Shape;207;p8"/>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8"/>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p8"/>
          <p:cNvSpPr txBox="1"/>
          <p:nvPr>
            <p:ph type="title"/>
          </p:nvPr>
        </p:nvSpPr>
        <p:spPr>
          <a:xfrm>
            <a:off x="2331720" y="1828800"/>
            <a:ext cx="4489800" cy="951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13" name="Google Shape;213;p8"/>
          <p:cNvSpPr txBox="1"/>
          <p:nvPr>
            <p:ph idx="2" type="title"/>
          </p:nvPr>
        </p:nvSpPr>
        <p:spPr>
          <a:xfrm>
            <a:off x="3849624" y="1124712"/>
            <a:ext cx="1444800" cy="72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1pPr>
            <a:lvl2pPr lvl="1"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2pPr>
            <a:lvl3pPr lvl="2"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3pPr>
            <a:lvl4pPr lvl="3"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4pPr>
            <a:lvl5pPr lvl="4"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5pPr>
            <a:lvl6pPr lvl="5"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6pPr>
            <a:lvl7pPr lvl="6"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7pPr>
            <a:lvl8pPr lvl="7"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8pPr>
            <a:lvl9pPr lvl="8"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CUSTOM_11">
    <p:bg>
      <p:bgPr>
        <a:solidFill>
          <a:schemeClr val="accent4"/>
        </a:solidFill>
      </p:bgPr>
    </p:bg>
    <p:spTree>
      <p:nvGrpSpPr>
        <p:cNvPr id="214" name="Shape 214"/>
        <p:cNvGrpSpPr/>
        <p:nvPr/>
      </p:nvGrpSpPr>
      <p:grpSpPr>
        <a:xfrm>
          <a:off x="0" y="0"/>
          <a:ext cx="0" cy="0"/>
          <a:chOff x="0" y="0"/>
          <a:chExt cx="0" cy="0"/>
        </a:xfrm>
      </p:grpSpPr>
      <p:sp>
        <p:nvSpPr>
          <p:cNvPr id="215" name="Google Shape;215;p9"/>
          <p:cNvSpPr txBox="1"/>
          <p:nvPr>
            <p:ph type="title"/>
          </p:nvPr>
        </p:nvSpPr>
        <p:spPr>
          <a:xfrm>
            <a:off x="1433550"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216" name="Google Shape;216;p9"/>
          <p:cNvSpPr txBox="1"/>
          <p:nvPr>
            <p:ph idx="1" type="subTitle"/>
          </p:nvPr>
        </p:nvSpPr>
        <p:spPr>
          <a:xfrm>
            <a:off x="4202625" y="1822748"/>
            <a:ext cx="4181400" cy="209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17" name="Google Shape;217;p9"/>
          <p:cNvSpPr/>
          <p:nvPr/>
        </p:nvSpPr>
        <p:spPr>
          <a:xfrm>
            <a:off x="0" y="185401"/>
            <a:ext cx="838394" cy="1317905"/>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
          <p:cNvSpPr/>
          <p:nvPr/>
        </p:nvSpPr>
        <p:spPr>
          <a:xfrm>
            <a:off x="488628" y="185407"/>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
          <p:cNvSpPr/>
          <p:nvPr/>
        </p:nvSpPr>
        <p:spPr>
          <a:xfrm>
            <a:off x="315366" y="36590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
          <p:cNvSpPr/>
          <p:nvPr/>
        </p:nvSpPr>
        <p:spPr>
          <a:xfrm>
            <a:off x="8762524" y="959049"/>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
          <p:cNvSpPr/>
          <p:nvPr/>
        </p:nvSpPr>
        <p:spPr>
          <a:xfrm>
            <a:off x="5633501" y="4678850"/>
            <a:ext cx="2045205" cy="466311"/>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
          <p:cNvSpPr/>
          <p:nvPr/>
        </p:nvSpPr>
        <p:spPr>
          <a:xfrm>
            <a:off x="8294848" y="1"/>
            <a:ext cx="838358" cy="920204"/>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3" name="Google Shape;223;p9"/>
          <p:cNvGrpSpPr/>
          <p:nvPr/>
        </p:nvGrpSpPr>
        <p:grpSpPr>
          <a:xfrm>
            <a:off x="8459110" y="3192813"/>
            <a:ext cx="509835" cy="466288"/>
            <a:chOff x="5177300" y="2314950"/>
            <a:chExt cx="341575" cy="312400"/>
          </a:xfrm>
        </p:grpSpPr>
        <p:sp>
          <p:nvSpPr>
            <p:cNvPr id="224" name="Google Shape;224;p9"/>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9"/>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 name="Google Shape;229;p9"/>
          <p:cNvSpPr/>
          <p:nvPr/>
        </p:nvSpPr>
        <p:spPr>
          <a:xfrm rot="10800000">
            <a:off x="5414562" y="6"/>
            <a:ext cx="1536187" cy="350196"/>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2">
    <p:bg>
      <p:bgPr>
        <a:solidFill>
          <a:schemeClr val="accent6"/>
        </a:solidFill>
      </p:bgPr>
    </p:bg>
    <p:spTree>
      <p:nvGrpSpPr>
        <p:cNvPr id="230" name="Shape 230"/>
        <p:cNvGrpSpPr/>
        <p:nvPr/>
      </p:nvGrpSpPr>
      <p:grpSpPr>
        <a:xfrm>
          <a:off x="0" y="0"/>
          <a:ext cx="0" cy="0"/>
          <a:chOff x="0" y="0"/>
          <a:chExt cx="0" cy="0"/>
        </a:xfrm>
      </p:grpSpPr>
      <p:sp>
        <p:nvSpPr>
          <p:cNvPr id="231" name="Google Shape;231;p10"/>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0"/>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0"/>
          <p:cNvSpPr/>
          <p:nvPr/>
        </p:nvSpPr>
        <p:spPr>
          <a:xfrm>
            <a:off x="8718552" y="27651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0"/>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416456" y="4310890"/>
            <a:ext cx="95734" cy="9169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0"/>
          <p:cNvSpPr/>
          <p:nvPr/>
        </p:nvSpPr>
        <p:spPr>
          <a:xfrm rot="10800000">
            <a:off x="-6841" y="2675884"/>
            <a:ext cx="747651" cy="1170972"/>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0"/>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0"/>
          <p:cNvSpPr/>
          <p:nvPr/>
        </p:nvSpPr>
        <p:spPr>
          <a:xfrm rot="5400000">
            <a:off x="8820291" y="3372230"/>
            <a:ext cx="250564" cy="201409"/>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0"/>
          <p:cNvSpPr/>
          <p:nvPr/>
        </p:nvSpPr>
        <p:spPr>
          <a:xfrm rot="5400000">
            <a:off x="8589182" y="3641375"/>
            <a:ext cx="177384" cy="164088"/>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rot="5400000">
            <a:off x="8576538" y="3247727"/>
            <a:ext cx="197404" cy="96834"/>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rot="5400000">
            <a:off x="8389207" y="3925276"/>
            <a:ext cx="156980" cy="99596"/>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rot="5400000">
            <a:off x="8839510" y="3867999"/>
            <a:ext cx="96376" cy="87071"/>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0"/>
          <p:cNvSpPr txBox="1"/>
          <p:nvPr>
            <p:ph type="title"/>
          </p:nvPr>
        </p:nvSpPr>
        <p:spPr>
          <a:xfrm>
            <a:off x="1481328" y="301752"/>
            <a:ext cx="6172200" cy="148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247" name="Google Shape;247;p10"/>
          <p:cNvSpPr txBox="1"/>
          <p:nvPr>
            <p:ph idx="1" type="subTitle"/>
          </p:nvPr>
        </p:nvSpPr>
        <p:spPr>
          <a:xfrm>
            <a:off x="1097280" y="2578608"/>
            <a:ext cx="18471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248" name="Google Shape;248;p10"/>
          <p:cNvSpPr txBox="1"/>
          <p:nvPr>
            <p:ph idx="2" type="subTitle"/>
          </p:nvPr>
        </p:nvSpPr>
        <p:spPr>
          <a:xfrm>
            <a:off x="1097280" y="2953512"/>
            <a:ext cx="1847100" cy="941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49" name="Google Shape;249;p10"/>
          <p:cNvSpPr txBox="1"/>
          <p:nvPr>
            <p:ph idx="3" type="subTitle"/>
          </p:nvPr>
        </p:nvSpPr>
        <p:spPr>
          <a:xfrm>
            <a:off x="3685032" y="2578608"/>
            <a:ext cx="18471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250" name="Google Shape;250;p10"/>
          <p:cNvSpPr txBox="1"/>
          <p:nvPr>
            <p:ph idx="4" type="subTitle"/>
          </p:nvPr>
        </p:nvSpPr>
        <p:spPr>
          <a:xfrm>
            <a:off x="3685032" y="2953512"/>
            <a:ext cx="1847100" cy="941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51" name="Google Shape;251;p10"/>
          <p:cNvSpPr txBox="1"/>
          <p:nvPr>
            <p:ph idx="5" type="subTitle"/>
          </p:nvPr>
        </p:nvSpPr>
        <p:spPr>
          <a:xfrm>
            <a:off x="6190488" y="2578608"/>
            <a:ext cx="18471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252" name="Google Shape;252;p10"/>
          <p:cNvSpPr txBox="1"/>
          <p:nvPr>
            <p:ph idx="6" type="subTitle"/>
          </p:nvPr>
        </p:nvSpPr>
        <p:spPr>
          <a:xfrm>
            <a:off x="6190488" y="2953512"/>
            <a:ext cx="1847100" cy="941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53" name="Google Shape;253;p10"/>
          <p:cNvSpPr/>
          <p:nvPr/>
        </p:nvSpPr>
        <p:spPr>
          <a:xfrm rot="9900129">
            <a:off x="3362047" y="4682885"/>
            <a:ext cx="250567" cy="20140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0"/>
          <p:cNvSpPr/>
          <p:nvPr/>
        </p:nvSpPr>
        <p:spPr>
          <a:xfrm rot="9900129">
            <a:off x="3087403" y="4507798"/>
            <a:ext cx="177386" cy="16408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0"/>
          <p:cNvSpPr/>
          <p:nvPr/>
        </p:nvSpPr>
        <p:spPr>
          <a:xfrm rot="9900129">
            <a:off x="3489429" y="4428292"/>
            <a:ext cx="197406" cy="96832"/>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0"/>
          <p:cNvSpPr/>
          <p:nvPr/>
        </p:nvSpPr>
        <p:spPr>
          <a:xfrm rot="9900129">
            <a:off x="2800130" y="4402160"/>
            <a:ext cx="156982" cy="99594"/>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0"/>
          <p:cNvSpPr/>
          <p:nvPr/>
        </p:nvSpPr>
        <p:spPr>
          <a:xfrm rot="9900129">
            <a:off x="3000511" y="4797669"/>
            <a:ext cx="96377" cy="87069"/>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0"/>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0"/>
          <p:cNvSpPr/>
          <p:nvPr/>
        </p:nvSpPr>
        <p:spPr>
          <a:xfrm rot="-5400000">
            <a:off x="7729180" y="1170851"/>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theme" Target="../theme/theme3.xml"/><Relationship Id="rId25" Type="http://schemas.openxmlformats.org/officeDocument/2006/relationships/slideLayout" Target="../slideLayouts/slideLayout55.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83525" y="445025"/>
            <a:ext cx="6276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1pPr>
            <a:lvl2pPr lvl="1"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2pPr>
            <a:lvl3pPr lvl="2"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3pPr>
            <a:lvl4pPr lvl="3"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4pPr>
            <a:lvl5pPr lvl="4"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5pPr>
            <a:lvl6pPr lvl="5"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6pPr>
            <a:lvl7pPr lvl="6"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7pPr>
            <a:lvl8pPr lvl="7"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8pPr>
            <a:lvl9pPr lvl="8"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25" name="Shape 725"/>
        <p:cNvGrpSpPr/>
        <p:nvPr/>
      </p:nvGrpSpPr>
      <p:grpSpPr>
        <a:xfrm>
          <a:off x="0" y="0"/>
          <a:ext cx="0" cy="0"/>
          <a:chOff x="0" y="0"/>
          <a:chExt cx="0" cy="0"/>
        </a:xfrm>
      </p:grpSpPr>
      <p:sp>
        <p:nvSpPr>
          <p:cNvPr id="726" name="Google Shape;726;p32"/>
          <p:cNvSpPr txBox="1"/>
          <p:nvPr>
            <p:ph type="title"/>
          </p:nvPr>
        </p:nvSpPr>
        <p:spPr>
          <a:xfrm>
            <a:off x="1629349" y="731450"/>
            <a:ext cx="5885400" cy="1252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434343"/>
              </a:buClr>
              <a:buSzPts val="700"/>
              <a:buFont typeface="Oswald"/>
              <a:buNone/>
              <a:defRPr b="0" i="0" sz="33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2pPr>
            <a:lvl3pPr lvl="2"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3pPr>
            <a:lvl4pPr lvl="3"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4pPr>
            <a:lvl5pPr lvl="4"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5pPr>
            <a:lvl6pPr lvl="5"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6pPr>
            <a:lvl7pPr lvl="6"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7pPr>
            <a:lvl8pPr lvl="7"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8pPr>
            <a:lvl9pPr lvl="8"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9pPr>
          </a:lstStyle>
          <a:p/>
        </p:txBody>
      </p:sp>
      <p:sp>
        <p:nvSpPr>
          <p:cNvPr id="727" name="Google Shape;727;p32"/>
          <p:cNvSpPr txBox="1"/>
          <p:nvPr>
            <p:ph idx="1" type="body"/>
          </p:nvPr>
        </p:nvSpPr>
        <p:spPr>
          <a:xfrm>
            <a:off x="1390725" y="2374775"/>
            <a:ext cx="4365900" cy="14775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1pPr>
            <a:lvl2pPr indent="-228600" lvl="1" marL="9144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2pPr>
            <a:lvl3pPr indent="-228600" lvl="2" marL="13716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3pPr>
            <a:lvl4pPr indent="-228600" lvl="3" marL="18288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4pPr>
            <a:lvl5pPr indent="-228600" lvl="4" marL="22860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5pPr>
            <a:lvl6pPr indent="-228600" lvl="5" marL="27432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6pPr>
            <a:lvl7pPr indent="-228600" lvl="6" marL="32004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7pPr>
            <a:lvl8pPr indent="-228600" lvl="7" marL="36576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8pPr>
            <a:lvl9pPr indent="-228600" lvl="8" marL="41148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hyperlink" Target="https://www.sinarharian.com.my/article/144533/BERITA/Nasional/Cabaran-pendidikan-semasa-pandemik-Covid-1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836" name="Shape 836"/>
        <p:cNvGrpSpPr/>
        <p:nvPr/>
      </p:nvGrpSpPr>
      <p:grpSpPr>
        <a:xfrm>
          <a:off x="0" y="0"/>
          <a:ext cx="0" cy="0"/>
          <a:chOff x="0" y="0"/>
          <a:chExt cx="0" cy="0"/>
        </a:xfrm>
      </p:grpSpPr>
      <p:sp>
        <p:nvSpPr>
          <p:cNvPr id="837" name="Google Shape;837;p58"/>
          <p:cNvSpPr txBox="1"/>
          <p:nvPr>
            <p:ph type="title"/>
          </p:nvPr>
        </p:nvSpPr>
        <p:spPr>
          <a:xfrm>
            <a:off x="330350" y="72900"/>
            <a:ext cx="4638600" cy="2758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6000"/>
              <a:buNone/>
            </a:pPr>
            <a:r>
              <a:rPr lang="en" sz="4600">
                <a:solidFill>
                  <a:schemeClr val="lt2"/>
                </a:solidFill>
              </a:rPr>
              <a:t>PANDEMIK COVID-19: PERUBAHAN DALAM DUNIA PENDIDIKAN</a:t>
            </a:r>
            <a:endParaRPr sz="4600">
              <a:solidFill>
                <a:schemeClr val="lt2"/>
              </a:solidFill>
            </a:endParaRPr>
          </a:p>
        </p:txBody>
      </p:sp>
      <p:grpSp>
        <p:nvGrpSpPr>
          <p:cNvPr id="838" name="Google Shape;838;p58"/>
          <p:cNvGrpSpPr/>
          <p:nvPr/>
        </p:nvGrpSpPr>
        <p:grpSpPr>
          <a:xfrm>
            <a:off x="4870350" y="267738"/>
            <a:ext cx="3969496" cy="4608028"/>
            <a:chOff x="4432326" y="248872"/>
            <a:chExt cx="4330674" cy="4627928"/>
          </a:xfrm>
        </p:grpSpPr>
        <p:sp>
          <p:nvSpPr>
            <p:cNvPr id="839" name="Google Shape;839;p58"/>
            <p:cNvSpPr/>
            <p:nvPr/>
          </p:nvSpPr>
          <p:spPr>
            <a:xfrm>
              <a:off x="4432326" y="722981"/>
              <a:ext cx="4330674" cy="3369890"/>
            </a:xfrm>
            <a:custGeom>
              <a:rect b="b" l="l" r="r" t="t"/>
              <a:pathLst>
                <a:path extrusionOk="0" h="152570" w="196069">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58"/>
            <p:cNvSpPr/>
            <p:nvPr/>
          </p:nvSpPr>
          <p:spPr>
            <a:xfrm>
              <a:off x="4999334" y="4230453"/>
              <a:ext cx="3231777" cy="646347"/>
            </a:xfrm>
            <a:custGeom>
              <a:rect b="b" l="l" r="r" t="t"/>
              <a:pathLst>
                <a:path extrusionOk="0" h="29263" w="146317">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58"/>
            <p:cNvSpPr/>
            <p:nvPr/>
          </p:nvSpPr>
          <p:spPr>
            <a:xfrm>
              <a:off x="7093472" y="254770"/>
              <a:ext cx="1309148" cy="1428531"/>
            </a:xfrm>
            <a:custGeom>
              <a:rect b="b" l="l" r="r" t="t"/>
              <a:pathLst>
                <a:path extrusionOk="0" h="64676" w="59271">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58"/>
            <p:cNvSpPr/>
            <p:nvPr/>
          </p:nvSpPr>
          <p:spPr>
            <a:xfrm>
              <a:off x="7087464" y="248872"/>
              <a:ext cx="1321142" cy="1440326"/>
            </a:xfrm>
            <a:custGeom>
              <a:rect b="b" l="l" r="r" t="t"/>
              <a:pathLst>
                <a:path extrusionOk="0" h="65210" w="59814">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58"/>
            <p:cNvSpPr/>
            <p:nvPr/>
          </p:nvSpPr>
          <p:spPr>
            <a:xfrm>
              <a:off x="7093472" y="254770"/>
              <a:ext cx="1309148" cy="147014"/>
            </a:xfrm>
            <a:custGeom>
              <a:rect b="b" l="l" r="r" t="t"/>
              <a:pathLst>
                <a:path extrusionOk="0" h="6656" w="59271">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58"/>
            <p:cNvSpPr/>
            <p:nvPr/>
          </p:nvSpPr>
          <p:spPr>
            <a:xfrm>
              <a:off x="7087464" y="248872"/>
              <a:ext cx="1321142" cy="158897"/>
            </a:xfrm>
            <a:custGeom>
              <a:rect b="b" l="l" r="r" t="t"/>
              <a:pathLst>
                <a:path extrusionOk="0" h="7194" w="59814">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58"/>
            <p:cNvSpPr/>
            <p:nvPr/>
          </p:nvSpPr>
          <p:spPr>
            <a:xfrm>
              <a:off x="7158939" y="1011465"/>
              <a:ext cx="538692" cy="12016"/>
            </a:xfrm>
            <a:custGeom>
              <a:rect b="b" l="l" r="r" t="t"/>
              <a:pathLst>
                <a:path extrusionOk="0" h="544" w="24389">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58"/>
            <p:cNvSpPr/>
            <p:nvPr/>
          </p:nvSpPr>
          <p:spPr>
            <a:xfrm>
              <a:off x="7158939" y="1079473"/>
              <a:ext cx="538692" cy="12038"/>
            </a:xfrm>
            <a:custGeom>
              <a:rect b="b" l="l" r="r" t="t"/>
              <a:pathLst>
                <a:path extrusionOk="0" h="545" w="24389">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58"/>
            <p:cNvSpPr/>
            <p:nvPr/>
          </p:nvSpPr>
          <p:spPr>
            <a:xfrm>
              <a:off x="7158939" y="1147502"/>
              <a:ext cx="538692" cy="12016"/>
            </a:xfrm>
            <a:custGeom>
              <a:rect b="b" l="l" r="r" t="t"/>
              <a:pathLst>
                <a:path extrusionOk="0" h="544" w="24389">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58"/>
            <p:cNvSpPr/>
            <p:nvPr/>
          </p:nvSpPr>
          <p:spPr>
            <a:xfrm>
              <a:off x="7158939" y="1215510"/>
              <a:ext cx="538692" cy="12038"/>
            </a:xfrm>
            <a:custGeom>
              <a:rect b="b" l="l" r="r" t="t"/>
              <a:pathLst>
                <a:path extrusionOk="0" h="545" w="24389">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58"/>
            <p:cNvSpPr/>
            <p:nvPr/>
          </p:nvSpPr>
          <p:spPr>
            <a:xfrm>
              <a:off x="7158939" y="1283628"/>
              <a:ext cx="538692" cy="11927"/>
            </a:xfrm>
            <a:custGeom>
              <a:rect b="b" l="l" r="r" t="t"/>
              <a:pathLst>
                <a:path extrusionOk="0" h="540" w="24389">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58"/>
            <p:cNvSpPr/>
            <p:nvPr/>
          </p:nvSpPr>
          <p:spPr>
            <a:xfrm>
              <a:off x="7158939" y="1351635"/>
              <a:ext cx="538692" cy="11949"/>
            </a:xfrm>
            <a:custGeom>
              <a:rect b="b" l="l" r="r" t="t"/>
              <a:pathLst>
                <a:path extrusionOk="0" h="541" w="24389">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58"/>
            <p:cNvSpPr/>
            <p:nvPr/>
          </p:nvSpPr>
          <p:spPr>
            <a:xfrm>
              <a:off x="7158939" y="1419664"/>
              <a:ext cx="538692" cy="11927"/>
            </a:xfrm>
            <a:custGeom>
              <a:rect b="b" l="l" r="r" t="t"/>
              <a:pathLst>
                <a:path extrusionOk="0" h="540" w="24389">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58"/>
            <p:cNvSpPr/>
            <p:nvPr/>
          </p:nvSpPr>
          <p:spPr>
            <a:xfrm>
              <a:off x="7158939" y="1487672"/>
              <a:ext cx="538692" cy="11949"/>
            </a:xfrm>
            <a:custGeom>
              <a:rect b="b" l="l" r="r" t="t"/>
              <a:pathLst>
                <a:path extrusionOk="0" h="541" w="24389">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58"/>
            <p:cNvSpPr/>
            <p:nvPr/>
          </p:nvSpPr>
          <p:spPr>
            <a:xfrm>
              <a:off x="7739477" y="1521701"/>
              <a:ext cx="538692" cy="11927"/>
            </a:xfrm>
            <a:custGeom>
              <a:rect b="b" l="l" r="r" t="t"/>
              <a:pathLst>
                <a:path extrusionOk="0" h="540" w="24389">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58"/>
            <p:cNvSpPr/>
            <p:nvPr/>
          </p:nvSpPr>
          <p:spPr>
            <a:xfrm>
              <a:off x="7778339" y="1011465"/>
              <a:ext cx="538692" cy="12016"/>
            </a:xfrm>
            <a:custGeom>
              <a:rect b="b" l="l" r="r" t="t"/>
              <a:pathLst>
                <a:path extrusionOk="0" h="544" w="24389">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58"/>
            <p:cNvSpPr/>
            <p:nvPr/>
          </p:nvSpPr>
          <p:spPr>
            <a:xfrm>
              <a:off x="7778339" y="1079473"/>
              <a:ext cx="538692" cy="12038"/>
            </a:xfrm>
            <a:custGeom>
              <a:rect b="b" l="l" r="r" t="t"/>
              <a:pathLst>
                <a:path extrusionOk="0" h="545" w="24389">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58"/>
            <p:cNvSpPr/>
            <p:nvPr/>
          </p:nvSpPr>
          <p:spPr>
            <a:xfrm>
              <a:off x="7778339" y="1147502"/>
              <a:ext cx="538692" cy="12016"/>
            </a:xfrm>
            <a:custGeom>
              <a:rect b="b" l="l" r="r" t="t"/>
              <a:pathLst>
                <a:path extrusionOk="0" h="544" w="24389">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58"/>
            <p:cNvSpPr/>
            <p:nvPr/>
          </p:nvSpPr>
          <p:spPr>
            <a:xfrm>
              <a:off x="7778339" y="1215510"/>
              <a:ext cx="538692" cy="12038"/>
            </a:xfrm>
            <a:custGeom>
              <a:rect b="b" l="l" r="r" t="t"/>
              <a:pathLst>
                <a:path extrusionOk="0" h="545" w="24389">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58"/>
            <p:cNvSpPr/>
            <p:nvPr/>
          </p:nvSpPr>
          <p:spPr>
            <a:xfrm>
              <a:off x="7778339" y="1283628"/>
              <a:ext cx="538692" cy="11927"/>
            </a:xfrm>
            <a:custGeom>
              <a:rect b="b" l="l" r="r" t="t"/>
              <a:pathLst>
                <a:path extrusionOk="0" h="540" w="24389">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58"/>
            <p:cNvSpPr/>
            <p:nvPr/>
          </p:nvSpPr>
          <p:spPr>
            <a:xfrm>
              <a:off x="7778339" y="1351635"/>
              <a:ext cx="538692" cy="11949"/>
            </a:xfrm>
            <a:custGeom>
              <a:rect b="b" l="l" r="r" t="t"/>
              <a:pathLst>
                <a:path extrusionOk="0" h="541" w="24389">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58"/>
            <p:cNvSpPr/>
            <p:nvPr/>
          </p:nvSpPr>
          <p:spPr>
            <a:xfrm>
              <a:off x="7778339" y="1419664"/>
              <a:ext cx="538692" cy="11927"/>
            </a:xfrm>
            <a:custGeom>
              <a:rect b="b" l="l" r="r" t="t"/>
              <a:pathLst>
                <a:path extrusionOk="0" h="540" w="24389">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58"/>
            <p:cNvSpPr/>
            <p:nvPr/>
          </p:nvSpPr>
          <p:spPr>
            <a:xfrm>
              <a:off x="7778339" y="1487672"/>
              <a:ext cx="538692" cy="11949"/>
            </a:xfrm>
            <a:custGeom>
              <a:rect b="b" l="l" r="r" t="t"/>
              <a:pathLst>
                <a:path extrusionOk="0" h="541" w="24389">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58"/>
            <p:cNvSpPr/>
            <p:nvPr/>
          </p:nvSpPr>
          <p:spPr>
            <a:xfrm>
              <a:off x="7778339" y="1555701"/>
              <a:ext cx="538692" cy="11927"/>
            </a:xfrm>
            <a:custGeom>
              <a:rect b="b" l="l" r="r" t="t"/>
              <a:pathLst>
                <a:path extrusionOk="0" h="540" w="24389">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58"/>
            <p:cNvSpPr/>
            <p:nvPr/>
          </p:nvSpPr>
          <p:spPr>
            <a:xfrm>
              <a:off x="7153108" y="522006"/>
              <a:ext cx="432650" cy="304476"/>
            </a:xfrm>
            <a:custGeom>
              <a:rect b="b" l="l" r="r" t="t"/>
              <a:pathLst>
                <a:path extrusionOk="0" h="13785" w="19588">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58"/>
            <p:cNvSpPr/>
            <p:nvPr/>
          </p:nvSpPr>
          <p:spPr>
            <a:xfrm>
              <a:off x="7772685" y="454154"/>
              <a:ext cx="542138" cy="490033"/>
            </a:xfrm>
            <a:custGeom>
              <a:rect b="b" l="l" r="r" t="t"/>
              <a:pathLst>
                <a:path extrusionOk="0" h="22186" w="24545">
                  <a:moveTo>
                    <a:pt x="0" y="1"/>
                  </a:moveTo>
                  <a:lnTo>
                    <a:pt x="0" y="22185"/>
                  </a:lnTo>
                  <a:lnTo>
                    <a:pt x="24545" y="22185"/>
                  </a:lnTo>
                  <a:lnTo>
                    <a:pt x="24545"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58"/>
            <p:cNvSpPr/>
            <p:nvPr/>
          </p:nvSpPr>
          <p:spPr>
            <a:xfrm>
              <a:off x="7760780" y="442248"/>
              <a:ext cx="565970" cy="513822"/>
            </a:xfrm>
            <a:custGeom>
              <a:rect b="b" l="l" r="r" t="t"/>
              <a:pathLst>
                <a:path extrusionOk="0" h="23263" w="25624">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58"/>
            <p:cNvSpPr/>
            <p:nvPr/>
          </p:nvSpPr>
          <p:spPr>
            <a:xfrm>
              <a:off x="7772685" y="658927"/>
              <a:ext cx="542138" cy="285260"/>
            </a:xfrm>
            <a:custGeom>
              <a:rect b="b" l="l" r="r" t="t"/>
              <a:pathLst>
                <a:path extrusionOk="0" h="12915" w="24545">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58"/>
            <p:cNvSpPr/>
            <p:nvPr/>
          </p:nvSpPr>
          <p:spPr>
            <a:xfrm>
              <a:off x="7766787" y="653007"/>
              <a:ext cx="554065" cy="297077"/>
            </a:xfrm>
            <a:custGeom>
              <a:rect b="b" l="l" r="r" t="t"/>
              <a:pathLst>
                <a:path extrusionOk="0" h="13450" w="25085">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58"/>
            <p:cNvSpPr/>
            <p:nvPr/>
          </p:nvSpPr>
          <p:spPr>
            <a:xfrm>
              <a:off x="7831084" y="505419"/>
              <a:ext cx="121680" cy="121768"/>
            </a:xfrm>
            <a:custGeom>
              <a:rect b="b" l="l" r="r" t="t"/>
              <a:pathLst>
                <a:path extrusionOk="0" h="5513" w="5509">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58"/>
            <p:cNvSpPr/>
            <p:nvPr/>
          </p:nvSpPr>
          <p:spPr>
            <a:xfrm>
              <a:off x="7825098" y="499521"/>
              <a:ext cx="133674" cy="133651"/>
            </a:xfrm>
            <a:custGeom>
              <a:rect b="b" l="l" r="r" t="t"/>
              <a:pathLst>
                <a:path extrusionOk="0" h="6051" w="6052">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58"/>
            <p:cNvSpPr/>
            <p:nvPr/>
          </p:nvSpPr>
          <p:spPr>
            <a:xfrm>
              <a:off x="7132898" y="297730"/>
              <a:ext cx="1206640" cy="46605"/>
            </a:xfrm>
            <a:custGeom>
              <a:rect b="b" l="l" r="r" t="t"/>
              <a:pathLst>
                <a:path extrusionOk="0" h="2110" w="54630">
                  <a:moveTo>
                    <a:pt x="0" y="0"/>
                  </a:moveTo>
                  <a:lnTo>
                    <a:pt x="0" y="2109"/>
                  </a:lnTo>
                  <a:lnTo>
                    <a:pt x="54630" y="2109"/>
                  </a:lnTo>
                  <a:lnTo>
                    <a:pt x="546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58"/>
            <p:cNvSpPr/>
            <p:nvPr/>
          </p:nvSpPr>
          <p:spPr>
            <a:xfrm>
              <a:off x="7126891" y="291833"/>
              <a:ext cx="1218567" cy="58510"/>
            </a:xfrm>
            <a:custGeom>
              <a:rect b="b" l="l" r="r" t="t"/>
              <a:pathLst>
                <a:path extrusionOk="0" h="2649" w="55170">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58"/>
            <p:cNvSpPr/>
            <p:nvPr/>
          </p:nvSpPr>
          <p:spPr>
            <a:xfrm>
              <a:off x="5314810" y="424247"/>
              <a:ext cx="1014037" cy="673337"/>
            </a:xfrm>
            <a:custGeom>
              <a:rect b="b" l="l" r="r" t="t"/>
              <a:pathLst>
                <a:path extrusionOk="0" h="30485" w="45910">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58"/>
            <p:cNvSpPr/>
            <p:nvPr/>
          </p:nvSpPr>
          <p:spPr>
            <a:xfrm>
              <a:off x="5308913" y="418239"/>
              <a:ext cx="1025942" cy="685353"/>
            </a:xfrm>
            <a:custGeom>
              <a:rect b="b" l="l" r="r" t="t"/>
              <a:pathLst>
                <a:path extrusionOk="0" h="31029" w="46449">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58"/>
            <p:cNvSpPr/>
            <p:nvPr/>
          </p:nvSpPr>
          <p:spPr>
            <a:xfrm>
              <a:off x="5314810" y="1001659"/>
              <a:ext cx="1014037" cy="95926"/>
            </a:xfrm>
            <a:custGeom>
              <a:rect b="b" l="l" r="r" t="t"/>
              <a:pathLst>
                <a:path extrusionOk="0" h="4343" w="45910">
                  <a:moveTo>
                    <a:pt x="1" y="1"/>
                  </a:moveTo>
                  <a:lnTo>
                    <a:pt x="1" y="4342"/>
                  </a:lnTo>
                  <a:lnTo>
                    <a:pt x="45910" y="4342"/>
                  </a:lnTo>
                  <a:lnTo>
                    <a:pt x="4591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58"/>
            <p:cNvSpPr/>
            <p:nvPr/>
          </p:nvSpPr>
          <p:spPr>
            <a:xfrm>
              <a:off x="5308913" y="995761"/>
              <a:ext cx="1025942" cy="107831"/>
            </a:xfrm>
            <a:custGeom>
              <a:rect b="b" l="l" r="r" t="t"/>
              <a:pathLst>
                <a:path extrusionOk="0" h="4882" w="46449">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58"/>
            <p:cNvSpPr/>
            <p:nvPr/>
          </p:nvSpPr>
          <p:spPr>
            <a:xfrm>
              <a:off x="5361304" y="1034481"/>
              <a:ext cx="921159" cy="30392"/>
            </a:xfrm>
            <a:custGeom>
              <a:rect b="b" l="l" r="r" t="t"/>
              <a:pathLst>
                <a:path extrusionOk="0" h="1376" w="41705">
                  <a:moveTo>
                    <a:pt x="1" y="1"/>
                  </a:moveTo>
                  <a:lnTo>
                    <a:pt x="1" y="1375"/>
                  </a:lnTo>
                  <a:lnTo>
                    <a:pt x="41704" y="1375"/>
                  </a:lnTo>
                  <a:lnTo>
                    <a:pt x="417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58"/>
            <p:cNvSpPr/>
            <p:nvPr/>
          </p:nvSpPr>
          <p:spPr>
            <a:xfrm>
              <a:off x="5355296" y="1028495"/>
              <a:ext cx="933153" cy="42364"/>
            </a:xfrm>
            <a:custGeom>
              <a:rect b="b" l="l" r="r" t="t"/>
              <a:pathLst>
                <a:path extrusionOk="0" h="1918" w="42248">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58"/>
            <p:cNvSpPr/>
            <p:nvPr/>
          </p:nvSpPr>
          <p:spPr>
            <a:xfrm>
              <a:off x="5681816" y="590036"/>
              <a:ext cx="280114" cy="280114"/>
            </a:xfrm>
            <a:custGeom>
              <a:rect b="b" l="l" r="r" t="t"/>
              <a:pathLst>
                <a:path extrusionOk="0" h="12682" w="12682">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58"/>
            <p:cNvSpPr/>
            <p:nvPr/>
          </p:nvSpPr>
          <p:spPr>
            <a:xfrm>
              <a:off x="5675808" y="584006"/>
              <a:ext cx="292151" cy="292063"/>
            </a:xfrm>
            <a:custGeom>
              <a:rect b="b" l="l" r="r" t="t"/>
              <a:pathLst>
                <a:path extrusionOk="0" h="13223" w="13227">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58"/>
            <p:cNvSpPr/>
            <p:nvPr/>
          </p:nvSpPr>
          <p:spPr>
            <a:xfrm>
              <a:off x="5758658" y="642781"/>
              <a:ext cx="151145" cy="174535"/>
            </a:xfrm>
            <a:custGeom>
              <a:rect b="b" l="l" r="r" t="t"/>
              <a:pathLst>
                <a:path extrusionOk="0" h="7902" w="6843">
                  <a:moveTo>
                    <a:pt x="0" y="0"/>
                  </a:moveTo>
                  <a:lnTo>
                    <a:pt x="0" y="7901"/>
                  </a:lnTo>
                  <a:lnTo>
                    <a:pt x="6843" y="395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58"/>
            <p:cNvSpPr/>
            <p:nvPr/>
          </p:nvSpPr>
          <p:spPr>
            <a:xfrm>
              <a:off x="5752650" y="636883"/>
              <a:ext cx="163138" cy="186419"/>
            </a:xfrm>
            <a:custGeom>
              <a:rect b="b" l="l" r="r" t="t"/>
              <a:pathLst>
                <a:path extrusionOk="0" h="8440" w="7386">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58"/>
            <p:cNvSpPr/>
            <p:nvPr/>
          </p:nvSpPr>
          <p:spPr>
            <a:xfrm>
              <a:off x="4894065" y="1342910"/>
              <a:ext cx="1029852" cy="434262"/>
            </a:xfrm>
            <a:custGeom>
              <a:rect b="b" l="l" r="r" t="t"/>
              <a:pathLst>
                <a:path extrusionOk="0" h="19661" w="46626">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58"/>
            <p:cNvSpPr/>
            <p:nvPr/>
          </p:nvSpPr>
          <p:spPr>
            <a:xfrm>
              <a:off x="4888168" y="1336925"/>
              <a:ext cx="1041757" cy="446256"/>
            </a:xfrm>
            <a:custGeom>
              <a:rect b="b" l="l" r="r" t="t"/>
              <a:pathLst>
                <a:path extrusionOk="0" h="20204" w="47165">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58"/>
            <p:cNvSpPr/>
            <p:nvPr/>
          </p:nvSpPr>
          <p:spPr>
            <a:xfrm>
              <a:off x="4967904" y="1402127"/>
              <a:ext cx="190328" cy="115937"/>
            </a:xfrm>
            <a:custGeom>
              <a:rect b="b" l="l" r="r" t="t"/>
              <a:pathLst>
                <a:path extrusionOk="0" h="5249" w="8617">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58"/>
            <p:cNvSpPr/>
            <p:nvPr/>
          </p:nvSpPr>
          <p:spPr>
            <a:xfrm>
              <a:off x="5211683" y="1484602"/>
              <a:ext cx="597997" cy="11927"/>
            </a:xfrm>
            <a:custGeom>
              <a:rect b="b" l="l" r="r" t="t"/>
              <a:pathLst>
                <a:path extrusionOk="0" h="540" w="27074">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58"/>
            <p:cNvSpPr/>
            <p:nvPr/>
          </p:nvSpPr>
          <p:spPr>
            <a:xfrm>
              <a:off x="5211683" y="1534895"/>
              <a:ext cx="597997" cy="12016"/>
            </a:xfrm>
            <a:custGeom>
              <a:rect b="b" l="l" r="r" t="t"/>
              <a:pathLst>
                <a:path extrusionOk="0" h="544" w="27074">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58"/>
            <p:cNvSpPr/>
            <p:nvPr/>
          </p:nvSpPr>
          <p:spPr>
            <a:xfrm>
              <a:off x="5211683" y="1585277"/>
              <a:ext cx="597997" cy="11905"/>
            </a:xfrm>
            <a:custGeom>
              <a:rect b="b" l="l" r="r" t="t"/>
              <a:pathLst>
                <a:path extrusionOk="0" h="539" w="27074">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58"/>
            <p:cNvSpPr/>
            <p:nvPr/>
          </p:nvSpPr>
          <p:spPr>
            <a:xfrm>
              <a:off x="5211683" y="1635548"/>
              <a:ext cx="597997" cy="12016"/>
            </a:xfrm>
            <a:custGeom>
              <a:rect b="b" l="l" r="r" t="t"/>
              <a:pathLst>
                <a:path extrusionOk="0" h="544" w="27074">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58"/>
            <p:cNvSpPr/>
            <p:nvPr/>
          </p:nvSpPr>
          <p:spPr>
            <a:xfrm>
              <a:off x="6993769" y="2138767"/>
              <a:ext cx="370385" cy="619091"/>
            </a:xfrm>
            <a:custGeom>
              <a:rect b="b" l="l" r="r" t="t"/>
              <a:pathLst>
                <a:path extrusionOk="0" h="28029" w="16769">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58"/>
            <p:cNvSpPr/>
            <p:nvPr/>
          </p:nvSpPr>
          <p:spPr>
            <a:xfrm>
              <a:off x="6987607" y="2132826"/>
              <a:ext cx="385206" cy="631018"/>
            </a:xfrm>
            <a:custGeom>
              <a:rect b="b" l="l" r="r" t="t"/>
              <a:pathLst>
                <a:path extrusionOk="0" h="28569" w="17440">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58"/>
            <p:cNvSpPr/>
            <p:nvPr/>
          </p:nvSpPr>
          <p:spPr>
            <a:xfrm>
              <a:off x="7108006" y="2147602"/>
              <a:ext cx="251643" cy="578052"/>
            </a:xfrm>
            <a:custGeom>
              <a:rect b="b" l="l" r="r" t="t"/>
              <a:pathLst>
                <a:path extrusionOk="0" h="26171" w="11393">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58"/>
            <p:cNvSpPr/>
            <p:nvPr/>
          </p:nvSpPr>
          <p:spPr>
            <a:xfrm>
              <a:off x="6035856" y="2171678"/>
              <a:ext cx="247380" cy="586357"/>
            </a:xfrm>
            <a:custGeom>
              <a:rect b="b" l="l" r="r" t="t"/>
              <a:pathLst>
                <a:path extrusionOk="0" h="26547" w="11200">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58"/>
            <p:cNvSpPr/>
            <p:nvPr/>
          </p:nvSpPr>
          <p:spPr>
            <a:xfrm>
              <a:off x="6030467" y="2165692"/>
              <a:ext cx="259131" cy="598240"/>
            </a:xfrm>
            <a:custGeom>
              <a:rect b="b" l="l" r="r" t="t"/>
              <a:pathLst>
                <a:path extrusionOk="0" h="27085" w="11732">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58"/>
            <p:cNvSpPr/>
            <p:nvPr/>
          </p:nvSpPr>
          <p:spPr>
            <a:xfrm>
              <a:off x="6043167" y="2180049"/>
              <a:ext cx="183105" cy="567295"/>
            </a:xfrm>
            <a:custGeom>
              <a:rect b="b" l="l" r="r" t="t"/>
              <a:pathLst>
                <a:path extrusionOk="0" h="25684" w="8290">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58"/>
            <p:cNvSpPr/>
            <p:nvPr/>
          </p:nvSpPr>
          <p:spPr>
            <a:xfrm>
              <a:off x="6067331" y="1803214"/>
              <a:ext cx="1190936" cy="684403"/>
            </a:xfrm>
            <a:custGeom>
              <a:rect b="b" l="l" r="r" t="t"/>
              <a:pathLst>
                <a:path extrusionOk="0" h="30986" w="53919">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58"/>
            <p:cNvSpPr/>
            <p:nvPr/>
          </p:nvSpPr>
          <p:spPr>
            <a:xfrm>
              <a:off x="6060904" y="1797383"/>
              <a:ext cx="1204166" cy="696242"/>
            </a:xfrm>
            <a:custGeom>
              <a:rect b="b" l="l" r="r" t="t"/>
              <a:pathLst>
                <a:path extrusionOk="0" h="31522" w="54518">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58"/>
            <p:cNvSpPr/>
            <p:nvPr/>
          </p:nvSpPr>
          <p:spPr>
            <a:xfrm>
              <a:off x="6310205" y="1904176"/>
              <a:ext cx="8857" cy="369170"/>
            </a:xfrm>
            <a:custGeom>
              <a:rect b="b" l="l" r="r" t="t"/>
              <a:pathLst>
                <a:path extrusionOk="0" h="16714" w="401">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58"/>
            <p:cNvSpPr/>
            <p:nvPr/>
          </p:nvSpPr>
          <p:spPr>
            <a:xfrm>
              <a:off x="6338720" y="1937064"/>
              <a:ext cx="53651" cy="281925"/>
            </a:xfrm>
            <a:custGeom>
              <a:rect b="b" l="l" r="r" t="t"/>
              <a:pathLst>
                <a:path extrusionOk="0" h="12764" w="2429">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58"/>
            <p:cNvSpPr/>
            <p:nvPr/>
          </p:nvSpPr>
          <p:spPr>
            <a:xfrm>
              <a:off x="6392790" y="2227294"/>
              <a:ext cx="36820" cy="76025"/>
            </a:xfrm>
            <a:custGeom>
              <a:rect b="b" l="l" r="r" t="t"/>
              <a:pathLst>
                <a:path extrusionOk="0" h="3442" w="1667">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58"/>
            <p:cNvSpPr/>
            <p:nvPr/>
          </p:nvSpPr>
          <p:spPr>
            <a:xfrm>
              <a:off x="6361470" y="1917031"/>
              <a:ext cx="63833" cy="194768"/>
            </a:xfrm>
            <a:custGeom>
              <a:rect b="b" l="l" r="r" t="t"/>
              <a:pathLst>
                <a:path extrusionOk="0" h="8818" w="2890">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58"/>
            <p:cNvSpPr/>
            <p:nvPr/>
          </p:nvSpPr>
          <p:spPr>
            <a:xfrm>
              <a:off x="6913128" y="1948483"/>
              <a:ext cx="71144" cy="209014"/>
            </a:xfrm>
            <a:custGeom>
              <a:rect b="b" l="l" r="r" t="t"/>
              <a:pathLst>
                <a:path extrusionOk="0" h="9463" w="3221">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58"/>
            <p:cNvSpPr/>
            <p:nvPr/>
          </p:nvSpPr>
          <p:spPr>
            <a:xfrm>
              <a:off x="7032223" y="1982807"/>
              <a:ext cx="7443" cy="289125"/>
            </a:xfrm>
            <a:custGeom>
              <a:rect b="b" l="l" r="r" t="t"/>
              <a:pathLst>
                <a:path extrusionOk="0" h="13090" w="337">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58"/>
            <p:cNvSpPr/>
            <p:nvPr/>
          </p:nvSpPr>
          <p:spPr>
            <a:xfrm>
              <a:off x="6928920" y="1988506"/>
              <a:ext cx="95219" cy="279098"/>
            </a:xfrm>
            <a:custGeom>
              <a:rect b="b" l="l" r="r" t="t"/>
              <a:pathLst>
                <a:path extrusionOk="0" h="12636" w="4311">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58"/>
            <p:cNvSpPr/>
            <p:nvPr/>
          </p:nvSpPr>
          <p:spPr>
            <a:xfrm>
              <a:off x="6937468" y="2225880"/>
              <a:ext cx="55440" cy="88924"/>
            </a:xfrm>
            <a:custGeom>
              <a:rect b="b" l="l" r="r" t="t"/>
              <a:pathLst>
                <a:path extrusionOk="0" h="4026" w="2510">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58"/>
            <p:cNvSpPr/>
            <p:nvPr/>
          </p:nvSpPr>
          <p:spPr>
            <a:xfrm>
              <a:off x="6527325" y="1848383"/>
              <a:ext cx="250671" cy="256635"/>
            </a:xfrm>
            <a:custGeom>
              <a:rect b="b" l="l" r="r" t="t"/>
              <a:pathLst>
                <a:path extrusionOk="0" h="11619" w="11349">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58"/>
            <p:cNvSpPr/>
            <p:nvPr/>
          </p:nvSpPr>
          <p:spPr>
            <a:xfrm>
              <a:off x="6358997" y="1564205"/>
              <a:ext cx="96721" cy="115076"/>
            </a:xfrm>
            <a:custGeom>
              <a:rect b="b" l="l" r="r" t="t"/>
              <a:pathLst>
                <a:path extrusionOk="0" h="5210" w="4379">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58"/>
            <p:cNvSpPr/>
            <p:nvPr/>
          </p:nvSpPr>
          <p:spPr>
            <a:xfrm>
              <a:off x="6367566" y="1558241"/>
              <a:ext cx="94071" cy="127003"/>
            </a:xfrm>
            <a:custGeom>
              <a:rect b="b" l="l" r="r" t="t"/>
              <a:pathLst>
                <a:path extrusionOk="0" h="5750" w="4259">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58"/>
            <p:cNvSpPr/>
            <p:nvPr/>
          </p:nvSpPr>
          <p:spPr>
            <a:xfrm>
              <a:off x="6835115" y="1564205"/>
              <a:ext cx="96743" cy="115076"/>
            </a:xfrm>
            <a:custGeom>
              <a:rect b="b" l="l" r="r" t="t"/>
              <a:pathLst>
                <a:path extrusionOk="0" h="5210" w="438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58"/>
            <p:cNvSpPr/>
            <p:nvPr/>
          </p:nvSpPr>
          <p:spPr>
            <a:xfrm>
              <a:off x="6829239" y="1558241"/>
              <a:ext cx="93960" cy="127003"/>
            </a:xfrm>
            <a:custGeom>
              <a:rect b="b" l="l" r="r" t="t"/>
              <a:pathLst>
                <a:path extrusionOk="0" h="5750" w="4254">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58"/>
            <p:cNvSpPr/>
            <p:nvPr/>
          </p:nvSpPr>
          <p:spPr>
            <a:xfrm>
              <a:off x="6557696" y="1819934"/>
              <a:ext cx="178732" cy="231742"/>
            </a:xfrm>
            <a:custGeom>
              <a:rect b="b" l="l" r="r" t="t"/>
              <a:pathLst>
                <a:path extrusionOk="0" h="10492" w="8092">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58"/>
            <p:cNvSpPr/>
            <p:nvPr/>
          </p:nvSpPr>
          <p:spPr>
            <a:xfrm>
              <a:off x="6551334" y="1813993"/>
              <a:ext cx="191211" cy="243713"/>
            </a:xfrm>
            <a:custGeom>
              <a:rect b="b" l="l" r="r" t="t"/>
              <a:pathLst>
                <a:path extrusionOk="0" h="11034" w="8657">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58"/>
            <p:cNvSpPr/>
            <p:nvPr/>
          </p:nvSpPr>
          <p:spPr>
            <a:xfrm>
              <a:off x="6406109" y="1294605"/>
              <a:ext cx="467614" cy="614982"/>
            </a:xfrm>
            <a:custGeom>
              <a:rect b="b" l="l" r="r" t="t"/>
              <a:pathLst>
                <a:path extrusionOk="0" h="27843" w="21171">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58"/>
            <p:cNvSpPr/>
            <p:nvPr/>
          </p:nvSpPr>
          <p:spPr>
            <a:xfrm>
              <a:off x="6407651" y="1288921"/>
              <a:ext cx="463022" cy="466746"/>
            </a:xfrm>
            <a:custGeom>
              <a:rect b="b" l="l" r="r" t="t"/>
              <a:pathLst>
                <a:path extrusionOk="0" h="209538" w="207866">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58"/>
            <p:cNvSpPr/>
            <p:nvPr/>
          </p:nvSpPr>
          <p:spPr>
            <a:xfrm>
              <a:off x="6401537" y="1288973"/>
              <a:ext cx="479409" cy="626622"/>
            </a:xfrm>
            <a:custGeom>
              <a:rect b="b" l="l" r="r" t="t"/>
              <a:pathLst>
                <a:path extrusionOk="0" h="28370" w="21705">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58"/>
            <p:cNvSpPr/>
            <p:nvPr/>
          </p:nvSpPr>
          <p:spPr>
            <a:xfrm>
              <a:off x="6628177" y="1672456"/>
              <a:ext cx="50315" cy="136655"/>
            </a:xfrm>
            <a:custGeom>
              <a:rect b="b" l="l" r="r" t="t"/>
              <a:pathLst>
                <a:path extrusionOk="0" h="6187" w="2278">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58"/>
            <p:cNvSpPr/>
            <p:nvPr/>
          </p:nvSpPr>
          <p:spPr>
            <a:xfrm>
              <a:off x="6522400" y="1695339"/>
              <a:ext cx="70702" cy="21845"/>
            </a:xfrm>
            <a:custGeom>
              <a:rect b="b" l="l" r="r" t="t"/>
              <a:pathLst>
                <a:path extrusionOk="0" h="989" w="3201">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58"/>
            <p:cNvSpPr/>
            <p:nvPr/>
          </p:nvSpPr>
          <p:spPr>
            <a:xfrm>
              <a:off x="6703959" y="1695339"/>
              <a:ext cx="70790" cy="21845"/>
            </a:xfrm>
            <a:custGeom>
              <a:rect b="b" l="l" r="r" t="t"/>
              <a:pathLst>
                <a:path extrusionOk="0" h="989" w="3205">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58"/>
            <p:cNvSpPr/>
            <p:nvPr/>
          </p:nvSpPr>
          <p:spPr>
            <a:xfrm>
              <a:off x="6496381" y="1603079"/>
              <a:ext cx="130758" cy="56036"/>
            </a:xfrm>
            <a:custGeom>
              <a:rect b="b" l="l" r="r" t="t"/>
              <a:pathLst>
                <a:path extrusionOk="0" h="2537" w="5920">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58"/>
            <p:cNvSpPr/>
            <p:nvPr/>
          </p:nvSpPr>
          <p:spPr>
            <a:xfrm>
              <a:off x="6688520" y="1599545"/>
              <a:ext cx="117969" cy="51287"/>
            </a:xfrm>
            <a:custGeom>
              <a:rect b="b" l="l" r="r" t="t"/>
              <a:pathLst>
                <a:path extrusionOk="0" h="2322" w="5341">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58"/>
            <p:cNvSpPr/>
            <p:nvPr/>
          </p:nvSpPr>
          <p:spPr>
            <a:xfrm>
              <a:off x="6443084" y="1648182"/>
              <a:ext cx="200709" cy="130559"/>
            </a:xfrm>
            <a:custGeom>
              <a:rect b="b" l="l" r="r" t="t"/>
              <a:pathLst>
                <a:path extrusionOk="0" h="5911" w="9087">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58"/>
            <p:cNvSpPr/>
            <p:nvPr/>
          </p:nvSpPr>
          <p:spPr>
            <a:xfrm>
              <a:off x="6660380" y="1648182"/>
              <a:ext cx="200731" cy="130559"/>
            </a:xfrm>
            <a:custGeom>
              <a:rect b="b" l="l" r="r" t="t"/>
              <a:pathLst>
                <a:path extrusionOk="0" h="5911" w="9088">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58"/>
            <p:cNvSpPr/>
            <p:nvPr/>
          </p:nvSpPr>
          <p:spPr>
            <a:xfrm>
              <a:off x="5644223" y="2852679"/>
              <a:ext cx="75628" cy="1466014"/>
            </a:xfrm>
            <a:custGeom>
              <a:rect b="b" l="l" r="r" t="t"/>
              <a:pathLst>
                <a:path extrusionOk="0" h="66373" w="3424">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58"/>
            <p:cNvSpPr/>
            <p:nvPr/>
          </p:nvSpPr>
          <p:spPr>
            <a:xfrm>
              <a:off x="5638237" y="2846760"/>
              <a:ext cx="87709" cy="1477853"/>
            </a:xfrm>
            <a:custGeom>
              <a:rect b="b" l="l" r="r" t="t"/>
              <a:pathLst>
                <a:path extrusionOk="0" h="66909" w="3971">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58"/>
            <p:cNvSpPr/>
            <p:nvPr/>
          </p:nvSpPr>
          <p:spPr>
            <a:xfrm>
              <a:off x="5546662" y="3191281"/>
              <a:ext cx="75628" cy="1515136"/>
            </a:xfrm>
            <a:custGeom>
              <a:rect b="b" l="l" r="r" t="t"/>
              <a:pathLst>
                <a:path extrusionOk="0" h="68597" w="3424">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58"/>
            <p:cNvSpPr/>
            <p:nvPr/>
          </p:nvSpPr>
          <p:spPr>
            <a:xfrm>
              <a:off x="5540655" y="3185361"/>
              <a:ext cx="87709" cy="1526975"/>
            </a:xfrm>
            <a:custGeom>
              <a:rect b="b" l="l" r="r" t="t"/>
              <a:pathLst>
                <a:path extrusionOk="0" h="69133" w="3971">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58"/>
            <p:cNvSpPr/>
            <p:nvPr/>
          </p:nvSpPr>
          <p:spPr>
            <a:xfrm>
              <a:off x="7583351" y="2852679"/>
              <a:ext cx="75628" cy="1466014"/>
            </a:xfrm>
            <a:custGeom>
              <a:rect b="b" l="l" r="r" t="t"/>
              <a:pathLst>
                <a:path extrusionOk="0" h="66373" w="3424">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58"/>
            <p:cNvSpPr/>
            <p:nvPr/>
          </p:nvSpPr>
          <p:spPr>
            <a:xfrm>
              <a:off x="7577277" y="2846760"/>
              <a:ext cx="87732" cy="1477853"/>
            </a:xfrm>
            <a:custGeom>
              <a:rect b="b" l="l" r="r" t="t"/>
              <a:pathLst>
                <a:path extrusionOk="0" h="66909" w="3972">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58"/>
            <p:cNvSpPr/>
            <p:nvPr/>
          </p:nvSpPr>
          <p:spPr>
            <a:xfrm>
              <a:off x="7680933" y="3191281"/>
              <a:ext cx="75716" cy="1515136"/>
            </a:xfrm>
            <a:custGeom>
              <a:rect b="b" l="l" r="r" t="t"/>
              <a:pathLst>
                <a:path extrusionOk="0" h="68597" w="3428">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58"/>
            <p:cNvSpPr/>
            <p:nvPr/>
          </p:nvSpPr>
          <p:spPr>
            <a:xfrm>
              <a:off x="7674837" y="3185361"/>
              <a:ext cx="87732" cy="1526975"/>
            </a:xfrm>
            <a:custGeom>
              <a:rect b="b" l="l" r="r" t="t"/>
              <a:pathLst>
                <a:path extrusionOk="0" h="69133" w="3972">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58"/>
            <p:cNvSpPr/>
            <p:nvPr/>
          </p:nvSpPr>
          <p:spPr>
            <a:xfrm>
              <a:off x="6227907" y="3253545"/>
              <a:ext cx="48107" cy="1343671"/>
            </a:xfrm>
            <a:custGeom>
              <a:rect b="b" l="l" r="r" t="t"/>
              <a:pathLst>
                <a:path extrusionOk="0" h="60834" w="2178">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58"/>
            <p:cNvSpPr/>
            <p:nvPr/>
          </p:nvSpPr>
          <p:spPr>
            <a:xfrm>
              <a:off x="6221899" y="3247538"/>
              <a:ext cx="60188" cy="1355664"/>
            </a:xfrm>
            <a:custGeom>
              <a:rect b="b" l="l" r="r" t="t"/>
              <a:pathLst>
                <a:path extrusionOk="0" h="61377" w="2725">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58"/>
            <p:cNvSpPr/>
            <p:nvPr/>
          </p:nvSpPr>
          <p:spPr>
            <a:xfrm>
              <a:off x="7035691" y="3210784"/>
              <a:ext cx="40685" cy="1172228"/>
            </a:xfrm>
            <a:custGeom>
              <a:rect b="b" l="l" r="r" t="t"/>
              <a:pathLst>
                <a:path extrusionOk="0" h="53072" w="1842">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58"/>
            <p:cNvSpPr/>
            <p:nvPr/>
          </p:nvSpPr>
          <p:spPr>
            <a:xfrm>
              <a:off x="7029573" y="3204843"/>
              <a:ext cx="52701" cy="1184155"/>
            </a:xfrm>
            <a:custGeom>
              <a:rect b="b" l="l" r="r" t="t"/>
              <a:pathLst>
                <a:path extrusionOk="0" h="53612" w="2386">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58"/>
            <p:cNvSpPr/>
            <p:nvPr/>
          </p:nvSpPr>
          <p:spPr>
            <a:xfrm>
              <a:off x="6181148" y="3210784"/>
              <a:ext cx="40685" cy="1172228"/>
            </a:xfrm>
            <a:custGeom>
              <a:rect b="b" l="l" r="r" t="t"/>
              <a:pathLst>
                <a:path extrusionOk="0" h="53072" w="1842">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58"/>
            <p:cNvSpPr/>
            <p:nvPr/>
          </p:nvSpPr>
          <p:spPr>
            <a:xfrm>
              <a:off x="6175140" y="3204843"/>
              <a:ext cx="52723" cy="1184155"/>
            </a:xfrm>
            <a:custGeom>
              <a:rect b="b" l="l" r="r" t="t"/>
              <a:pathLst>
                <a:path extrusionOk="0" h="53612" w="2387">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58"/>
            <p:cNvSpPr/>
            <p:nvPr/>
          </p:nvSpPr>
          <p:spPr>
            <a:xfrm>
              <a:off x="7004702" y="3253545"/>
              <a:ext cx="48107" cy="1343671"/>
            </a:xfrm>
            <a:custGeom>
              <a:rect b="b" l="l" r="r" t="t"/>
              <a:pathLst>
                <a:path extrusionOk="0" h="60834" w="2178">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58"/>
            <p:cNvSpPr/>
            <p:nvPr/>
          </p:nvSpPr>
          <p:spPr>
            <a:xfrm>
              <a:off x="6998717" y="3247560"/>
              <a:ext cx="60078" cy="1355642"/>
            </a:xfrm>
            <a:custGeom>
              <a:rect b="b" l="l" r="r" t="t"/>
              <a:pathLst>
                <a:path extrusionOk="0" h="61376" w="2720">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58"/>
            <p:cNvSpPr/>
            <p:nvPr/>
          </p:nvSpPr>
          <p:spPr>
            <a:xfrm>
              <a:off x="6102715" y="3103660"/>
              <a:ext cx="1063646" cy="242985"/>
            </a:xfrm>
            <a:custGeom>
              <a:rect b="b" l="l" r="r" t="t"/>
              <a:pathLst>
                <a:path extrusionOk="0" h="11001" w="48156">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58"/>
            <p:cNvSpPr/>
            <p:nvPr/>
          </p:nvSpPr>
          <p:spPr>
            <a:xfrm>
              <a:off x="6096730" y="3097674"/>
              <a:ext cx="1075551" cy="254978"/>
            </a:xfrm>
            <a:custGeom>
              <a:rect b="b" l="l" r="r" t="t"/>
              <a:pathLst>
                <a:path extrusionOk="0" h="11544" w="48695">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58"/>
            <p:cNvSpPr/>
            <p:nvPr/>
          </p:nvSpPr>
          <p:spPr>
            <a:xfrm>
              <a:off x="6318996" y="4226478"/>
              <a:ext cx="178092" cy="408243"/>
            </a:xfrm>
            <a:custGeom>
              <a:rect b="b" l="l" r="r" t="t"/>
              <a:pathLst>
                <a:path extrusionOk="0" h="18483" w="8063">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8"/>
            <p:cNvSpPr/>
            <p:nvPr/>
          </p:nvSpPr>
          <p:spPr>
            <a:xfrm>
              <a:off x="6322663" y="4220558"/>
              <a:ext cx="179925" cy="420148"/>
            </a:xfrm>
            <a:custGeom>
              <a:rect b="b" l="l" r="r" t="t"/>
              <a:pathLst>
                <a:path extrusionOk="0" h="19022" w="8146">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58"/>
            <p:cNvSpPr/>
            <p:nvPr/>
          </p:nvSpPr>
          <p:spPr>
            <a:xfrm>
              <a:off x="6339162" y="4566139"/>
              <a:ext cx="121857" cy="68604"/>
            </a:xfrm>
            <a:custGeom>
              <a:rect b="b" l="l" r="r" t="t"/>
              <a:pathLst>
                <a:path extrusionOk="0" h="3106" w="5517">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rgbClr val="F7B6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7965C"/>
                </a:solidFill>
                <a:latin typeface="Arial"/>
                <a:ea typeface="Arial"/>
                <a:cs typeface="Arial"/>
                <a:sym typeface="Arial"/>
              </a:endParaRPr>
            </a:p>
          </p:txBody>
        </p:sp>
        <p:sp>
          <p:nvSpPr>
            <p:cNvPr id="943" name="Google Shape;943;p58"/>
            <p:cNvSpPr/>
            <p:nvPr/>
          </p:nvSpPr>
          <p:spPr>
            <a:xfrm>
              <a:off x="6332977" y="4560198"/>
              <a:ext cx="134667" cy="80509"/>
            </a:xfrm>
            <a:custGeom>
              <a:rect b="b" l="l" r="r" t="t"/>
              <a:pathLst>
                <a:path extrusionOk="0" h="3645" w="6097">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58"/>
            <p:cNvSpPr/>
            <p:nvPr/>
          </p:nvSpPr>
          <p:spPr>
            <a:xfrm>
              <a:off x="6313828" y="4139409"/>
              <a:ext cx="155408" cy="168572"/>
            </a:xfrm>
            <a:custGeom>
              <a:rect b="b" l="l" r="r" t="t"/>
              <a:pathLst>
                <a:path extrusionOk="0" h="7632" w="7036">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58"/>
            <p:cNvSpPr/>
            <p:nvPr/>
          </p:nvSpPr>
          <p:spPr>
            <a:xfrm>
              <a:off x="6307577" y="4133423"/>
              <a:ext cx="167644" cy="180521"/>
            </a:xfrm>
            <a:custGeom>
              <a:rect b="b" l="l" r="r" t="t"/>
              <a:pathLst>
                <a:path extrusionOk="0" h="8173" w="7590">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58"/>
            <p:cNvSpPr/>
            <p:nvPr/>
          </p:nvSpPr>
          <p:spPr>
            <a:xfrm>
              <a:off x="6160408" y="3944155"/>
              <a:ext cx="322743" cy="243117"/>
            </a:xfrm>
            <a:custGeom>
              <a:rect b="b" l="l" r="r" t="t"/>
              <a:pathLst>
                <a:path extrusionOk="0" h="11007" w="14612">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58"/>
            <p:cNvSpPr/>
            <p:nvPr/>
          </p:nvSpPr>
          <p:spPr>
            <a:xfrm>
              <a:off x="6153804" y="3938236"/>
              <a:ext cx="334736" cy="254912"/>
            </a:xfrm>
            <a:custGeom>
              <a:rect b="b" l="l" r="r" t="t"/>
              <a:pathLst>
                <a:path extrusionOk="0" h="11541" w="15155">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58"/>
            <p:cNvSpPr/>
            <p:nvPr/>
          </p:nvSpPr>
          <p:spPr>
            <a:xfrm>
              <a:off x="6006303" y="3114328"/>
              <a:ext cx="421098" cy="954268"/>
            </a:xfrm>
            <a:custGeom>
              <a:rect b="b" l="l" r="r" t="t"/>
              <a:pathLst>
                <a:path extrusionOk="0" h="43204" w="19065">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58"/>
            <p:cNvSpPr/>
            <p:nvPr/>
          </p:nvSpPr>
          <p:spPr>
            <a:xfrm>
              <a:off x="6001797" y="3108342"/>
              <a:ext cx="431766" cy="966218"/>
            </a:xfrm>
            <a:custGeom>
              <a:rect b="b" l="l" r="r" t="t"/>
              <a:pathLst>
                <a:path extrusionOk="0" h="43745" w="19548">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58"/>
            <p:cNvSpPr/>
            <p:nvPr/>
          </p:nvSpPr>
          <p:spPr>
            <a:xfrm>
              <a:off x="5884314" y="3143439"/>
              <a:ext cx="355012" cy="166076"/>
            </a:xfrm>
            <a:custGeom>
              <a:rect b="b" l="l" r="r" t="t"/>
              <a:pathLst>
                <a:path extrusionOk="0" h="7519" w="16073">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58"/>
            <p:cNvSpPr/>
            <p:nvPr/>
          </p:nvSpPr>
          <p:spPr>
            <a:xfrm>
              <a:off x="5897611" y="3137454"/>
              <a:ext cx="345934" cy="178047"/>
            </a:xfrm>
            <a:custGeom>
              <a:rect b="b" l="l" r="r" t="t"/>
              <a:pathLst>
                <a:path extrusionOk="0" h="8061" w="15662">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58"/>
            <p:cNvSpPr/>
            <p:nvPr/>
          </p:nvSpPr>
          <p:spPr>
            <a:xfrm>
              <a:off x="6152478" y="3117619"/>
              <a:ext cx="454185" cy="155363"/>
            </a:xfrm>
            <a:custGeom>
              <a:rect b="b" l="l" r="r" t="t"/>
              <a:pathLst>
                <a:path extrusionOk="0" h="7034" w="20563">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58"/>
            <p:cNvSpPr/>
            <p:nvPr/>
          </p:nvSpPr>
          <p:spPr>
            <a:xfrm>
              <a:off x="6165532" y="3111589"/>
              <a:ext cx="441132" cy="167379"/>
            </a:xfrm>
            <a:custGeom>
              <a:rect b="b" l="l" r="r" t="t"/>
              <a:pathLst>
                <a:path extrusionOk="0" h="7578" w="19972">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58"/>
            <p:cNvSpPr/>
            <p:nvPr/>
          </p:nvSpPr>
          <p:spPr>
            <a:xfrm>
              <a:off x="6526994" y="3149381"/>
              <a:ext cx="241924" cy="202830"/>
            </a:xfrm>
            <a:custGeom>
              <a:rect b="b" l="l" r="r" t="t"/>
              <a:pathLst>
                <a:path extrusionOk="0" h="9183" w="10953">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58"/>
            <p:cNvSpPr/>
            <p:nvPr/>
          </p:nvSpPr>
          <p:spPr>
            <a:xfrm>
              <a:off x="6525647" y="3143439"/>
              <a:ext cx="243515" cy="214779"/>
            </a:xfrm>
            <a:custGeom>
              <a:rect b="b" l="l" r="r" t="t"/>
              <a:pathLst>
                <a:path extrusionOk="0" h="9724" w="11025">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58"/>
            <p:cNvSpPr/>
            <p:nvPr/>
          </p:nvSpPr>
          <p:spPr>
            <a:xfrm>
              <a:off x="6670364" y="3063505"/>
              <a:ext cx="744967" cy="420590"/>
            </a:xfrm>
            <a:custGeom>
              <a:rect b="b" l="l" r="r" t="t"/>
              <a:pathLst>
                <a:path extrusionOk="0" h="19042" w="33728">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58"/>
            <p:cNvSpPr/>
            <p:nvPr/>
          </p:nvSpPr>
          <p:spPr>
            <a:xfrm>
              <a:off x="6663892" y="3057629"/>
              <a:ext cx="728578" cy="432473"/>
            </a:xfrm>
            <a:custGeom>
              <a:rect b="b" l="l" r="r" t="t"/>
              <a:pathLst>
                <a:path extrusionOk="0" h="19580" w="32986">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58"/>
            <p:cNvSpPr/>
            <p:nvPr/>
          </p:nvSpPr>
          <p:spPr>
            <a:xfrm>
              <a:off x="5884999" y="3211469"/>
              <a:ext cx="101735" cy="98046"/>
            </a:xfrm>
            <a:custGeom>
              <a:rect b="b" l="l" r="r" t="t"/>
              <a:pathLst>
                <a:path extrusionOk="0" h="4439" w="4606">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58"/>
            <p:cNvSpPr/>
            <p:nvPr/>
          </p:nvSpPr>
          <p:spPr>
            <a:xfrm>
              <a:off x="5898671" y="3205527"/>
              <a:ext cx="94247" cy="109885"/>
            </a:xfrm>
            <a:custGeom>
              <a:rect b="b" l="l" r="r" t="t"/>
              <a:pathLst>
                <a:path extrusionOk="0" h="4975" w="4267">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58"/>
            <p:cNvSpPr/>
            <p:nvPr/>
          </p:nvSpPr>
          <p:spPr>
            <a:xfrm>
              <a:off x="6257019" y="3337964"/>
              <a:ext cx="131553" cy="514396"/>
            </a:xfrm>
            <a:custGeom>
              <a:rect b="b" l="l" r="r" t="t"/>
              <a:pathLst>
                <a:path extrusionOk="0" h="23289" w="5956">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58"/>
            <p:cNvSpPr/>
            <p:nvPr/>
          </p:nvSpPr>
          <p:spPr>
            <a:xfrm>
              <a:off x="6234798" y="3755550"/>
              <a:ext cx="124861" cy="206452"/>
            </a:xfrm>
            <a:custGeom>
              <a:rect b="b" l="l" r="r" t="t"/>
              <a:pathLst>
                <a:path extrusionOk="0" h="9347" w="5653">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58"/>
            <p:cNvSpPr/>
            <p:nvPr/>
          </p:nvSpPr>
          <p:spPr>
            <a:xfrm>
              <a:off x="6807616" y="3258029"/>
              <a:ext cx="272361" cy="161327"/>
            </a:xfrm>
            <a:custGeom>
              <a:rect b="b" l="l" r="r" t="t"/>
              <a:pathLst>
                <a:path extrusionOk="0" h="7304" w="12331">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58"/>
            <p:cNvSpPr/>
            <p:nvPr/>
          </p:nvSpPr>
          <p:spPr>
            <a:xfrm>
              <a:off x="5488771" y="2824363"/>
              <a:ext cx="2323472" cy="382445"/>
            </a:xfrm>
            <a:custGeom>
              <a:rect b="b" l="l" r="r" t="t"/>
              <a:pathLst>
                <a:path extrusionOk="0" h="17315" w="105194">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58"/>
            <p:cNvSpPr/>
            <p:nvPr/>
          </p:nvSpPr>
          <p:spPr>
            <a:xfrm>
              <a:off x="5482785" y="2818422"/>
              <a:ext cx="2335356" cy="394394"/>
            </a:xfrm>
            <a:custGeom>
              <a:rect b="b" l="l" r="r" t="t"/>
              <a:pathLst>
                <a:path extrusionOk="0" h="17856" w="105732">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58"/>
            <p:cNvSpPr/>
            <p:nvPr/>
          </p:nvSpPr>
          <p:spPr>
            <a:xfrm>
              <a:off x="5482410" y="2768062"/>
              <a:ext cx="2337056" cy="382467"/>
            </a:xfrm>
            <a:custGeom>
              <a:rect b="b" l="l" r="r" t="t"/>
              <a:pathLst>
                <a:path extrusionOk="0" h="17316" w="105809">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58"/>
            <p:cNvSpPr/>
            <p:nvPr/>
          </p:nvSpPr>
          <p:spPr>
            <a:xfrm>
              <a:off x="5481548" y="2762076"/>
              <a:ext cx="2338801" cy="394372"/>
            </a:xfrm>
            <a:custGeom>
              <a:rect b="b" l="l" r="r" t="t"/>
              <a:pathLst>
                <a:path extrusionOk="0" h="17855" w="105888">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58"/>
            <p:cNvSpPr/>
            <p:nvPr/>
          </p:nvSpPr>
          <p:spPr>
            <a:xfrm>
              <a:off x="5587149" y="2800752"/>
              <a:ext cx="571006" cy="199494"/>
            </a:xfrm>
            <a:custGeom>
              <a:rect b="b" l="l" r="r" t="t"/>
              <a:pathLst>
                <a:path extrusionOk="0" h="9032" w="25852">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58"/>
            <p:cNvSpPr/>
            <p:nvPr/>
          </p:nvSpPr>
          <p:spPr>
            <a:xfrm>
              <a:off x="7331840" y="2898467"/>
              <a:ext cx="261516" cy="108538"/>
            </a:xfrm>
            <a:custGeom>
              <a:rect b="b" l="l" r="r" t="t"/>
              <a:pathLst>
                <a:path extrusionOk="0" h="4914" w="11840">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58"/>
            <p:cNvSpPr/>
            <p:nvPr/>
          </p:nvSpPr>
          <p:spPr>
            <a:xfrm>
              <a:off x="6161313" y="2898467"/>
              <a:ext cx="937725" cy="175485"/>
            </a:xfrm>
            <a:custGeom>
              <a:rect b="b" l="l" r="r" t="t"/>
              <a:pathLst>
                <a:path extrusionOk="0" h="7945" w="42455">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58"/>
            <p:cNvSpPr/>
            <p:nvPr/>
          </p:nvSpPr>
          <p:spPr>
            <a:xfrm>
              <a:off x="7301139" y="2714058"/>
              <a:ext cx="65843" cy="159980"/>
            </a:xfrm>
            <a:custGeom>
              <a:rect b="b" l="l" r="r" t="t"/>
              <a:pathLst>
                <a:path extrusionOk="0" h="7243" w="2981">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58"/>
            <p:cNvSpPr/>
            <p:nvPr/>
          </p:nvSpPr>
          <p:spPr>
            <a:xfrm>
              <a:off x="7289525" y="2708095"/>
              <a:ext cx="83292" cy="171951"/>
            </a:xfrm>
            <a:custGeom>
              <a:rect b="b" l="l" r="r" t="t"/>
              <a:pathLst>
                <a:path extrusionOk="0" h="7785" w="3771">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58"/>
            <p:cNvSpPr/>
            <p:nvPr/>
          </p:nvSpPr>
          <p:spPr>
            <a:xfrm>
              <a:off x="7346396" y="2745047"/>
              <a:ext cx="227015" cy="227810"/>
            </a:xfrm>
            <a:custGeom>
              <a:rect b="b" l="l" r="r" t="t"/>
              <a:pathLst>
                <a:path extrusionOk="0" h="10314" w="10278">
                  <a:moveTo>
                    <a:pt x="1" y="0"/>
                  </a:moveTo>
                  <a:lnTo>
                    <a:pt x="1" y="8504"/>
                  </a:lnTo>
                  <a:cubicBezTo>
                    <a:pt x="1" y="9502"/>
                    <a:pt x="2301" y="10313"/>
                    <a:pt x="5137" y="10313"/>
                  </a:cubicBezTo>
                  <a:cubicBezTo>
                    <a:pt x="7977" y="10313"/>
                    <a:pt x="10278" y="9502"/>
                    <a:pt x="10278" y="8504"/>
                  </a:cubicBezTo>
                  <a:lnTo>
                    <a:pt x="10278"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58"/>
            <p:cNvSpPr/>
            <p:nvPr/>
          </p:nvSpPr>
          <p:spPr>
            <a:xfrm>
              <a:off x="7340388" y="2739039"/>
              <a:ext cx="238943" cy="239804"/>
            </a:xfrm>
            <a:custGeom>
              <a:rect b="b" l="l" r="r" t="t"/>
              <a:pathLst>
                <a:path extrusionOk="0" h="10857" w="10818">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58"/>
            <p:cNvSpPr/>
            <p:nvPr/>
          </p:nvSpPr>
          <p:spPr>
            <a:xfrm>
              <a:off x="7346396" y="2710436"/>
              <a:ext cx="227015" cy="69112"/>
            </a:xfrm>
            <a:custGeom>
              <a:rect b="b" l="l" r="r" t="t"/>
              <a:pathLst>
                <a:path extrusionOk="0" h="3129" w="10278">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58"/>
            <p:cNvSpPr/>
            <p:nvPr/>
          </p:nvSpPr>
          <p:spPr>
            <a:xfrm>
              <a:off x="7340388" y="2704450"/>
              <a:ext cx="238943" cy="81105"/>
            </a:xfrm>
            <a:custGeom>
              <a:rect b="b" l="l" r="r" t="t"/>
              <a:pathLst>
                <a:path extrusionOk="0" h="3672" w="10818">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58"/>
            <p:cNvSpPr/>
            <p:nvPr/>
          </p:nvSpPr>
          <p:spPr>
            <a:xfrm>
              <a:off x="7361217" y="2714964"/>
              <a:ext cx="197374" cy="60078"/>
            </a:xfrm>
            <a:custGeom>
              <a:rect b="b" l="l" r="r" t="t"/>
              <a:pathLst>
                <a:path extrusionOk="0" h="2720" w="8936">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58"/>
            <p:cNvSpPr/>
            <p:nvPr/>
          </p:nvSpPr>
          <p:spPr>
            <a:xfrm>
              <a:off x="7383790" y="2754076"/>
              <a:ext cx="152227" cy="21800"/>
            </a:xfrm>
            <a:custGeom>
              <a:rect b="b" l="l" r="r" t="t"/>
              <a:pathLst>
                <a:path extrusionOk="0" h="987" w="6892">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58"/>
            <p:cNvSpPr/>
            <p:nvPr/>
          </p:nvSpPr>
          <p:spPr>
            <a:xfrm>
              <a:off x="5624123" y="2825048"/>
              <a:ext cx="434594" cy="74391"/>
            </a:xfrm>
            <a:custGeom>
              <a:rect b="b" l="l" r="r" t="t"/>
              <a:pathLst>
                <a:path extrusionOk="0" h="3368" w="19676">
                  <a:moveTo>
                    <a:pt x="19676" y="1"/>
                  </a:moveTo>
                  <a:lnTo>
                    <a:pt x="0" y="261"/>
                  </a:lnTo>
                  <a:lnTo>
                    <a:pt x="64" y="3172"/>
                  </a:lnTo>
                  <a:lnTo>
                    <a:pt x="19676" y="3368"/>
                  </a:lnTo>
                  <a:lnTo>
                    <a:pt x="196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58"/>
            <p:cNvSpPr/>
            <p:nvPr/>
          </p:nvSpPr>
          <p:spPr>
            <a:xfrm>
              <a:off x="5618115" y="2819062"/>
              <a:ext cx="446587" cy="86384"/>
            </a:xfrm>
            <a:custGeom>
              <a:rect b="b" l="l" r="r" t="t"/>
              <a:pathLst>
                <a:path extrusionOk="0" h="3911" w="20219">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58"/>
            <p:cNvSpPr/>
            <p:nvPr/>
          </p:nvSpPr>
          <p:spPr>
            <a:xfrm>
              <a:off x="6055890" y="2723512"/>
              <a:ext cx="65732" cy="175927"/>
            </a:xfrm>
            <a:custGeom>
              <a:rect b="b" l="l" r="r" t="t"/>
              <a:pathLst>
                <a:path extrusionOk="0" h="7965" w="2976">
                  <a:moveTo>
                    <a:pt x="2976" y="0"/>
                  </a:moveTo>
                  <a:lnTo>
                    <a:pt x="0" y="5181"/>
                  </a:lnTo>
                  <a:lnTo>
                    <a:pt x="128" y="7965"/>
                  </a:lnTo>
                  <a:lnTo>
                    <a:pt x="2976" y="1814"/>
                  </a:lnTo>
                  <a:lnTo>
                    <a:pt x="297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58"/>
            <p:cNvSpPr/>
            <p:nvPr/>
          </p:nvSpPr>
          <p:spPr>
            <a:xfrm>
              <a:off x="6049860" y="2717592"/>
              <a:ext cx="77748" cy="187854"/>
            </a:xfrm>
            <a:custGeom>
              <a:rect b="b" l="l" r="r" t="t"/>
              <a:pathLst>
                <a:path extrusionOk="0" h="8505" w="3520">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58"/>
            <p:cNvSpPr/>
            <p:nvPr/>
          </p:nvSpPr>
          <p:spPr>
            <a:xfrm>
              <a:off x="5624123" y="2883734"/>
              <a:ext cx="434594" cy="74302"/>
            </a:xfrm>
            <a:custGeom>
              <a:rect b="b" l="l" r="r" t="t"/>
              <a:pathLst>
                <a:path extrusionOk="0" h="3364" w="19676">
                  <a:moveTo>
                    <a:pt x="19676" y="0"/>
                  </a:moveTo>
                  <a:lnTo>
                    <a:pt x="0" y="255"/>
                  </a:lnTo>
                  <a:lnTo>
                    <a:pt x="64" y="3171"/>
                  </a:lnTo>
                  <a:lnTo>
                    <a:pt x="19676" y="3363"/>
                  </a:lnTo>
                  <a:lnTo>
                    <a:pt x="1967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58"/>
            <p:cNvSpPr/>
            <p:nvPr/>
          </p:nvSpPr>
          <p:spPr>
            <a:xfrm>
              <a:off x="5618115" y="2877727"/>
              <a:ext cx="446587" cy="86296"/>
            </a:xfrm>
            <a:custGeom>
              <a:rect b="b" l="l" r="r" t="t"/>
              <a:pathLst>
                <a:path extrusionOk="0" h="3907" w="20219">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58"/>
            <p:cNvSpPr/>
            <p:nvPr/>
          </p:nvSpPr>
          <p:spPr>
            <a:xfrm>
              <a:off x="6055890" y="2782176"/>
              <a:ext cx="65732" cy="175861"/>
            </a:xfrm>
            <a:custGeom>
              <a:rect b="b" l="l" r="r" t="t"/>
              <a:pathLst>
                <a:path extrusionOk="0" h="7962" w="2976">
                  <a:moveTo>
                    <a:pt x="2976" y="1"/>
                  </a:moveTo>
                  <a:lnTo>
                    <a:pt x="0" y="5177"/>
                  </a:lnTo>
                  <a:lnTo>
                    <a:pt x="128" y="7961"/>
                  </a:lnTo>
                  <a:lnTo>
                    <a:pt x="2976" y="1814"/>
                  </a:lnTo>
                  <a:lnTo>
                    <a:pt x="29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58"/>
            <p:cNvSpPr/>
            <p:nvPr/>
          </p:nvSpPr>
          <p:spPr>
            <a:xfrm>
              <a:off x="6049860" y="2776190"/>
              <a:ext cx="77748" cy="187832"/>
            </a:xfrm>
            <a:custGeom>
              <a:rect b="b" l="l" r="r" t="t"/>
              <a:pathLst>
                <a:path extrusionOk="0" h="8504" w="3520">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58"/>
            <p:cNvSpPr/>
            <p:nvPr/>
          </p:nvSpPr>
          <p:spPr>
            <a:xfrm>
              <a:off x="5548341" y="2637083"/>
              <a:ext cx="277375" cy="229931"/>
            </a:xfrm>
            <a:custGeom>
              <a:rect b="b" l="l" r="r" t="t"/>
              <a:pathLst>
                <a:path extrusionOk="0" h="10410" w="12558">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58"/>
            <p:cNvSpPr/>
            <p:nvPr/>
          </p:nvSpPr>
          <p:spPr>
            <a:xfrm>
              <a:off x="5544343" y="2631076"/>
              <a:ext cx="287646" cy="241902"/>
            </a:xfrm>
            <a:custGeom>
              <a:rect b="b" l="l" r="r" t="t"/>
              <a:pathLst>
                <a:path extrusionOk="0" h="10952" w="13023">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58"/>
            <p:cNvSpPr/>
            <p:nvPr/>
          </p:nvSpPr>
          <p:spPr>
            <a:xfrm>
              <a:off x="5548341" y="2796180"/>
              <a:ext cx="162962" cy="70835"/>
            </a:xfrm>
            <a:custGeom>
              <a:rect b="b" l="l" r="r" t="t"/>
              <a:pathLst>
                <a:path extrusionOk="0" h="3207" w="7378">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58"/>
            <p:cNvSpPr/>
            <p:nvPr/>
          </p:nvSpPr>
          <p:spPr>
            <a:xfrm>
              <a:off x="5544343" y="2790216"/>
              <a:ext cx="173321" cy="82762"/>
            </a:xfrm>
            <a:custGeom>
              <a:rect b="b" l="l" r="r" t="t"/>
              <a:pathLst>
                <a:path extrusionOk="0" h="3747" w="7847">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58"/>
            <p:cNvSpPr/>
            <p:nvPr/>
          </p:nvSpPr>
          <p:spPr>
            <a:xfrm>
              <a:off x="5599761" y="2667763"/>
              <a:ext cx="534738" cy="138710"/>
            </a:xfrm>
            <a:custGeom>
              <a:rect b="b" l="l" r="r" t="t"/>
              <a:pathLst>
                <a:path extrusionOk="0" h="6280" w="2421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58"/>
            <p:cNvSpPr/>
            <p:nvPr/>
          </p:nvSpPr>
          <p:spPr>
            <a:xfrm>
              <a:off x="5593333" y="2661821"/>
              <a:ext cx="547527" cy="150637"/>
            </a:xfrm>
            <a:custGeom>
              <a:rect b="b" l="l" r="r" t="t"/>
              <a:pathLst>
                <a:path extrusionOk="0" h="6820" w="24789">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58"/>
            <p:cNvSpPr/>
            <p:nvPr/>
          </p:nvSpPr>
          <p:spPr>
            <a:xfrm>
              <a:off x="5599761" y="2800796"/>
              <a:ext cx="474749" cy="35760"/>
            </a:xfrm>
            <a:custGeom>
              <a:rect b="b" l="l" r="r" t="t"/>
              <a:pathLst>
                <a:path extrusionOk="0" h="1619" w="21494">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58"/>
            <p:cNvSpPr/>
            <p:nvPr/>
          </p:nvSpPr>
          <p:spPr>
            <a:xfrm>
              <a:off x="5593576" y="2794766"/>
              <a:ext cx="487007" cy="47775"/>
            </a:xfrm>
            <a:custGeom>
              <a:rect b="b" l="l" r="r" t="t"/>
              <a:pathLst>
                <a:path extrusionOk="0" h="2163" w="22049">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58"/>
            <p:cNvSpPr/>
            <p:nvPr/>
          </p:nvSpPr>
          <p:spPr>
            <a:xfrm>
              <a:off x="6070180" y="2667763"/>
              <a:ext cx="64319" cy="168793"/>
            </a:xfrm>
            <a:custGeom>
              <a:rect b="b" l="l" r="r" t="t"/>
              <a:pathLst>
                <a:path extrusionOk="0" h="7642" w="2912">
                  <a:moveTo>
                    <a:pt x="2911" y="0"/>
                  </a:moveTo>
                  <a:lnTo>
                    <a:pt x="0" y="6023"/>
                  </a:lnTo>
                  <a:lnTo>
                    <a:pt x="196" y="7642"/>
                  </a:lnTo>
                  <a:lnTo>
                    <a:pt x="2911" y="1426"/>
                  </a:lnTo>
                  <a:lnTo>
                    <a:pt x="2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58"/>
            <p:cNvSpPr/>
            <p:nvPr/>
          </p:nvSpPr>
          <p:spPr>
            <a:xfrm>
              <a:off x="6064084" y="2661799"/>
              <a:ext cx="76423" cy="180742"/>
            </a:xfrm>
            <a:custGeom>
              <a:rect b="b" l="l" r="r" t="t"/>
              <a:pathLst>
                <a:path extrusionOk="0" h="8183" w="3460">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58"/>
            <p:cNvSpPr/>
            <p:nvPr/>
          </p:nvSpPr>
          <p:spPr>
            <a:xfrm>
              <a:off x="6206549" y="2969655"/>
              <a:ext cx="846879" cy="27543"/>
            </a:xfrm>
            <a:custGeom>
              <a:rect b="b" l="l" r="r" t="t"/>
              <a:pathLst>
                <a:path extrusionOk="0" h="1247" w="38342">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58"/>
            <p:cNvSpPr/>
            <p:nvPr/>
          </p:nvSpPr>
          <p:spPr>
            <a:xfrm>
              <a:off x="6200563" y="2963669"/>
              <a:ext cx="858872" cy="39448"/>
            </a:xfrm>
            <a:custGeom>
              <a:rect b="b" l="l" r="r" t="t"/>
              <a:pathLst>
                <a:path extrusionOk="0" h="1786" w="38885">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58"/>
            <p:cNvSpPr/>
            <p:nvPr/>
          </p:nvSpPr>
          <p:spPr>
            <a:xfrm>
              <a:off x="6155041" y="2400438"/>
              <a:ext cx="949740" cy="569062"/>
            </a:xfrm>
            <a:custGeom>
              <a:rect b="b" l="l" r="r" t="t"/>
              <a:pathLst>
                <a:path extrusionOk="0" h="25764" w="42999">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58"/>
            <p:cNvSpPr/>
            <p:nvPr/>
          </p:nvSpPr>
          <p:spPr>
            <a:xfrm>
              <a:off x="6134161" y="2421055"/>
              <a:ext cx="961292" cy="581056"/>
            </a:xfrm>
            <a:custGeom>
              <a:rect b="b" l="l" r="r" t="t"/>
              <a:pathLst>
                <a:path extrusionOk="0" h="26307" w="43522">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58"/>
            <p:cNvSpPr/>
            <p:nvPr/>
          </p:nvSpPr>
          <p:spPr>
            <a:xfrm>
              <a:off x="6551246" y="2635559"/>
              <a:ext cx="157329" cy="117528"/>
            </a:xfrm>
            <a:custGeom>
              <a:rect b="b" l="l" r="r" t="t"/>
              <a:pathLst>
                <a:path extrusionOk="0" h="5321" w="7123">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58"/>
            <p:cNvSpPr/>
            <p:nvPr/>
          </p:nvSpPr>
          <p:spPr>
            <a:xfrm>
              <a:off x="6545238" y="2629640"/>
              <a:ext cx="169323" cy="129433"/>
            </a:xfrm>
            <a:custGeom>
              <a:rect b="b" l="l" r="r" t="t"/>
              <a:pathLst>
                <a:path extrusionOk="0" h="5860" w="7666">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58"/>
            <p:cNvSpPr/>
            <p:nvPr/>
          </p:nvSpPr>
          <p:spPr>
            <a:xfrm>
              <a:off x="7516116" y="2187514"/>
              <a:ext cx="40796" cy="87312"/>
            </a:xfrm>
            <a:custGeom>
              <a:rect b="b" l="l" r="r" t="t"/>
              <a:pathLst>
                <a:path extrusionOk="0" h="3953" w="1847">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58"/>
            <p:cNvSpPr/>
            <p:nvPr/>
          </p:nvSpPr>
          <p:spPr>
            <a:xfrm>
              <a:off x="7361394" y="2281055"/>
              <a:ext cx="153000" cy="420237"/>
            </a:xfrm>
            <a:custGeom>
              <a:rect b="b" l="l" r="r" t="t"/>
              <a:pathLst>
                <a:path extrusionOk="0" h="19026" w="6927">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58"/>
            <p:cNvSpPr/>
            <p:nvPr/>
          </p:nvSpPr>
          <p:spPr>
            <a:xfrm>
              <a:off x="7460544" y="2508865"/>
              <a:ext cx="90647" cy="190924"/>
            </a:xfrm>
            <a:custGeom>
              <a:rect b="b" l="l" r="r" t="t"/>
              <a:pathLst>
                <a:path extrusionOk="0" h="8644" w="4104">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58"/>
            <p:cNvSpPr/>
            <p:nvPr/>
          </p:nvSpPr>
          <p:spPr>
            <a:xfrm>
              <a:off x="7406474" y="2412542"/>
              <a:ext cx="42982" cy="77726"/>
            </a:xfrm>
            <a:custGeom>
              <a:rect b="b" l="l" r="r" t="t"/>
              <a:pathLst>
                <a:path extrusionOk="0" h="3519" w="1946">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58"/>
            <p:cNvSpPr/>
            <p:nvPr/>
          </p:nvSpPr>
          <p:spPr>
            <a:xfrm>
              <a:off x="6374701" y="984276"/>
              <a:ext cx="533612" cy="634088"/>
            </a:xfrm>
            <a:custGeom>
              <a:rect b="b" l="l" r="r" t="t"/>
              <a:pathLst>
                <a:path extrusionOk="0" h="28708" w="24159">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58"/>
            <p:cNvSpPr/>
            <p:nvPr/>
          </p:nvSpPr>
          <p:spPr>
            <a:xfrm>
              <a:off x="6601804" y="1322347"/>
              <a:ext cx="276690" cy="197926"/>
            </a:xfrm>
            <a:custGeom>
              <a:rect b="b" l="l" r="r" t="t"/>
              <a:pathLst>
                <a:path extrusionOk="0" h="8961" w="12527">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58"/>
            <p:cNvSpPr/>
            <p:nvPr/>
          </p:nvSpPr>
          <p:spPr>
            <a:xfrm>
              <a:off x="6623848" y="1297808"/>
              <a:ext cx="237419" cy="116423"/>
            </a:xfrm>
            <a:custGeom>
              <a:rect b="b" l="l" r="r" t="t"/>
              <a:pathLst>
                <a:path extrusionOk="0" h="5271" w="10749">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58"/>
            <p:cNvSpPr/>
            <p:nvPr/>
          </p:nvSpPr>
          <p:spPr>
            <a:xfrm>
              <a:off x="6401714" y="1241220"/>
              <a:ext cx="181051" cy="138687"/>
            </a:xfrm>
            <a:custGeom>
              <a:rect b="b" l="l" r="r" t="t"/>
              <a:pathLst>
                <a:path extrusionOk="0" h="6279" w="8197">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58"/>
            <p:cNvSpPr/>
            <p:nvPr/>
          </p:nvSpPr>
          <p:spPr>
            <a:xfrm>
              <a:off x="6478998" y="1288023"/>
              <a:ext cx="106153" cy="62419"/>
            </a:xfrm>
            <a:custGeom>
              <a:rect b="b" l="l" r="r" t="t"/>
              <a:pathLst>
                <a:path extrusionOk="0" h="2826" w="4806">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58"/>
            <p:cNvSpPr/>
            <p:nvPr/>
          </p:nvSpPr>
          <p:spPr>
            <a:xfrm>
              <a:off x="5442299" y="2009268"/>
              <a:ext cx="443937" cy="443937"/>
            </a:xfrm>
            <a:custGeom>
              <a:rect b="b" l="l" r="r" t="t"/>
              <a:pathLst>
                <a:path extrusionOk="0" h="20099" w="20099">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58"/>
            <p:cNvSpPr/>
            <p:nvPr/>
          </p:nvSpPr>
          <p:spPr>
            <a:xfrm>
              <a:off x="5436357" y="2003349"/>
              <a:ext cx="455886" cy="455886"/>
            </a:xfrm>
            <a:custGeom>
              <a:rect b="b" l="l" r="r" t="t"/>
              <a:pathLst>
                <a:path extrusionOk="0" h="20640" w="2064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58"/>
            <p:cNvSpPr/>
            <p:nvPr/>
          </p:nvSpPr>
          <p:spPr>
            <a:xfrm>
              <a:off x="5477043" y="2044012"/>
              <a:ext cx="374538" cy="374538"/>
            </a:xfrm>
            <a:custGeom>
              <a:rect b="b" l="l" r="r" t="t"/>
              <a:pathLst>
                <a:path extrusionOk="0" h="16957" w="16957">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58"/>
            <p:cNvSpPr/>
            <p:nvPr/>
          </p:nvSpPr>
          <p:spPr>
            <a:xfrm>
              <a:off x="5471057" y="2038026"/>
              <a:ext cx="386421" cy="386421"/>
            </a:xfrm>
            <a:custGeom>
              <a:rect b="b" l="l" r="r" t="t"/>
              <a:pathLst>
                <a:path extrusionOk="0" h="17495" w="17495">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58"/>
            <p:cNvSpPr/>
            <p:nvPr/>
          </p:nvSpPr>
          <p:spPr>
            <a:xfrm>
              <a:off x="5652329" y="2083902"/>
              <a:ext cx="115540" cy="159361"/>
            </a:xfrm>
            <a:custGeom>
              <a:rect b="b" l="l" r="r" t="t"/>
              <a:pathLst>
                <a:path extrusionOk="0" h="7215" w="5231">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58"/>
            <p:cNvSpPr/>
            <p:nvPr/>
          </p:nvSpPr>
          <p:spPr>
            <a:xfrm>
              <a:off x="7660458" y="1968318"/>
              <a:ext cx="681201" cy="557776"/>
            </a:xfrm>
            <a:custGeom>
              <a:rect b="b" l="l" r="r" t="t"/>
              <a:pathLst>
                <a:path extrusionOk="0" h="25253" w="30841">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58"/>
            <p:cNvSpPr/>
            <p:nvPr/>
          </p:nvSpPr>
          <p:spPr>
            <a:xfrm>
              <a:off x="7653942" y="1962399"/>
              <a:ext cx="693702" cy="569592"/>
            </a:xfrm>
            <a:custGeom>
              <a:rect b="b" l="l" r="r" t="t"/>
              <a:pathLst>
                <a:path extrusionOk="0" h="25788" w="31407">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58"/>
            <p:cNvSpPr/>
            <p:nvPr/>
          </p:nvSpPr>
          <p:spPr>
            <a:xfrm>
              <a:off x="7833558" y="2135697"/>
              <a:ext cx="79692" cy="79670"/>
            </a:xfrm>
            <a:custGeom>
              <a:rect b="b" l="l" r="r" t="t"/>
              <a:pathLst>
                <a:path extrusionOk="0" h="3607" w="3608">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58"/>
            <p:cNvSpPr/>
            <p:nvPr/>
          </p:nvSpPr>
          <p:spPr>
            <a:xfrm>
              <a:off x="7827572" y="2129689"/>
              <a:ext cx="91685" cy="91597"/>
            </a:xfrm>
            <a:custGeom>
              <a:rect b="b" l="l" r="r" t="t"/>
              <a:pathLst>
                <a:path extrusionOk="0" h="4147" w="4151">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58"/>
            <p:cNvSpPr/>
            <p:nvPr/>
          </p:nvSpPr>
          <p:spPr>
            <a:xfrm>
              <a:off x="7968976" y="2135697"/>
              <a:ext cx="79692" cy="79670"/>
            </a:xfrm>
            <a:custGeom>
              <a:rect b="b" l="l" r="r" t="t"/>
              <a:pathLst>
                <a:path extrusionOk="0" h="3607" w="3608">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58"/>
            <p:cNvSpPr/>
            <p:nvPr/>
          </p:nvSpPr>
          <p:spPr>
            <a:xfrm>
              <a:off x="7962991" y="2129689"/>
              <a:ext cx="91685" cy="91597"/>
            </a:xfrm>
            <a:custGeom>
              <a:rect b="b" l="l" r="r" t="t"/>
              <a:pathLst>
                <a:path extrusionOk="0" h="4147" w="4151">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58"/>
            <p:cNvSpPr/>
            <p:nvPr/>
          </p:nvSpPr>
          <p:spPr>
            <a:xfrm>
              <a:off x="8104417" y="2135697"/>
              <a:ext cx="79670" cy="79670"/>
            </a:xfrm>
            <a:custGeom>
              <a:rect b="b" l="l" r="r" t="t"/>
              <a:pathLst>
                <a:path extrusionOk="0" h="3607" w="3607">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58"/>
            <p:cNvSpPr/>
            <p:nvPr/>
          </p:nvSpPr>
          <p:spPr>
            <a:xfrm>
              <a:off x="8098498" y="2129689"/>
              <a:ext cx="91597" cy="91597"/>
            </a:xfrm>
            <a:custGeom>
              <a:rect b="b" l="l" r="r" t="t"/>
              <a:pathLst>
                <a:path extrusionOk="0" h="4147" w="4147">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4" name="Google Shape;1024;p58"/>
          <p:cNvSpPr txBox="1"/>
          <p:nvPr/>
        </p:nvSpPr>
        <p:spPr>
          <a:xfrm>
            <a:off x="399975" y="3384225"/>
            <a:ext cx="5962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rPr>
              <a:t>Ahli kumpulan :</a:t>
            </a:r>
            <a:endParaRPr>
              <a:solidFill>
                <a:schemeClr val="lt2"/>
              </a:solidFill>
            </a:endParaRPr>
          </a:p>
          <a:p>
            <a:pPr indent="-317500" lvl="0" marL="457200" rtl="0" algn="l">
              <a:spcBef>
                <a:spcPts val="0"/>
              </a:spcBef>
              <a:spcAft>
                <a:spcPts val="0"/>
              </a:spcAft>
              <a:buClr>
                <a:schemeClr val="lt2"/>
              </a:buClr>
              <a:buSzPts val="1400"/>
              <a:buAutoNum type="arabicPeriod"/>
            </a:pPr>
            <a:r>
              <a:rPr lang="en">
                <a:solidFill>
                  <a:schemeClr val="lt2"/>
                </a:solidFill>
              </a:rPr>
              <a:t>NURUL ASYIKIN BINTI MUHAMAD (B21EC0050)</a:t>
            </a:r>
            <a:r>
              <a:rPr lang="en">
                <a:solidFill>
                  <a:schemeClr val="lt2"/>
                </a:solidFill>
              </a:rPr>
              <a:t> </a:t>
            </a:r>
            <a:endParaRPr>
              <a:solidFill>
                <a:schemeClr val="lt2"/>
              </a:solidFill>
            </a:endParaRPr>
          </a:p>
          <a:p>
            <a:pPr indent="-317500" lvl="0" marL="457200" rtl="0" algn="l">
              <a:spcBef>
                <a:spcPts val="0"/>
              </a:spcBef>
              <a:spcAft>
                <a:spcPts val="0"/>
              </a:spcAft>
              <a:buClr>
                <a:schemeClr val="lt2"/>
              </a:buClr>
              <a:buSzPts val="1400"/>
              <a:buAutoNum type="arabicPeriod"/>
            </a:pPr>
            <a:r>
              <a:rPr lang="en">
                <a:solidFill>
                  <a:schemeClr val="lt2"/>
                </a:solidFill>
              </a:rPr>
              <a:t>MAATHUREE A/P VEERABALAN ( A21EC0051)</a:t>
            </a:r>
            <a:endParaRPr>
              <a:solidFill>
                <a:schemeClr val="lt2"/>
              </a:solidFill>
            </a:endParaRPr>
          </a:p>
          <a:p>
            <a:pPr indent="-317500" lvl="0" marL="457200" rtl="0" algn="l">
              <a:spcBef>
                <a:spcPts val="0"/>
              </a:spcBef>
              <a:spcAft>
                <a:spcPts val="0"/>
              </a:spcAft>
              <a:buClr>
                <a:schemeClr val="lt2"/>
              </a:buClr>
              <a:buSzPts val="1400"/>
              <a:buAutoNum type="arabicPeriod"/>
            </a:pPr>
            <a:r>
              <a:rPr lang="en">
                <a:solidFill>
                  <a:schemeClr val="lt2"/>
                </a:solidFill>
              </a:rPr>
              <a:t>AINA NAJWA BINTI MOHD ROZI (A21EC0010)</a:t>
            </a:r>
            <a:endParaRPr sz="1500">
              <a:solidFill>
                <a:schemeClr val="lt1"/>
              </a:solidFill>
              <a:highlight>
                <a:schemeClr val="lt2"/>
              </a:highlight>
            </a:endParaRPr>
          </a:p>
          <a:p>
            <a:pPr indent="-317500" lvl="0" marL="457200" rtl="0" algn="l">
              <a:spcBef>
                <a:spcPts val="0"/>
              </a:spcBef>
              <a:spcAft>
                <a:spcPts val="0"/>
              </a:spcAft>
              <a:buClr>
                <a:schemeClr val="lt2"/>
              </a:buClr>
              <a:buSzPts val="1400"/>
              <a:buAutoNum type="arabicPeriod"/>
            </a:pPr>
            <a:r>
              <a:rPr lang="en">
                <a:solidFill>
                  <a:schemeClr val="lt2"/>
                </a:solidFill>
              </a:rPr>
              <a:t>HARCHANA A/P ARULAPPAN (A21EC0028)</a:t>
            </a:r>
            <a:endParaRPr>
              <a:solidFill>
                <a:schemeClr val="lt2"/>
              </a:solidFill>
            </a:endParaRPr>
          </a:p>
          <a:p>
            <a:pPr indent="-317500" lvl="0" marL="457200" rtl="0" algn="l">
              <a:spcBef>
                <a:spcPts val="0"/>
              </a:spcBef>
              <a:spcAft>
                <a:spcPts val="0"/>
              </a:spcAft>
              <a:buClr>
                <a:schemeClr val="lt2"/>
              </a:buClr>
              <a:buSzPts val="1400"/>
              <a:buAutoNum type="arabicPeriod"/>
            </a:pPr>
            <a:r>
              <a:rPr lang="en">
                <a:solidFill>
                  <a:schemeClr val="lt2"/>
                </a:solidFill>
              </a:rPr>
              <a:t>NASRUL AMIN BIN AB HADI (A21EC0099)</a:t>
            </a:r>
            <a:endParaRPr>
              <a:solidFill>
                <a:schemeClr val="lt2"/>
              </a:solidFill>
            </a:endParaRPr>
          </a:p>
          <a:p>
            <a:pPr indent="-317500" lvl="0" marL="457200" rtl="0" algn="l">
              <a:spcBef>
                <a:spcPts val="0"/>
              </a:spcBef>
              <a:spcAft>
                <a:spcPts val="0"/>
              </a:spcAft>
              <a:buClr>
                <a:schemeClr val="lt2"/>
              </a:buClr>
              <a:buSzPts val="1400"/>
              <a:buAutoNum type="arabicPeriod"/>
            </a:pPr>
            <a:r>
              <a:rPr lang="en">
                <a:solidFill>
                  <a:schemeClr val="lt2"/>
                </a:solidFill>
              </a:rPr>
              <a:t>MALLEYLENE PENEH (A21EC0052)</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67"/>
          <p:cNvSpPr txBox="1"/>
          <p:nvPr>
            <p:ph type="title"/>
          </p:nvPr>
        </p:nvSpPr>
        <p:spPr>
          <a:xfrm>
            <a:off x="720237" y="467975"/>
            <a:ext cx="7703700" cy="401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KESAN-KESAN PERUBAHAN DALAM PENDIDIKAN DI MALAYSIA DISEBABKAN OLEH COVID-19</a:t>
            </a:r>
            <a:endParaRPr/>
          </a:p>
        </p:txBody>
      </p:sp>
      <p:sp>
        <p:nvSpPr>
          <p:cNvPr id="1258" name="Google Shape;1258;p67"/>
          <p:cNvSpPr txBox="1"/>
          <p:nvPr>
            <p:ph idx="1" type="body"/>
          </p:nvPr>
        </p:nvSpPr>
        <p:spPr>
          <a:xfrm>
            <a:off x="290675" y="869675"/>
            <a:ext cx="8366100" cy="4109400"/>
          </a:xfrm>
          <a:prstGeom prst="rect">
            <a:avLst/>
          </a:prstGeom>
        </p:spPr>
        <p:txBody>
          <a:bodyPr anchorCtr="0" anchor="ctr" bIns="0" lIns="0" spcFirstLastPara="1" rIns="0" wrap="square" tIns="0">
            <a:normAutofit fontScale="70000" lnSpcReduction="20000"/>
          </a:bodyPr>
          <a:lstStyle/>
          <a:p>
            <a:pPr indent="0" lvl="0" marL="0" rtl="0" algn="l">
              <a:lnSpc>
                <a:spcPct val="115000"/>
              </a:lnSpc>
              <a:spcBef>
                <a:spcPts val="1200"/>
              </a:spcBef>
              <a:spcAft>
                <a:spcPts val="0"/>
              </a:spcAft>
              <a:buNone/>
            </a:pPr>
            <a:r>
              <a:rPr lang="en" sz="2100">
                <a:solidFill>
                  <a:srgbClr val="000000"/>
                </a:solidFill>
                <a:latin typeface="Arial"/>
                <a:ea typeface="Arial"/>
                <a:cs typeface="Arial"/>
                <a:sym typeface="Arial"/>
              </a:rPr>
              <a:t>1)      INDIVIDU</a:t>
            </a:r>
            <a:endParaRPr sz="2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FOKUS PELAJAR CENDERUNG UNTUK BERALIH SEPANJANG TEMPOH PEMBELAJARAN</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PELAJAR SUKAR UNTUK MEMAHAMI SUBJEK PEMBELAJARAN YANG DIJALANKAN ATAS TALIAN.</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050">
                <a:solidFill>
                  <a:srgbClr val="000000"/>
                </a:solidFill>
                <a:latin typeface="Arial"/>
                <a:ea typeface="Arial"/>
                <a:cs typeface="Arial"/>
                <a:sym typeface="Arial"/>
              </a:rPr>
              <a:t> </a:t>
            </a:r>
            <a:endParaRPr sz="20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050">
                <a:solidFill>
                  <a:srgbClr val="000000"/>
                </a:solidFill>
                <a:latin typeface="Arial"/>
                <a:ea typeface="Arial"/>
                <a:cs typeface="Arial"/>
                <a:sym typeface="Arial"/>
              </a:rPr>
              <a:t>2)      KELUARGA</a:t>
            </a:r>
            <a:endParaRPr sz="20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KELUARGA YANG KURANG BERKEMAMPUAN MENYEBABKAN SUKAR UNTUK IBU BAPA    MENYEDIAKAN GAJET  KEPADA ANAK-ANAK MEREKA.</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050">
                <a:solidFill>
                  <a:srgbClr val="000000"/>
                </a:solidFill>
                <a:latin typeface="Arial"/>
                <a:ea typeface="Arial"/>
                <a:cs typeface="Arial"/>
                <a:sym typeface="Arial"/>
              </a:rPr>
              <a:t>3)      MASYARAKAT</a:t>
            </a:r>
            <a:endParaRPr sz="20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PENINGKATAN MASALAH KESIHATAN MENTAL DALAM KALANGAN MASYARAKAT.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250">
                <a:solidFill>
                  <a:srgbClr val="000000"/>
                </a:solidFill>
                <a:latin typeface="Arial"/>
                <a:ea typeface="Arial"/>
                <a:cs typeface="Arial"/>
                <a:sym typeface="Arial"/>
              </a:rPr>
              <a:t> 4)      NEGARA</a:t>
            </a:r>
            <a:endParaRPr sz="22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NEGARA TERPAKSA MENUTUP SEKOLAH SEMASA PANDEMIK COVID – 19.</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NEGARA TERPAKSA MENANGGUHKAN ATAU MEMBATALKAN PEPERIKSAAN PENTING.</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p:txBody>
      </p:sp>
      <p:grpSp>
        <p:nvGrpSpPr>
          <p:cNvPr id="1259" name="Google Shape;1259;p67"/>
          <p:cNvGrpSpPr/>
          <p:nvPr/>
        </p:nvGrpSpPr>
        <p:grpSpPr>
          <a:xfrm>
            <a:off x="49509" y="509593"/>
            <a:ext cx="9094769" cy="4638940"/>
            <a:chOff x="-208940" y="290266"/>
            <a:chExt cx="9661924" cy="5363557"/>
          </a:xfrm>
        </p:grpSpPr>
        <p:sp>
          <p:nvSpPr>
            <p:cNvPr id="1260" name="Google Shape;1260;p67"/>
            <p:cNvSpPr/>
            <p:nvPr/>
          </p:nvSpPr>
          <p:spPr>
            <a:xfrm>
              <a:off x="-208940" y="5214676"/>
              <a:ext cx="9144015" cy="368180"/>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67"/>
            <p:cNvSpPr/>
            <p:nvPr/>
          </p:nvSpPr>
          <p:spPr>
            <a:xfrm>
              <a:off x="8430528" y="4743916"/>
              <a:ext cx="713508" cy="909906"/>
            </a:xfrm>
            <a:custGeom>
              <a:rect b="b" l="l" r="r" t="t"/>
              <a:pathLst>
                <a:path extrusionOk="0" h="18825" w="17586">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262" name="Google Shape;1262;p67"/>
            <p:cNvSpPr/>
            <p:nvPr/>
          </p:nvSpPr>
          <p:spPr>
            <a:xfrm>
              <a:off x="9026235" y="4314026"/>
              <a:ext cx="426750" cy="1268814"/>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263" name="Google Shape;1263;p67"/>
            <p:cNvSpPr/>
            <p:nvPr/>
          </p:nvSpPr>
          <p:spPr>
            <a:xfrm>
              <a:off x="7560784" y="785621"/>
              <a:ext cx="1892188" cy="450973"/>
            </a:xfrm>
            <a:custGeom>
              <a:rect b="b" l="l" r="r" t="t"/>
              <a:pathLst>
                <a:path extrusionOk="0" h="6691" w="28074">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67"/>
            <p:cNvSpPr/>
            <p:nvPr/>
          </p:nvSpPr>
          <p:spPr>
            <a:xfrm>
              <a:off x="813624" y="290266"/>
              <a:ext cx="1544673" cy="368206"/>
            </a:xfrm>
            <a:custGeom>
              <a:rect b="b" l="l" r="r" t="t"/>
              <a:pathLst>
                <a:path extrusionOk="0" h="5463" w="22918">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9F"/>
        </a:solidFill>
      </p:bgPr>
    </p:bg>
    <p:spTree>
      <p:nvGrpSpPr>
        <p:cNvPr id="1268" name="Shape 1268"/>
        <p:cNvGrpSpPr/>
        <p:nvPr/>
      </p:nvGrpSpPr>
      <p:grpSpPr>
        <a:xfrm>
          <a:off x="0" y="0"/>
          <a:ext cx="0" cy="0"/>
          <a:chOff x="0" y="0"/>
          <a:chExt cx="0" cy="0"/>
        </a:xfrm>
      </p:grpSpPr>
      <p:sp>
        <p:nvSpPr>
          <p:cNvPr id="1269" name="Google Shape;1269;p68"/>
          <p:cNvSpPr txBox="1"/>
          <p:nvPr>
            <p:ph idx="6" type="title"/>
          </p:nvPr>
        </p:nvSpPr>
        <p:spPr>
          <a:xfrm>
            <a:off x="2079450" y="0"/>
            <a:ext cx="4985100" cy="5310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200"/>
              <a:buNone/>
            </a:pPr>
            <a:r>
              <a:rPr lang="en" sz="3500">
                <a:solidFill>
                  <a:srgbClr val="000000"/>
                </a:solidFill>
              </a:rPr>
              <a:t>KESIMPULAN</a:t>
            </a:r>
            <a:r>
              <a:rPr lang="en"/>
              <a:t> </a:t>
            </a:r>
            <a:endParaRPr/>
          </a:p>
        </p:txBody>
      </p:sp>
      <p:sp>
        <p:nvSpPr>
          <p:cNvPr id="1270" name="Google Shape;1270;p68"/>
          <p:cNvSpPr txBox="1"/>
          <p:nvPr>
            <p:ph type="title"/>
          </p:nvPr>
        </p:nvSpPr>
        <p:spPr>
          <a:xfrm>
            <a:off x="705000" y="381450"/>
            <a:ext cx="7734000" cy="2190300"/>
          </a:xfrm>
          <a:prstGeom prst="rect">
            <a:avLst/>
          </a:prstGeom>
          <a:noFill/>
          <a:ln>
            <a:noFill/>
          </a:ln>
        </p:spPr>
        <p:txBody>
          <a:bodyPr anchorCtr="0" anchor="b" bIns="0" lIns="0" spcFirstLastPara="1" rIns="0" wrap="square" tIns="0">
            <a:noAutofit/>
          </a:bodyPr>
          <a:lstStyle/>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Pandemik Covid 19 telah mengubah kehidupan pelajar Malaysia secara keseluruhan serta mencetuskan fenomena yang tidak pernah dijangkakan dan membentuk satu norma baru.</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Mengubah lanskap sistem pendidikan yang berteraskan sekolah dan bilik darjah kepada pembelajaran di rumah.</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Dapat memperlihatkan keupayaan generasi muda iaitu murid-murid dan para pelajar lebih menguasai teknologi maklumat dan aplikasi-aplikasi sosial media dalam pembelajaran.</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Dalam masa yang sama senario ini telah mencetuskan jurang digital bukan sahaja di antara golongan yang berkemampuan dan kurang mampu juga antara generasi muda dengan generasi yang lebih tua.</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Pandemik covid 19 telah mencetuskan revolusi pendidikan di Malaysia</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Menjadi sinergi terhadap usaha-usaha untuk mewujudkan masyarakat digital di negara ini</a:t>
            </a:r>
            <a:endParaRPr sz="1200">
              <a:solidFill>
                <a:srgbClr val="000000"/>
              </a:solidFill>
              <a:latin typeface="Arial"/>
              <a:ea typeface="Arial"/>
              <a:cs typeface="Arial"/>
              <a:sym typeface="Arial"/>
            </a:endParaRPr>
          </a:p>
        </p:txBody>
      </p:sp>
      <p:sp>
        <p:nvSpPr>
          <p:cNvPr id="1271" name="Google Shape;1271;p68"/>
          <p:cNvSpPr txBox="1"/>
          <p:nvPr>
            <p:ph idx="4" type="title"/>
          </p:nvPr>
        </p:nvSpPr>
        <p:spPr>
          <a:xfrm>
            <a:off x="7402875" y="4833650"/>
            <a:ext cx="1841400" cy="1116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t/>
            </a:r>
            <a:endParaRPr>
              <a:solidFill>
                <a:schemeClr val="accent3"/>
              </a:solidFill>
            </a:endParaRPr>
          </a:p>
        </p:txBody>
      </p:sp>
      <p:sp>
        <p:nvSpPr>
          <p:cNvPr id="1272" name="Google Shape;1272;p68"/>
          <p:cNvSpPr txBox="1"/>
          <p:nvPr/>
        </p:nvSpPr>
        <p:spPr>
          <a:xfrm>
            <a:off x="449850" y="2844000"/>
            <a:ext cx="8439000" cy="211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u="sng">
                <a:hlinkClick r:id="rId3"/>
              </a:rPr>
              <a:t>https://www.sinarharian.com.my/article/144533/BERITA/Nasional/Cabaran-pendidikan-semasa-pandemik-Covid-19</a:t>
            </a:r>
            <a:r>
              <a:rPr lang="en" sz="1200"/>
              <a:t> </a:t>
            </a:r>
            <a:endParaRPr sz="1200"/>
          </a:p>
          <a:p>
            <a:pPr indent="-304800" lvl="0" marL="457200" rtl="0" algn="l">
              <a:spcBef>
                <a:spcPts val="0"/>
              </a:spcBef>
              <a:spcAft>
                <a:spcPts val="0"/>
              </a:spcAft>
              <a:buSzPts val="1200"/>
              <a:buChar char="●"/>
            </a:pPr>
            <a:r>
              <a:rPr lang="en" sz="1200" u="sng"/>
              <a:t>https://www.bharian.com.my/berita/nasional/2020/05/689322/covid-19-pendidikan-menerusi-dunia-maya-cabaran-baharu-buat-guru</a:t>
            </a:r>
            <a:endParaRPr sz="1200" u="sng"/>
          </a:p>
          <a:p>
            <a:pPr indent="-304800" lvl="0" marL="457200" rtl="0" algn="l">
              <a:spcBef>
                <a:spcPts val="0"/>
              </a:spcBef>
              <a:spcAft>
                <a:spcPts val="0"/>
              </a:spcAft>
              <a:buSzPts val="1200"/>
              <a:buChar char="●"/>
            </a:pPr>
            <a:r>
              <a:rPr lang="en" sz="1200" u="sng"/>
              <a:t>https://www.researchgate.net/publication/349582245_Pandemik_Covid_19_dan_Norma_Baru_dalam_Pendidikan_di_Malaysia</a:t>
            </a:r>
            <a:endParaRPr sz="1200" u="sng"/>
          </a:p>
          <a:p>
            <a:pPr indent="-304800" lvl="0" marL="457200" rtl="0" algn="l">
              <a:lnSpc>
                <a:spcPct val="115000"/>
              </a:lnSpc>
              <a:spcBef>
                <a:spcPts val="0"/>
              </a:spcBef>
              <a:spcAft>
                <a:spcPts val="0"/>
              </a:spcAft>
              <a:buClr>
                <a:srgbClr val="333333"/>
              </a:buClr>
              <a:buSzPts val="1200"/>
              <a:buChar char="●"/>
            </a:pPr>
            <a:r>
              <a:rPr lang="en" sz="1200" u="sng"/>
              <a:t>https://www.bernama.com/bm/tintaminda/news.php?id=1909566</a:t>
            </a:r>
            <a:endParaRPr sz="1200" u="sng">
              <a:solidFill>
                <a:srgbClr val="333333"/>
              </a:solidFill>
              <a:highlight>
                <a:schemeClr val="lt2"/>
              </a:highlight>
            </a:endParaRPr>
          </a:p>
          <a:p>
            <a:pPr indent="-304800" lvl="0" marL="457200" rtl="0" algn="l">
              <a:lnSpc>
                <a:spcPct val="115000"/>
              </a:lnSpc>
              <a:spcBef>
                <a:spcPts val="0"/>
              </a:spcBef>
              <a:spcAft>
                <a:spcPts val="0"/>
              </a:spcAft>
              <a:buSzPts val="1200"/>
              <a:buChar char="●"/>
            </a:pPr>
            <a:r>
              <a:rPr lang="en" sz="1200" u="sng"/>
              <a:t>https://www.astroawani.com/berita-malaysia/covid19-pengarah-pendidikan-negeri-tentukan-penutupan-sekolah-langkah-sesuai-tokoh-pendidikan-negara-294238</a:t>
            </a:r>
            <a:endParaRPr sz="1200" u="sng"/>
          </a:p>
          <a:p>
            <a:pPr indent="-304800" lvl="0" marL="457200" rtl="0" algn="l">
              <a:lnSpc>
                <a:spcPct val="115000"/>
              </a:lnSpc>
              <a:spcBef>
                <a:spcPts val="0"/>
              </a:spcBef>
              <a:spcAft>
                <a:spcPts val="0"/>
              </a:spcAft>
              <a:buSzPts val="1200"/>
              <a:buChar char="●"/>
            </a:pPr>
            <a:r>
              <a:rPr lang="en" sz="1200" u="sng"/>
              <a:t>https://www.astroawani.com/berita-malaysia/covid19-malaysia-masuk-fasa-endemik-hujung-oktober-khairy-317261</a:t>
            </a:r>
            <a:endParaRPr/>
          </a:p>
        </p:txBody>
      </p:sp>
      <p:sp>
        <p:nvSpPr>
          <p:cNvPr id="1273" name="Google Shape;1273;p68"/>
          <p:cNvSpPr txBox="1"/>
          <p:nvPr>
            <p:ph idx="6" type="title"/>
          </p:nvPr>
        </p:nvSpPr>
        <p:spPr>
          <a:xfrm>
            <a:off x="2176800" y="2571750"/>
            <a:ext cx="4985100" cy="5310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200"/>
              <a:buNone/>
            </a:pPr>
            <a:r>
              <a:rPr lang="en" sz="3500">
                <a:solidFill>
                  <a:srgbClr val="000000"/>
                </a:solidFill>
              </a:rPr>
              <a:t>RUJUKAN</a:t>
            </a:r>
            <a:endParaRPr/>
          </a:p>
        </p:txBody>
      </p:sp>
      <p:sp>
        <p:nvSpPr>
          <p:cNvPr id="1274" name="Google Shape;1274;p68"/>
          <p:cNvSpPr/>
          <p:nvPr/>
        </p:nvSpPr>
        <p:spPr>
          <a:xfrm rot="-5400000">
            <a:off x="5469466" y="2116805"/>
            <a:ext cx="7359267" cy="909899"/>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78" name="Shape 1278"/>
        <p:cNvGrpSpPr/>
        <p:nvPr/>
      </p:nvGrpSpPr>
      <p:grpSpPr>
        <a:xfrm>
          <a:off x="0" y="0"/>
          <a:ext cx="0" cy="0"/>
          <a:chOff x="0" y="0"/>
          <a:chExt cx="0" cy="0"/>
        </a:xfrm>
      </p:grpSpPr>
      <p:sp>
        <p:nvSpPr>
          <p:cNvPr id="1279" name="Google Shape;1279;p69"/>
          <p:cNvSpPr txBox="1"/>
          <p:nvPr>
            <p:ph type="title"/>
          </p:nvPr>
        </p:nvSpPr>
        <p:spPr>
          <a:xfrm flipH="1">
            <a:off x="5538725" y="2287725"/>
            <a:ext cx="2878800" cy="10188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0"/>
              <a:buNone/>
            </a:pPr>
            <a:r>
              <a:rPr lang="en">
                <a:solidFill>
                  <a:srgbClr val="FFC39F"/>
                </a:solidFill>
              </a:rPr>
              <a:t>THANKS!</a:t>
            </a:r>
            <a:endParaRPr>
              <a:solidFill>
                <a:srgbClr val="FFC39F"/>
              </a:solidFill>
            </a:endParaRPr>
          </a:p>
        </p:txBody>
      </p:sp>
      <p:sp>
        <p:nvSpPr>
          <p:cNvPr id="1280" name="Google Shape;1280;p69"/>
          <p:cNvSpPr txBox="1"/>
          <p:nvPr>
            <p:ph idx="1" type="subTitle"/>
          </p:nvPr>
        </p:nvSpPr>
        <p:spPr>
          <a:xfrm flipH="1">
            <a:off x="5742725" y="3379500"/>
            <a:ext cx="2674800" cy="7842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chemeClr val="dk1"/>
              </a:buClr>
              <a:buSzPts val="1100"/>
              <a:buFont typeface="Arial"/>
              <a:buNone/>
            </a:pPr>
            <a:r>
              <a:t/>
            </a:r>
            <a:endParaRPr>
              <a:solidFill>
                <a:srgbClr val="FFC39F"/>
              </a:solidFill>
            </a:endParaRPr>
          </a:p>
          <a:p>
            <a:pPr indent="0" lvl="0" marL="0" rtl="0" algn="r">
              <a:lnSpc>
                <a:spcPct val="100000"/>
              </a:lnSpc>
              <a:spcBef>
                <a:spcPts val="0"/>
              </a:spcBef>
              <a:spcAft>
                <a:spcPts val="0"/>
              </a:spcAft>
              <a:buClr>
                <a:schemeClr val="dk1"/>
              </a:buClr>
              <a:buSzPts val="1100"/>
              <a:buFont typeface="Arial"/>
              <a:buNone/>
            </a:pPr>
            <a:r>
              <a:t/>
            </a:r>
            <a:endParaRPr>
              <a:solidFill>
                <a:srgbClr val="FFC39F"/>
              </a:solidFill>
            </a:endParaRPr>
          </a:p>
          <a:p>
            <a:pPr indent="0" lvl="0" marL="0" rtl="0" algn="r">
              <a:lnSpc>
                <a:spcPct val="100000"/>
              </a:lnSpc>
              <a:spcBef>
                <a:spcPts val="0"/>
              </a:spcBef>
              <a:spcAft>
                <a:spcPts val="0"/>
              </a:spcAft>
              <a:buSzPts val="1200"/>
              <a:buNone/>
            </a:pPr>
            <a:r>
              <a:t/>
            </a:r>
            <a:endParaRPr>
              <a:solidFill>
                <a:srgbClr val="FFC39F"/>
              </a:solidFill>
            </a:endParaRPr>
          </a:p>
        </p:txBody>
      </p:sp>
      <p:grpSp>
        <p:nvGrpSpPr>
          <p:cNvPr id="1281" name="Google Shape;1281;p69"/>
          <p:cNvGrpSpPr/>
          <p:nvPr/>
        </p:nvGrpSpPr>
        <p:grpSpPr>
          <a:xfrm>
            <a:off x="590800" y="960850"/>
            <a:ext cx="4463521" cy="3672551"/>
            <a:chOff x="590800" y="960850"/>
            <a:chExt cx="4463521" cy="3672551"/>
          </a:xfrm>
        </p:grpSpPr>
        <p:sp>
          <p:nvSpPr>
            <p:cNvPr id="1282" name="Google Shape;1282;p69"/>
            <p:cNvSpPr/>
            <p:nvPr/>
          </p:nvSpPr>
          <p:spPr>
            <a:xfrm>
              <a:off x="3667023" y="1754693"/>
              <a:ext cx="283863" cy="100805"/>
            </a:xfrm>
            <a:custGeom>
              <a:rect b="b" l="l" r="r" t="t"/>
              <a:pathLst>
                <a:path extrusionOk="0" h="1929" w="5432">
                  <a:moveTo>
                    <a:pt x="1" y="0"/>
                  </a:moveTo>
                  <a:lnTo>
                    <a:pt x="1" y="1928"/>
                  </a:lnTo>
                  <a:lnTo>
                    <a:pt x="5431" y="1928"/>
                  </a:lnTo>
                  <a:lnTo>
                    <a:pt x="5431" y="0"/>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69"/>
            <p:cNvSpPr/>
            <p:nvPr/>
          </p:nvSpPr>
          <p:spPr>
            <a:xfrm>
              <a:off x="2510363" y="1126558"/>
              <a:ext cx="183215" cy="198056"/>
            </a:xfrm>
            <a:custGeom>
              <a:rect b="b" l="l" r="r" t="t"/>
              <a:pathLst>
                <a:path extrusionOk="0" h="3790" w="3506">
                  <a:moveTo>
                    <a:pt x="2258" y="1"/>
                  </a:moveTo>
                  <a:cubicBezTo>
                    <a:pt x="2226" y="1"/>
                    <a:pt x="2192" y="3"/>
                    <a:pt x="2157" y="7"/>
                  </a:cubicBezTo>
                  <a:cubicBezTo>
                    <a:pt x="1792" y="49"/>
                    <a:pt x="1486" y="303"/>
                    <a:pt x="1336" y="640"/>
                  </a:cubicBezTo>
                  <a:cubicBezTo>
                    <a:pt x="917" y="1572"/>
                    <a:pt x="0" y="3790"/>
                    <a:pt x="730" y="3790"/>
                  </a:cubicBezTo>
                  <a:cubicBezTo>
                    <a:pt x="794" y="3790"/>
                    <a:pt x="870" y="3773"/>
                    <a:pt x="960" y="3737"/>
                  </a:cubicBezTo>
                  <a:cubicBezTo>
                    <a:pt x="2181" y="3249"/>
                    <a:pt x="3506" y="1"/>
                    <a:pt x="2258"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69"/>
            <p:cNvSpPr/>
            <p:nvPr/>
          </p:nvSpPr>
          <p:spPr>
            <a:xfrm>
              <a:off x="2619946" y="1034428"/>
              <a:ext cx="481919" cy="391984"/>
            </a:xfrm>
            <a:custGeom>
              <a:rect b="b" l="l" r="r" t="t"/>
              <a:pathLst>
                <a:path extrusionOk="0" h="7501" w="9222">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69"/>
            <p:cNvSpPr/>
            <p:nvPr/>
          </p:nvSpPr>
          <p:spPr>
            <a:xfrm>
              <a:off x="3667023" y="1886487"/>
              <a:ext cx="283863" cy="1863450"/>
            </a:xfrm>
            <a:custGeom>
              <a:rect b="b" l="l" r="r" t="t"/>
              <a:pathLst>
                <a:path extrusionOk="0" h="35659" w="5432">
                  <a:moveTo>
                    <a:pt x="1" y="1"/>
                  </a:moveTo>
                  <a:lnTo>
                    <a:pt x="1" y="35659"/>
                  </a:lnTo>
                  <a:cubicBezTo>
                    <a:pt x="1949" y="35099"/>
                    <a:pt x="3758" y="34420"/>
                    <a:pt x="5431" y="33683"/>
                  </a:cubicBezTo>
                  <a:lnTo>
                    <a:pt x="5431"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69"/>
            <p:cNvSpPr/>
            <p:nvPr/>
          </p:nvSpPr>
          <p:spPr>
            <a:xfrm>
              <a:off x="4627353" y="1249468"/>
              <a:ext cx="290761" cy="771321"/>
            </a:xfrm>
            <a:custGeom>
              <a:rect b="b" l="l" r="r" t="t"/>
              <a:pathLst>
                <a:path extrusionOk="0" h="14760" w="5564">
                  <a:moveTo>
                    <a:pt x="2580" y="1"/>
                  </a:moveTo>
                  <a:cubicBezTo>
                    <a:pt x="2018" y="1"/>
                    <a:pt x="1450" y="259"/>
                    <a:pt x="967" y="790"/>
                  </a:cubicBezTo>
                  <a:cubicBezTo>
                    <a:pt x="191" y="1639"/>
                    <a:pt x="0" y="2871"/>
                    <a:pt x="400" y="3953"/>
                  </a:cubicBezTo>
                  <a:cubicBezTo>
                    <a:pt x="957" y="5456"/>
                    <a:pt x="1914" y="8124"/>
                    <a:pt x="2481" y="10211"/>
                  </a:cubicBezTo>
                  <a:cubicBezTo>
                    <a:pt x="3165" y="12716"/>
                    <a:pt x="3110" y="14760"/>
                    <a:pt x="3590" y="14760"/>
                  </a:cubicBezTo>
                  <a:cubicBezTo>
                    <a:pt x="3700" y="14760"/>
                    <a:pt x="3839" y="14651"/>
                    <a:pt x="4022" y="14414"/>
                  </a:cubicBezTo>
                  <a:cubicBezTo>
                    <a:pt x="5004" y="13154"/>
                    <a:pt x="5564" y="8531"/>
                    <a:pt x="5285" y="3907"/>
                  </a:cubicBezTo>
                  <a:cubicBezTo>
                    <a:pt x="5130" y="1359"/>
                    <a:pt x="3869" y="1"/>
                    <a:pt x="2580"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69"/>
            <p:cNvSpPr/>
            <p:nvPr/>
          </p:nvSpPr>
          <p:spPr>
            <a:xfrm>
              <a:off x="883858" y="960850"/>
              <a:ext cx="3860262" cy="2865435"/>
            </a:xfrm>
            <a:custGeom>
              <a:rect b="b" l="l" r="r" t="t"/>
              <a:pathLst>
                <a:path extrusionOk="0" h="54833" w="73870">
                  <a:moveTo>
                    <a:pt x="52819" y="1"/>
                  </a:moveTo>
                  <a:cubicBezTo>
                    <a:pt x="46926" y="1"/>
                    <a:pt x="42021" y="3181"/>
                    <a:pt x="39092" y="6486"/>
                  </a:cubicBezTo>
                  <a:cubicBezTo>
                    <a:pt x="34747" y="11392"/>
                    <a:pt x="31508" y="16365"/>
                    <a:pt x="26063" y="17275"/>
                  </a:cubicBezTo>
                  <a:cubicBezTo>
                    <a:pt x="24942" y="17465"/>
                    <a:pt x="23700" y="17515"/>
                    <a:pt x="22381" y="17515"/>
                  </a:cubicBezTo>
                  <a:cubicBezTo>
                    <a:pt x="21608" y="17515"/>
                    <a:pt x="20809" y="17498"/>
                    <a:pt x="19992" y="17481"/>
                  </a:cubicBezTo>
                  <a:cubicBezTo>
                    <a:pt x="19188" y="17464"/>
                    <a:pt x="18368" y="17448"/>
                    <a:pt x="17539" y="17448"/>
                  </a:cubicBezTo>
                  <a:cubicBezTo>
                    <a:pt x="13661" y="17448"/>
                    <a:pt x="9588" y="17809"/>
                    <a:pt x="6166" y="20219"/>
                  </a:cubicBezTo>
                  <a:cubicBezTo>
                    <a:pt x="0" y="24561"/>
                    <a:pt x="18" y="36095"/>
                    <a:pt x="4906" y="42635"/>
                  </a:cubicBezTo>
                  <a:cubicBezTo>
                    <a:pt x="9790" y="49176"/>
                    <a:pt x="22420" y="52304"/>
                    <a:pt x="36990" y="54405"/>
                  </a:cubicBezTo>
                  <a:cubicBezTo>
                    <a:pt x="39033" y="54700"/>
                    <a:pt x="40978" y="54833"/>
                    <a:pt x="42832" y="54833"/>
                  </a:cubicBezTo>
                  <a:cubicBezTo>
                    <a:pt x="46450" y="54833"/>
                    <a:pt x="49717" y="54327"/>
                    <a:pt x="52664" y="53535"/>
                  </a:cubicBezTo>
                  <a:lnTo>
                    <a:pt x="52664" y="13073"/>
                  </a:lnTo>
                  <a:cubicBezTo>
                    <a:pt x="52664" y="12909"/>
                    <a:pt x="52797" y="12777"/>
                    <a:pt x="52964" y="12777"/>
                  </a:cubicBezTo>
                  <a:cubicBezTo>
                    <a:pt x="53127" y="12777"/>
                    <a:pt x="53260" y="12909"/>
                    <a:pt x="53260" y="13073"/>
                  </a:cubicBezTo>
                  <a:lnTo>
                    <a:pt x="53260" y="14597"/>
                  </a:lnTo>
                  <a:lnTo>
                    <a:pt x="58690" y="14597"/>
                  </a:lnTo>
                  <a:lnTo>
                    <a:pt x="58690" y="13073"/>
                  </a:lnTo>
                  <a:cubicBezTo>
                    <a:pt x="58690" y="12909"/>
                    <a:pt x="58822" y="12777"/>
                    <a:pt x="58986" y="12777"/>
                  </a:cubicBezTo>
                  <a:cubicBezTo>
                    <a:pt x="59150" y="12777"/>
                    <a:pt x="59285" y="12909"/>
                    <a:pt x="59285" y="13073"/>
                  </a:cubicBezTo>
                  <a:lnTo>
                    <a:pt x="59285" y="51131"/>
                  </a:lnTo>
                  <a:cubicBezTo>
                    <a:pt x="62517" y="49656"/>
                    <a:pt x="65239" y="47993"/>
                    <a:pt x="67524" y="46643"/>
                  </a:cubicBezTo>
                  <a:cubicBezTo>
                    <a:pt x="71013" y="44583"/>
                    <a:pt x="72242" y="39560"/>
                    <a:pt x="72913" y="35883"/>
                  </a:cubicBezTo>
                  <a:cubicBezTo>
                    <a:pt x="73818" y="30894"/>
                    <a:pt x="73870" y="24888"/>
                    <a:pt x="72662" y="19234"/>
                  </a:cubicBezTo>
                  <a:cubicBezTo>
                    <a:pt x="71195" y="12331"/>
                    <a:pt x="67855" y="5951"/>
                    <a:pt x="61929" y="2566"/>
                  </a:cubicBezTo>
                  <a:cubicBezTo>
                    <a:pt x="58737" y="741"/>
                    <a:pt x="55663" y="1"/>
                    <a:pt x="52819"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69"/>
            <p:cNvSpPr/>
            <p:nvPr/>
          </p:nvSpPr>
          <p:spPr>
            <a:xfrm>
              <a:off x="864785" y="4477517"/>
              <a:ext cx="4189536" cy="155884"/>
            </a:xfrm>
            <a:custGeom>
              <a:rect b="b" l="l" r="r" t="t"/>
              <a:pathLst>
                <a:path extrusionOk="0" h="2983" w="80171">
                  <a:moveTo>
                    <a:pt x="40087" y="0"/>
                  </a:moveTo>
                  <a:cubicBezTo>
                    <a:pt x="17949" y="0"/>
                    <a:pt x="0" y="668"/>
                    <a:pt x="0" y="1490"/>
                  </a:cubicBezTo>
                  <a:cubicBezTo>
                    <a:pt x="0" y="2314"/>
                    <a:pt x="17949" y="2982"/>
                    <a:pt x="40087" y="2982"/>
                  </a:cubicBezTo>
                  <a:cubicBezTo>
                    <a:pt x="62225" y="2982"/>
                    <a:pt x="80170" y="2314"/>
                    <a:pt x="80170" y="1490"/>
                  </a:cubicBezTo>
                  <a:cubicBezTo>
                    <a:pt x="80170" y="668"/>
                    <a:pt x="62225" y="0"/>
                    <a:pt x="40087"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69"/>
            <p:cNvSpPr/>
            <p:nvPr/>
          </p:nvSpPr>
          <p:spPr>
            <a:xfrm>
              <a:off x="1157425" y="2837207"/>
              <a:ext cx="353208" cy="553355"/>
            </a:xfrm>
            <a:custGeom>
              <a:rect b="b" l="l" r="r" t="t"/>
              <a:pathLst>
                <a:path extrusionOk="0" h="10589" w="6759">
                  <a:moveTo>
                    <a:pt x="3726" y="1"/>
                  </a:moveTo>
                  <a:cubicBezTo>
                    <a:pt x="2053" y="1"/>
                    <a:pt x="1206" y="3620"/>
                    <a:pt x="795" y="5529"/>
                  </a:cubicBezTo>
                  <a:cubicBezTo>
                    <a:pt x="12" y="9156"/>
                    <a:pt x="0" y="10589"/>
                    <a:pt x="346" y="10589"/>
                  </a:cubicBezTo>
                  <a:cubicBezTo>
                    <a:pt x="450" y="10589"/>
                    <a:pt x="588" y="10457"/>
                    <a:pt x="746" y="10215"/>
                  </a:cubicBezTo>
                  <a:lnTo>
                    <a:pt x="2312" y="7818"/>
                  </a:lnTo>
                  <a:cubicBezTo>
                    <a:pt x="2312" y="7818"/>
                    <a:pt x="6758" y="1726"/>
                    <a:pt x="4587" y="296"/>
                  </a:cubicBezTo>
                  <a:cubicBezTo>
                    <a:pt x="4278" y="92"/>
                    <a:pt x="3991" y="1"/>
                    <a:pt x="3726"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69"/>
            <p:cNvSpPr/>
            <p:nvPr/>
          </p:nvSpPr>
          <p:spPr>
            <a:xfrm>
              <a:off x="1202314" y="3075815"/>
              <a:ext cx="486622" cy="469638"/>
            </a:xfrm>
            <a:custGeom>
              <a:rect b="b" l="l" r="r" t="t"/>
              <a:pathLst>
                <a:path extrusionOk="0" h="8987" w="9312">
                  <a:moveTo>
                    <a:pt x="6628" y="1"/>
                  </a:moveTo>
                  <a:cubicBezTo>
                    <a:pt x="5119" y="1"/>
                    <a:pt x="3367" y="2796"/>
                    <a:pt x="2434" y="4338"/>
                  </a:cubicBezTo>
                  <a:cubicBezTo>
                    <a:pt x="431" y="7659"/>
                    <a:pt x="0" y="8986"/>
                    <a:pt x="418" y="8986"/>
                  </a:cubicBezTo>
                  <a:cubicBezTo>
                    <a:pt x="521" y="8986"/>
                    <a:pt x="674" y="8907"/>
                    <a:pt x="868" y="8756"/>
                  </a:cubicBezTo>
                  <a:lnTo>
                    <a:pt x="3126" y="6996"/>
                  </a:lnTo>
                  <a:cubicBezTo>
                    <a:pt x="3126" y="6996"/>
                    <a:pt x="9312" y="2678"/>
                    <a:pt x="7725" y="622"/>
                  </a:cubicBezTo>
                  <a:cubicBezTo>
                    <a:pt x="7388" y="185"/>
                    <a:pt x="7016" y="1"/>
                    <a:pt x="6628"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69"/>
            <p:cNvSpPr/>
            <p:nvPr/>
          </p:nvSpPr>
          <p:spPr>
            <a:xfrm>
              <a:off x="1230532" y="3448985"/>
              <a:ext cx="421561" cy="313075"/>
            </a:xfrm>
            <a:custGeom>
              <a:rect b="b" l="l" r="r" t="t"/>
              <a:pathLst>
                <a:path extrusionOk="0" h="5991" w="8067">
                  <a:moveTo>
                    <a:pt x="6210" y="0"/>
                  </a:moveTo>
                  <a:cubicBezTo>
                    <a:pt x="5062" y="0"/>
                    <a:pt x="3454" y="1738"/>
                    <a:pt x="2569" y="2725"/>
                  </a:cubicBezTo>
                  <a:cubicBezTo>
                    <a:pt x="486" y="5053"/>
                    <a:pt x="1" y="5991"/>
                    <a:pt x="390" y="5991"/>
                  </a:cubicBezTo>
                  <a:cubicBezTo>
                    <a:pt x="469" y="5991"/>
                    <a:pt x="585" y="5952"/>
                    <a:pt x="732" y="5877"/>
                  </a:cubicBezTo>
                  <a:lnTo>
                    <a:pt x="2711" y="4858"/>
                  </a:lnTo>
                  <a:cubicBezTo>
                    <a:pt x="2711" y="4858"/>
                    <a:pt x="8066" y="2454"/>
                    <a:pt x="7151" y="652"/>
                  </a:cubicBezTo>
                  <a:cubicBezTo>
                    <a:pt x="6915" y="188"/>
                    <a:pt x="6587" y="0"/>
                    <a:pt x="6210"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69"/>
            <p:cNvSpPr/>
            <p:nvPr/>
          </p:nvSpPr>
          <p:spPr>
            <a:xfrm>
              <a:off x="1247098" y="3711684"/>
              <a:ext cx="421509" cy="313127"/>
            </a:xfrm>
            <a:custGeom>
              <a:rect b="b" l="l" r="r" t="t"/>
              <a:pathLst>
                <a:path extrusionOk="0" h="5992" w="8066">
                  <a:moveTo>
                    <a:pt x="6211" y="1"/>
                  </a:moveTo>
                  <a:cubicBezTo>
                    <a:pt x="5063" y="1"/>
                    <a:pt x="3453" y="1738"/>
                    <a:pt x="2568" y="2726"/>
                  </a:cubicBezTo>
                  <a:cubicBezTo>
                    <a:pt x="485" y="5054"/>
                    <a:pt x="0" y="5991"/>
                    <a:pt x="389" y="5991"/>
                  </a:cubicBezTo>
                  <a:cubicBezTo>
                    <a:pt x="469" y="5991"/>
                    <a:pt x="585" y="5952"/>
                    <a:pt x="731" y="5878"/>
                  </a:cubicBezTo>
                  <a:lnTo>
                    <a:pt x="2714" y="4858"/>
                  </a:lnTo>
                  <a:cubicBezTo>
                    <a:pt x="2714" y="4858"/>
                    <a:pt x="8066" y="2454"/>
                    <a:pt x="7150" y="652"/>
                  </a:cubicBezTo>
                  <a:cubicBezTo>
                    <a:pt x="6915" y="188"/>
                    <a:pt x="6588" y="1"/>
                    <a:pt x="621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69"/>
            <p:cNvSpPr/>
            <p:nvPr/>
          </p:nvSpPr>
          <p:spPr>
            <a:xfrm>
              <a:off x="590800" y="3213618"/>
              <a:ext cx="617997" cy="284176"/>
            </a:xfrm>
            <a:custGeom>
              <a:rect b="b" l="l" r="r" t="t"/>
              <a:pathLst>
                <a:path extrusionOk="0" h="5438" w="11826">
                  <a:moveTo>
                    <a:pt x="2795" y="0"/>
                  </a:moveTo>
                  <a:cubicBezTo>
                    <a:pt x="2290" y="0"/>
                    <a:pt x="1868" y="157"/>
                    <a:pt x="1590" y="539"/>
                  </a:cubicBezTo>
                  <a:cubicBezTo>
                    <a:pt x="0" y="2724"/>
                    <a:pt x="4453" y="3990"/>
                    <a:pt x="6645" y="4571"/>
                  </a:cubicBezTo>
                  <a:cubicBezTo>
                    <a:pt x="8993" y="5190"/>
                    <a:pt x="10417" y="5437"/>
                    <a:pt x="11125" y="5437"/>
                  </a:cubicBezTo>
                  <a:cubicBezTo>
                    <a:pt x="11825" y="5437"/>
                    <a:pt x="11825" y="5195"/>
                    <a:pt x="11324" y="4832"/>
                  </a:cubicBezTo>
                  <a:lnTo>
                    <a:pt x="8997" y="3159"/>
                  </a:lnTo>
                  <a:cubicBezTo>
                    <a:pt x="8997" y="3159"/>
                    <a:pt x="5063" y="0"/>
                    <a:pt x="279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69"/>
            <p:cNvSpPr/>
            <p:nvPr/>
          </p:nvSpPr>
          <p:spPr>
            <a:xfrm>
              <a:off x="604805" y="3484207"/>
              <a:ext cx="648307" cy="201818"/>
            </a:xfrm>
            <a:custGeom>
              <a:rect b="b" l="l" r="r" t="t"/>
              <a:pathLst>
                <a:path extrusionOk="0" h="3862" w="12406">
                  <a:moveTo>
                    <a:pt x="2839" y="1"/>
                  </a:moveTo>
                  <a:cubicBezTo>
                    <a:pt x="2038" y="1"/>
                    <a:pt x="1399" y="225"/>
                    <a:pt x="1123" y="826"/>
                  </a:cubicBezTo>
                  <a:cubicBezTo>
                    <a:pt x="0" y="3286"/>
                    <a:pt x="4617" y="3641"/>
                    <a:pt x="6878" y="3774"/>
                  </a:cubicBezTo>
                  <a:cubicBezTo>
                    <a:pt x="7922" y="3835"/>
                    <a:pt x="8784" y="3862"/>
                    <a:pt x="9483" y="3862"/>
                  </a:cubicBezTo>
                  <a:cubicBezTo>
                    <a:pt x="12016" y="3862"/>
                    <a:pt x="12405" y="3505"/>
                    <a:pt x="11516" y="3098"/>
                  </a:cubicBezTo>
                  <a:lnTo>
                    <a:pt x="8906" y="1923"/>
                  </a:lnTo>
                  <a:cubicBezTo>
                    <a:pt x="8906" y="1923"/>
                    <a:pt x="5183" y="1"/>
                    <a:pt x="2839"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69"/>
            <p:cNvSpPr/>
            <p:nvPr/>
          </p:nvSpPr>
          <p:spPr>
            <a:xfrm>
              <a:off x="720607" y="3738126"/>
              <a:ext cx="552937" cy="163252"/>
            </a:xfrm>
            <a:custGeom>
              <a:rect b="b" l="l" r="r" t="t"/>
              <a:pathLst>
                <a:path extrusionOk="0" h="3124" w="10581">
                  <a:moveTo>
                    <a:pt x="2431" y="0"/>
                  </a:moveTo>
                  <a:cubicBezTo>
                    <a:pt x="1705" y="0"/>
                    <a:pt x="1125" y="199"/>
                    <a:pt x="895" y="741"/>
                  </a:cubicBezTo>
                  <a:cubicBezTo>
                    <a:pt x="0" y="2846"/>
                    <a:pt x="3914" y="3041"/>
                    <a:pt x="5828" y="3100"/>
                  </a:cubicBezTo>
                  <a:cubicBezTo>
                    <a:pt x="6354" y="3116"/>
                    <a:pt x="6826" y="3123"/>
                    <a:pt x="7247" y="3123"/>
                  </a:cubicBezTo>
                  <a:cubicBezTo>
                    <a:pt x="10090" y="3123"/>
                    <a:pt x="10581" y="2779"/>
                    <a:pt x="9735" y="2422"/>
                  </a:cubicBezTo>
                  <a:lnTo>
                    <a:pt x="7501" y="1486"/>
                  </a:lnTo>
                  <a:cubicBezTo>
                    <a:pt x="7501" y="1486"/>
                    <a:pt x="4419" y="0"/>
                    <a:pt x="2431"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69"/>
            <p:cNvSpPr/>
            <p:nvPr/>
          </p:nvSpPr>
          <p:spPr>
            <a:xfrm>
              <a:off x="729647" y="3896048"/>
              <a:ext cx="538148" cy="196488"/>
            </a:xfrm>
            <a:custGeom>
              <a:rect b="b" l="l" r="r" t="t"/>
              <a:pathLst>
                <a:path extrusionOk="0" h="3760" w="10298">
                  <a:moveTo>
                    <a:pt x="2361" y="1"/>
                  </a:moveTo>
                  <a:cubicBezTo>
                    <a:pt x="1801" y="1"/>
                    <a:pt x="1349" y="167"/>
                    <a:pt x="1111" y="593"/>
                  </a:cubicBezTo>
                  <a:cubicBezTo>
                    <a:pt x="1" y="2594"/>
                    <a:pt x="3870" y="3199"/>
                    <a:pt x="5769" y="3463"/>
                  </a:cubicBezTo>
                  <a:cubicBezTo>
                    <a:pt x="7295" y="3673"/>
                    <a:pt x="8362" y="3760"/>
                    <a:pt x="9052" y="3760"/>
                  </a:cubicBezTo>
                  <a:cubicBezTo>
                    <a:pt x="10193" y="3760"/>
                    <a:pt x="10298" y="3521"/>
                    <a:pt x="9725" y="3202"/>
                  </a:cubicBezTo>
                  <a:lnTo>
                    <a:pt x="7599" y="2037"/>
                  </a:lnTo>
                  <a:cubicBezTo>
                    <a:pt x="7599" y="2037"/>
                    <a:pt x="4321" y="1"/>
                    <a:pt x="236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69"/>
            <p:cNvSpPr/>
            <p:nvPr/>
          </p:nvSpPr>
          <p:spPr>
            <a:xfrm>
              <a:off x="691343" y="2647826"/>
              <a:ext cx="443562" cy="628501"/>
            </a:xfrm>
            <a:custGeom>
              <a:rect b="b" l="l" r="r" t="t"/>
              <a:pathLst>
                <a:path extrusionOk="0" h="12027" w="8488">
                  <a:moveTo>
                    <a:pt x="3943" y="0"/>
                  </a:moveTo>
                  <a:cubicBezTo>
                    <a:pt x="3791" y="0"/>
                    <a:pt x="3634" y="21"/>
                    <a:pt x="3472" y="65"/>
                  </a:cubicBezTo>
                  <a:cubicBezTo>
                    <a:pt x="0" y="1005"/>
                    <a:pt x="2902" y="5483"/>
                    <a:pt x="4370" y="7640"/>
                  </a:cubicBezTo>
                  <a:cubicBezTo>
                    <a:pt x="6518" y="10794"/>
                    <a:pt x="7735" y="12027"/>
                    <a:pt x="8209" y="12027"/>
                  </a:cubicBezTo>
                  <a:cubicBezTo>
                    <a:pt x="8426" y="12027"/>
                    <a:pt x="8487" y="11767"/>
                    <a:pt x="8409" y="11314"/>
                  </a:cubicBezTo>
                  <a:lnTo>
                    <a:pt x="7828" y="8001"/>
                  </a:lnTo>
                  <a:cubicBezTo>
                    <a:pt x="7828" y="8001"/>
                    <a:pt x="6905" y="0"/>
                    <a:pt x="3943"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69"/>
            <p:cNvSpPr/>
            <p:nvPr/>
          </p:nvSpPr>
          <p:spPr>
            <a:xfrm>
              <a:off x="900947" y="2812646"/>
              <a:ext cx="376202" cy="1536580"/>
            </a:xfrm>
            <a:custGeom>
              <a:rect b="b" l="l" r="r" t="t"/>
              <a:pathLst>
                <a:path extrusionOk="0" h="29404" w="7199">
                  <a:moveTo>
                    <a:pt x="142" y="0"/>
                  </a:moveTo>
                  <a:cubicBezTo>
                    <a:pt x="122" y="0"/>
                    <a:pt x="102" y="5"/>
                    <a:pt x="84" y="15"/>
                  </a:cubicBezTo>
                  <a:cubicBezTo>
                    <a:pt x="21" y="46"/>
                    <a:pt x="0" y="123"/>
                    <a:pt x="32" y="182"/>
                  </a:cubicBezTo>
                  <a:cubicBezTo>
                    <a:pt x="81" y="280"/>
                    <a:pt x="5115" y="9749"/>
                    <a:pt x="5890" y="14102"/>
                  </a:cubicBezTo>
                  <a:cubicBezTo>
                    <a:pt x="6788" y="19126"/>
                    <a:pt x="6948" y="24794"/>
                    <a:pt x="6319" y="29264"/>
                  </a:cubicBezTo>
                  <a:cubicBezTo>
                    <a:pt x="6308" y="29330"/>
                    <a:pt x="6357" y="29393"/>
                    <a:pt x="6423" y="29404"/>
                  </a:cubicBezTo>
                  <a:lnTo>
                    <a:pt x="6441" y="29404"/>
                  </a:lnTo>
                  <a:cubicBezTo>
                    <a:pt x="6503" y="29404"/>
                    <a:pt x="6555" y="29359"/>
                    <a:pt x="6566" y="29296"/>
                  </a:cubicBezTo>
                  <a:cubicBezTo>
                    <a:pt x="7199" y="24804"/>
                    <a:pt x="7039" y="19105"/>
                    <a:pt x="6138" y="14057"/>
                  </a:cubicBezTo>
                  <a:cubicBezTo>
                    <a:pt x="5351" y="9666"/>
                    <a:pt x="299" y="161"/>
                    <a:pt x="251" y="67"/>
                  </a:cubicBezTo>
                  <a:cubicBezTo>
                    <a:pt x="227" y="24"/>
                    <a:pt x="185" y="0"/>
                    <a:pt x="142"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69"/>
            <p:cNvSpPr/>
            <p:nvPr/>
          </p:nvSpPr>
          <p:spPr>
            <a:xfrm>
              <a:off x="1165838" y="2989433"/>
              <a:ext cx="144806" cy="411632"/>
            </a:xfrm>
            <a:custGeom>
              <a:rect b="b" l="l" r="r" t="t"/>
              <a:pathLst>
                <a:path extrusionOk="0" h="7877" w="2771">
                  <a:moveTo>
                    <a:pt x="2632" y="1"/>
                  </a:moveTo>
                  <a:cubicBezTo>
                    <a:pt x="2581" y="1"/>
                    <a:pt x="2532" y="33"/>
                    <a:pt x="2512" y="86"/>
                  </a:cubicBezTo>
                  <a:lnTo>
                    <a:pt x="25" y="7717"/>
                  </a:lnTo>
                  <a:cubicBezTo>
                    <a:pt x="1" y="7779"/>
                    <a:pt x="39" y="7849"/>
                    <a:pt x="102" y="7873"/>
                  </a:cubicBezTo>
                  <a:cubicBezTo>
                    <a:pt x="115" y="7877"/>
                    <a:pt x="129" y="7877"/>
                    <a:pt x="140" y="7877"/>
                  </a:cubicBezTo>
                  <a:cubicBezTo>
                    <a:pt x="192" y="7877"/>
                    <a:pt x="240" y="7845"/>
                    <a:pt x="258" y="7793"/>
                  </a:cubicBezTo>
                  <a:lnTo>
                    <a:pt x="2749" y="163"/>
                  </a:lnTo>
                  <a:cubicBezTo>
                    <a:pt x="2770" y="97"/>
                    <a:pt x="2735" y="28"/>
                    <a:pt x="2669" y="7"/>
                  </a:cubicBezTo>
                  <a:cubicBezTo>
                    <a:pt x="2657" y="3"/>
                    <a:pt x="2644" y="1"/>
                    <a:pt x="2632"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69"/>
            <p:cNvSpPr/>
            <p:nvPr/>
          </p:nvSpPr>
          <p:spPr>
            <a:xfrm>
              <a:off x="1207801" y="3233789"/>
              <a:ext cx="259720" cy="321122"/>
            </a:xfrm>
            <a:custGeom>
              <a:rect b="b" l="l" r="r" t="t"/>
              <a:pathLst>
                <a:path extrusionOk="0" h="6145" w="4970">
                  <a:moveTo>
                    <a:pt x="4828" y="1"/>
                  </a:moveTo>
                  <a:cubicBezTo>
                    <a:pt x="4792" y="1"/>
                    <a:pt x="4757" y="17"/>
                    <a:pt x="4733" y="49"/>
                  </a:cubicBezTo>
                  <a:lnTo>
                    <a:pt x="47" y="5942"/>
                  </a:lnTo>
                  <a:cubicBezTo>
                    <a:pt x="1" y="5998"/>
                    <a:pt x="12" y="6074"/>
                    <a:pt x="64" y="6116"/>
                  </a:cubicBezTo>
                  <a:cubicBezTo>
                    <a:pt x="89" y="6137"/>
                    <a:pt x="116" y="6144"/>
                    <a:pt x="140" y="6144"/>
                  </a:cubicBezTo>
                  <a:cubicBezTo>
                    <a:pt x="179" y="6144"/>
                    <a:pt x="214" y="6127"/>
                    <a:pt x="238" y="6098"/>
                  </a:cubicBezTo>
                  <a:lnTo>
                    <a:pt x="4927" y="202"/>
                  </a:lnTo>
                  <a:cubicBezTo>
                    <a:pt x="4969" y="149"/>
                    <a:pt x="4959" y="70"/>
                    <a:pt x="4907" y="28"/>
                  </a:cubicBezTo>
                  <a:cubicBezTo>
                    <a:pt x="4883" y="10"/>
                    <a:pt x="4855" y="1"/>
                    <a:pt x="4828"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69"/>
            <p:cNvSpPr/>
            <p:nvPr/>
          </p:nvSpPr>
          <p:spPr>
            <a:xfrm>
              <a:off x="837506" y="3336841"/>
              <a:ext cx="369513" cy="162051"/>
            </a:xfrm>
            <a:custGeom>
              <a:rect b="b" l="l" r="r" t="t"/>
              <a:pathLst>
                <a:path extrusionOk="0" h="3101" w="7071">
                  <a:moveTo>
                    <a:pt x="140" y="1"/>
                  </a:moveTo>
                  <a:cubicBezTo>
                    <a:pt x="92" y="1"/>
                    <a:pt x="45" y="30"/>
                    <a:pt x="24" y="77"/>
                  </a:cubicBezTo>
                  <a:cubicBezTo>
                    <a:pt x="0" y="139"/>
                    <a:pt x="28" y="213"/>
                    <a:pt x="90" y="240"/>
                  </a:cubicBezTo>
                  <a:lnTo>
                    <a:pt x="6882" y="3090"/>
                  </a:lnTo>
                  <a:cubicBezTo>
                    <a:pt x="6896" y="3097"/>
                    <a:pt x="6913" y="3100"/>
                    <a:pt x="6927" y="3100"/>
                  </a:cubicBezTo>
                  <a:cubicBezTo>
                    <a:pt x="6976" y="3100"/>
                    <a:pt x="7024" y="3073"/>
                    <a:pt x="7042" y="3024"/>
                  </a:cubicBezTo>
                  <a:cubicBezTo>
                    <a:pt x="7070" y="2962"/>
                    <a:pt x="7038" y="2888"/>
                    <a:pt x="6976" y="2860"/>
                  </a:cubicBezTo>
                  <a:lnTo>
                    <a:pt x="188" y="11"/>
                  </a:lnTo>
                  <a:cubicBezTo>
                    <a:pt x="172" y="4"/>
                    <a:pt x="156" y="1"/>
                    <a:pt x="140"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69"/>
            <p:cNvSpPr/>
            <p:nvPr/>
          </p:nvSpPr>
          <p:spPr>
            <a:xfrm>
              <a:off x="1238580" y="3546028"/>
              <a:ext cx="281511" cy="217391"/>
            </a:xfrm>
            <a:custGeom>
              <a:rect b="b" l="l" r="r" t="t"/>
              <a:pathLst>
                <a:path extrusionOk="0" h="4160" w="5387">
                  <a:moveTo>
                    <a:pt x="5245" y="1"/>
                  </a:moveTo>
                  <a:cubicBezTo>
                    <a:pt x="5218" y="1"/>
                    <a:pt x="5192" y="9"/>
                    <a:pt x="5170" y="26"/>
                  </a:cubicBezTo>
                  <a:lnTo>
                    <a:pt x="67" y="3937"/>
                  </a:lnTo>
                  <a:cubicBezTo>
                    <a:pt x="11" y="3979"/>
                    <a:pt x="1" y="4059"/>
                    <a:pt x="42" y="4110"/>
                  </a:cubicBezTo>
                  <a:cubicBezTo>
                    <a:pt x="67" y="4146"/>
                    <a:pt x="105" y="4160"/>
                    <a:pt x="139" y="4160"/>
                  </a:cubicBezTo>
                  <a:cubicBezTo>
                    <a:pt x="168" y="4160"/>
                    <a:pt x="192" y="4152"/>
                    <a:pt x="216" y="4136"/>
                  </a:cubicBezTo>
                  <a:lnTo>
                    <a:pt x="5320" y="224"/>
                  </a:lnTo>
                  <a:cubicBezTo>
                    <a:pt x="5375" y="183"/>
                    <a:pt x="5386" y="102"/>
                    <a:pt x="5345" y="51"/>
                  </a:cubicBezTo>
                  <a:cubicBezTo>
                    <a:pt x="5320" y="18"/>
                    <a:pt x="5282" y="1"/>
                    <a:pt x="5245"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69"/>
            <p:cNvSpPr/>
            <p:nvPr/>
          </p:nvSpPr>
          <p:spPr>
            <a:xfrm>
              <a:off x="945992" y="3604713"/>
              <a:ext cx="292799" cy="71070"/>
            </a:xfrm>
            <a:custGeom>
              <a:rect b="b" l="l" r="r" t="t"/>
              <a:pathLst>
                <a:path extrusionOk="0" h="1360" w="5603">
                  <a:moveTo>
                    <a:pt x="138" y="0"/>
                  </a:moveTo>
                  <a:cubicBezTo>
                    <a:pt x="80" y="0"/>
                    <a:pt x="28" y="42"/>
                    <a:pt x="15" y="100"/>
                  </a:cubicBezTo>
                  <a:cubicBezTo>
                    <a:pt x="1" y="166"/>
                    <a:pt x="43" y="232"/>
                    <a:pt x="113" y="246"/>
                  </a:cubicBezTo>
                  <a:lnTo>
                    <a:pt x="5443" y="1359"/>
                  </a:lnTo>
                  <a:lnTo>
                    <a:pt x="5470" y="1359"/>
                  </a:lnTo>
                  <a:cubicBezTo>
                    <a:pt x="5526" y="1359"/>
                    <a:pt x="5579" y="1322"/>
                    <a:pt x="5589" y="1262"/>
                  </a:cubicBezTo>
                  <a:cubicBezTo>
                    <a:pt x="5603" y="1196"/>
                    <a:pt x="5561" y="1130"/>
                    <a:pt x="5495" y="1116"/>
                  </a:cubicBezTo>
                  <a:lnTo>
                    <a:pt x="161" y="2"/>
                  </a:lnTo>
                  <a:cubicBezTo>
                    <a:pt x="153" y="1"/>
                    <a:pt x="146" y="0"/>
                    <a:pt x="138"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69"/>
            <p:cNvSpPr/>
            <p:nvPr/>
          </p:nvSpPr>
          <p:spPr>
            <a:xfrm>
              <a:off x="1022392" y="3842014"/>
              <a:ext cx="229672" cy="47241"/>
            </a:xfrm>
            <a:custGeom>
              <a:rect b="b" l="l" r="r" t="t"/>
              <a:pathLst>
                <a:path extrusionOk="0" h="904" w="4395">
                  <a:moveTo>
                    <a:pt x="133" y="0"/>
                  </a:moveTo>
                  <a:cubicBezTo>
                    <a:pt x="72" y="0"/>
                    <a:pt x="20" y="44"/>
                    <a:pt x="11" y="106"/>
                  </a:cubicBezTo>
                  <a:cubicBezTo>
                    <a:pt x="0" y="172"/>
                    <a:pt x="46" y="235"/>
                    <a:pt x="115" y="246"/>
                  </a:cubicBezTo>
                  <a:lnTo>
                    <a:pt x="4242" y="900"/>
                  </a:lnTo>
                  <a:cubicBezTo>
                    <a:pt x="4249" y="903"/>
                    <a:pt x="4255" y="903"/>
                    <a:pt x="4263" y="903"/>
                  </a:cubicBezTo>
                  <a:cubicBezTo>
                    <a:pt x="4321" y="903"/>
                    <a:pt x="4374" y="858"/>
                    <a:pt x="4384" y="799"/>
                  </a:cubicBezTo>
                  <a:cubicBezTo>
                    <a:pt x="4395" y="729"/>
                    <a:pt x="4350" y="667"/>
                    <a:pt x="4284" y="656"/>
                  </a:cubicBezTo>
                  <a:lnTo>
                    <a:pt x="154" y="2"/>
                  </a:lnTo>
                  <a:cubicBezTo>
                    <a:pt x="147" y="1"/>
                    <a:pt x="140" y="0"/>
                    <a:pt x="133"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69"/>
            <p:cNvSpPr/>
            <p:nvPr/>
          </p:nvSpPr>
          <p:spPr>
            <a:xfrm>
              <a:off x="1256191" y="3884290"/>
              <a:ext cx="159490" cy="142977"/>
            </a:xfrm>
            <a:custGeom>
              <a:rect b="b" l="l" r="r" t="t"/>
              <a:pathLst>
                <a:path extrusionOk="0" h="2736" w="3052">
                  <a:moveTo>
                    <a:pt x="2914" y="0"/>
                  </a:moveTo>
                  <a:cubicBezTo>
                    <a:pt x="2884" y="0"/>
                    <a:pt x="2853" y="11"/>
                    <a:pt x="2829" y="31"/>
                  </a:cubicBezTo>
                  <a:lnTo>
                    <a:pt x="53" y="2519"/>
                  </a:lnTo>
                  <a:cubicBezTo>
                    <a:pt x="4" y="2564"/>
                    <a:pt x="1" y="2644"/>
                    <a:pt x="46" y="2697"/>
                  </a:cubicBezTo>
                  <a:cubicBezTo>
                    <a:pt x="70" y="2721"/>
                    <a:pt x="102" y="2735"/>
                    <a:pt x="136" y="2735"/>
                  </a:cubicBezTo>
                  <a:cubicBezTo>
                    <a:pt x="168" y="2735"/>
                    <a:pt x="195" y="2724"/>
                    <a:pt x="220" y="2703"/>
                  </a:cubicBezTo>
                  <a:lnTo>
                    <a:pt x="2996" y="216"/>
                  </a:lnTo>
                  <a:cubicBezTo>
                    <a:pt x="3049" y="171"/>
                    <a:pt x="3052" y="94"/>
                    <a:pt x="3007" y="42"/>
                  </a:cubicBezTo>
                  <a:cubicBezTo>
                    <a:pt x="2983" y="14"/>
                    <a:pt x="2948" y="0"/>
                    <a:pt x="2914"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69"/>
            <p:cNvSpPr/>
            <p:nvPr/>
          </p:nvSpPr>
          <p:spPr>
            <a:xfrm>
              <a:off x="1005304" y="4010440"/>
              <a:ext cx="262228" cy="75303"/>
            </a:xfrm>
            <a:custGeom>
              <a:rect b="b" l="l" r="r" t="t"/>
              <a:pathLst>
                <a:path extrusionOk="0" h="1441" w="5018">
                  <a:moveTo>
                    <a:pt x="138" y="0"/>
                  </a:moveTo>
                  <a:cubicBezTo>
                    <a:pt x="83" y="0"/>
                    <a:pt x="32" y="39"/>
                    <a:pt x="18" y="95"/>
                  </a:cubicBezTo>
                  <a:cubicBezTo>
                    <a:pt x="1" y="161"/>
                    <a:pt x="42" y="227"/>
                    <a:pt x="108" y="244"/>
                  </a:cubicBezTo>
                  <a:lnTo>
                    <a:pt x="4850" y="1438"/>
                  </a:lnTo>
                  <a:cubicBezTo>
                    <a:pt x="4861" y="1441"/>
                    <a:pt x="4871" y="1441"/>
                    <a:pt x="4882" y="1441"/>
                  </a:cubicBezTo>
                  <a:cubicBezTo>
                    <a:pt x="4937" y="1441"/>
                    <a:pt x="4990" y="1402"/>
                    <a:pt x="5003" y="1347"/>
                  </a:cubicBezTo>
                  <a:cubicBezTo>
                    <a:pt x="5017" y="1281"/>
                    <a:pt x="4979" y="1215"/>
                    <a:pt x="4913" y="1198"/>
                  </a:cubicBezTo>
                  <a:lnTo>
                    <a:pt x="168" y="4"/>
                  </a:lnTo>
                  <a:cubicBezTo>
                    <a:pt x="158" y="1"/>
                    <a:pt x="148" y="0"/>
                    <a:pt x="138"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69"/>
            <p:cNvSpPr/>
            <p:nvPr/>
          </p:nvSpPr>
          <p:spPr>
            <a:xfrm>
              <a:off x="1076740" y="4155193"/>
              <a:ext cx="293165" cy="391670"/>
            </a:xfrm>
            <a:custGeom>
              <a:rect b="b" l="l" r="r" t="t"/>
              <a:pathLst>
                <a:path extrusionOk="0" h="7495" w="5610">
                  <a:moveTo>
                    <a:pt x="1" y="0"/>
                  </a:moveTo>
                  <a:lnTo>
                    <a:pt x="1" y="1163"/>
                  </a:lnTo>
                  <a:lnTo>
                    <a:pt x="488" y="1163"/>
                  </a:lnTo>
                  <a:lnTo>
                    <a:pt x="1504" y="7494"/>
                  </a:lnTo>
                  <a:lnTo>
                    <a:pt x="4106" y="7494"/>
                  </a:lnTo>
                  <a:lnTo>
                    <a:pt x="5122" y="1163"/>
                  </a:lnTo>
                  <a:lnTo>
                    <a:pt x="5609" y="1163"/>
                  </a:lnTo>
                  <a:lnTo>
                    <a:pt x="5609"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69"/>
            <p:cNvSpPr/>
            <p:nvPr/>
          </p:nvSpPr>
          <p:spPr>
            <a:xfrm>
              <a:off x="1326006" y="1005164"/>
              <a:ext cx="537312" cy="779421"/>
            </a:xfrm>
            <a:custGeom>
              <a:rect b="b" l="l" r="r" t="t"/>
              <a:pathLst>
                <a:path extrusionOk="0" h="14915" w="10282">
                  <a:moveTo>
                    <a:pt x="3257" y="1"/>
                  </a:moveTo>
                  <a:cubicBezTo>
                    <a:pt x="3071" y="1"/>
                    <a:pt x="2867" y="30"/>
                    <a:pt x="2649" y="103"/>
                  </a:cubicBezTo>
                  <a:cubicBezTo>
                    <a:pt x="1559" y="466"/>
                    <a:pt x="515" y="2041"/>
                    <a:pt x="780" y="3374"/>
                  </a:cubicBezTo>
                  <a:cubicBezTo>
                    <a:pt x="961" y="4299"/>
                    <a:pt x="1817" y="5659"/>
                    <a:pt x="2078" y="6178"/>
                  </a:cubicBezTo>
                  <a:cubicBezTo>
                    <a:pt x="2336" y="6700"/>
                    <a:pt x="1973" y="7580"/>
                    <a:pt x="1142" y="9400"/>
                  </a:cubicBezTo>
                  <a:cubicBezTo>
                    <a:pt x="311" y="11216"/>
                    <a:pt x="1" y="12931"/>
                    <a:pt x="2387" y="14438"/>
                  </a:cubicBezTo>
                  <a:cubicBezTo>
                    <a:pt x="2919" y="14773"/>
                    <a:pt x="3465" y="14915"/>
                    <a:pt x="4010" y="14915"/>
                  </a:cubicBezTo>
                  <a:cubicBezTo>
                    <a:pt x="5914" y="14915"/>
                    <a:pt x="7789" y="13173"/>
                    <a:pt x="8879" y="11838"/>
                  </a:cubicBezTo>
                  <a:cubicBezTo>
                    <a:pt x="10281" y="10127"/>
                    <a:pt x="7842" y="6178"/>
                    <a:pt x="7634" y="4519"/>
                  </a:cubicBezTo>
                  <a:cubicBezTo>
                    <a:pt x="7448" y="3040"/>
                    <a:pt x="7142" y="332"/>
                    <a:pt x="5249" y="332"/>
                  </a:cubicBezTo>
                  <a:cubicBezTo>
                    <a:pt x="5013" y="332"/>
                    <a:pt x="4753" y="374"/>
                    <a:pt x="4465" y="466"/>
                  </a:cubicBezTo>
                  <a:cubicBezTo>
                    <a:pt x="4465" y="466"/>
                    <a:pt x="4000" y="1"/>
                    <a:pt x="325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69"/>
            <p:cNvSpPr/>
            <p:nvPr/>
          </p:nvSpPr>
          <p:spPr>
            <a:xfrm>
              <a:off x="1583843" y="1629798"/>
              <a:ext cx="428721" cy="496237"/>
            </a:xfrm>
            <a:custGeom>
              <a:rect b="b" l="l" r="r" t="t"/>
              <a:pathLst>
                <a:path extrusionOk="0" h="9496" w="8204">
                  <a:moveTo>
                    <a:pt x="5150" y="1"/>
                  </a:moveTo>
                  <a:cubicBezTo>
                    <a:pt x="3659" y="1479"/>
                    <a:pt x="1928" y="1683"/>
                    <a:pt x="1085" y="1683"/>
                  </a:cubicBezTo>
                  <a:cubicBezTo>
                    <a:pt x="763" y="1683"/>
                    <a:pt x="570" y="1653"/>
                    <a:pt x="570" y="1653"/>
                  </a:cubicBezTo>
                  <a:lnTo>
                    <a:pt x="0" y="4044"/>
                  </a:lnTo>
                  <a:lnTo>
                    <a:pt x="1089" y="9495"/>
                  </a:lnTo>
                  <a:lnTo>
                    <a:pt x="8204" y="5807"/>
                  </a:lnTo>
                  <a:lnTo>
                    <a:pt x="6597" y="1653"/>
                  </a:lnTo>
                  <a:lnTo>
                    <a:pt x="5150"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69"/>
            <p:cNvSpPr/>
            <p:nvPr/>
          </p:nvSpPr>
          <p:spPr>
            <a:xfrm>
              <a:off x="1578565" y="1624677"/>
              <a:ext cx="439799" cy="506427"/>
            </a:xfrm>
            <a:custGeom>
              <a:rect b="b" l="l" r="r" t="t"/>
              <a:pathLst>
                <a:path extrusionOk="0" h="9691" w="8416">
                  <a:moveTo>
                    <a:pt x="5247" y="245"/>
                  </a:moveTo>
                  <a:lnTo>
                    <a:pt x="6611" y="1804"/>
                  </a:lnTo>
                  <a:lnTo>
                    <a:pt x="8180" y="5860"/>
                  </a:lnTo>
                  <a:lnTo>
                    <a:pt x="1263" y="9444"/>
                  </a:lnTo>
                  <a:lnTo>
                    <a:pt x="202" y="4142"/>
                  </a:lnTo>
                  <a:lnTo>
                    <a:pt x="748" y="1859"/>
                  </a:lnTo>
                  <a:cubicBezTo>
                    <a:pt x="835" y="1867"/>
                    <a:pt x="979" y="1877"/>
                    <a:pt x="1169" y="1877"/>
                  </a:cubicBezTo>
                  <a:cubicBezTo>
                    <a:pt x="2012" y="1877"/>
                    <a:pt x="3748" y="1679"/>
                    <a:pt x="5247" y="245"/>
                  </a:cubicBezTo>
                  <a:close/>
                  <a:moveTo>
                    <a:pt x="5254" y="1"/>
                  </a:moveTo>
                  <a:cubicBezTo>
                    <a:pt x="5230" y="1"/>
                    <a:pt x="5201" y="12"/>
                    <a:pt x="5180" y="29"/>
                  </a:cubicBezTo>
                  <a:cubicBezTo>
                    <a:pt x="3713" y="1484"/>
                    <a:pt x="1987" y="1680"/>
                    <a:pt x="1166" y="1680"/>
                  </a:cubicBezTo>
                  <a:cubicBezTo>
                    <a:pt x="870" y="1680"/>
                    <a:pt x="692" y="1654"/>
                    <a:pt x="686" y="1653"/>
                  </a:cubicBezTo>
                  <a:cubicBezTo>
                    <a:pt x="680" y="1652"/>
                    <a:pt x="674" y="1652"/>
                    <a:pt x="668" y="1652"/>
                  </a:cubicBezTo>
                  <a:cubicBezTo>
                    <a:pt x="624" y="1652"/>
                    <a:pt x="586" y="1684"/>
                    <a:pt x="575" y="1727"/>
                  </a:cubicBezTo>
                  <a:lnTo>
                    <a:pt x="3" y="4117"/>
                  </a:lnTo>
                  <a:cubicBezTo>
                    <a:pt x="0" y="4131"/>
                    <a:pt x="0" y="4145"/>
                    <a:pt x="3" y="4158"/>
                  </a:cubicBezTo>
                  <a:lnTo>
                    <a:pt x="1093" y="9614"/>
                  </a:lnTo>
                  <a:cubicBezTo>
                    <a:pt x="1100" y="9642"/>
                    <a:pt x="1121" y="9669"/>
                    <a:pt x="1148" y="9684"/>
                  </a:cubicBezTo>
                  <a:cubicBezTo>
                    <a:pt x="1162" y="9687"/>
                    <a:pt x="1177" y="9690"/>
                    <a:pt x="1190" y="9690"/>
                  </a:cubicBezTo>
                  <a:cubicBezTo>
                    <a:pt x="1207" y="9690"/>
                    <a:pt x="1222" y="9687"/>
                    <a:pt x="1235" y="9680"/>
                  </a:cubicBezTo>
                  <a:lnTo>
                    <a:pt x="8350" y="5992"/>
                  </a:lnTo>
                  <a:cubicBezTo>
                    <a:pt x="8395" y="5971"/>
                    <a:pt x="8416" y="5916"/>
                    <a:pt x="8399" y="5870"/>
                  </a:cubicBezTo>
                  <a:lnTo>
                    <a:pt x="6788" y="1716"/>
                  </a:lnTo>
                  <a:cubicBezTo>
                    <a:pt x="6784" y="1706"/>
                    <a:pt x="6778" y="1695"/>
                    <a:pt x="6771" y="1685"/>
                  </a:cubicBezTo>
                  <a:lnTo>
                    <a:pt x="5327" y="36"/>
                  </a:lnTo>
                  <a:cubicBezTo>
                    <a:pt x="5310" y="15"/>
                    <a:pt x="5281" y="1"/>
                    <a:pt x="5254"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69"/>
            <p:cNvSpPr/>
            <p:nvPr/>
          </p:nvSpPr>
          <p:spPr>
            <a:xfrm>
              <a:off x="1442749" y="1252029"/>
              <a:ext cx="410221" cy="469690"/>
            </a:xfrm>
            <a:custGeom>
              <a:rect b="b" l="l" r="r" t="t"/>
              <a:pathLst>
                <a:path extrusionOk="0" h="8988" w="7850">
                  <a:moveTo>
                    <a:pt x="6750" y="0"/>
                  </a:moveTo>
                  <a:lnTo>
                    <a:pt x="3532" y="675"/>
                  </a:lnTo>
                  <a:lnTo>
                    <a:pt x="1921" y="1715"/>
                  </a:lnTo>
                  <a:cubicBezTo>
                    <a:pt x="1921" y="1715"/>
                    <a:pt x="1" y="3222"/>
                    <a:pt x="1" y="3378"/>
                  </a:cubicBezTo>
                  <a:cubicBezTo>
                    <a:pt x="1" y="3531"/>
                    <a:pt x="3250" y="8972"/>
                    <a:pt x="3250" y="8972"/>
                  </a:cubicBezTo>
                  <a:cubicBezTo>
                    <a:pt x="3250" y="8972"/>
                    <a:pt x="3380" y="8988"/>
                    <a:pt x="3607" y="8988"/>
                  </a:cubicBezTo>
                  <a:cubicBezTo>
                    <a:pt x="4378" y="8988"/>
                    <a:pt x="6257" y="8808"/>
                    <a:pt x="7850" y="7230"/>
                  </a:cubicBezTo>
                  <a:lnTo>
                    <a:pt x="7842" y="7219"/>
                  </a:lnTo>
                  <a:lnTo>
                    <a:pt x="67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69"/>
            <p:cNvSpPr/>
            <p:nvPr/>
          </p:nvSpPr>
          <p:spPr>
            <a:xfrm>
              <a:off x="1437471" y="1246960"/>
              <a:ext cx="420777" cy="479828"/>
            </a:xfrm>
            <a:custGeom>
              <a:rect b="b" l="l" r="r" t="t"/>
              <a:pathLst>
                <a:path extrusionOk="0" h="9182" w="8052">
                  <a:moveTo>
                    <a:pt x="6767" y="215"/>
                  </a:moveTo>
                  <a:lnTo>
                    <a:pt x="7839" y="7299"/>
                  </a:lnTo>
                  <a:cubicBezTo>
                    <a:pt x="6282" y="8812"/>
                    <a:pt x="4440" y="8982"/>
                    <a:pt x="3698" y="8982"/>
                  </a:cubicBezTo>
                  <a:cubicBezTo>
                    <a:pt x="3563" y="8982"/>
                    <a:pt x="3464" y="8977"/>
                    <a:pt x="3410" y="8972"/>
                  </a:cubicBezTo>
                  <a:cubicBezTo>
                    <a:pt x="2161" y="6885"/>
                    <a:pt x="317" y="3764"/>
                    <a:pt x="203" y="3486"/>
                  </a:cubicBezTo>
                  <a:cubicBezTo>
                    <a:pt x="317" y="3319"/>
                    <a:pt x="1232" y="2556"/>
                    <a:pt x="2074" y="1896"/>
                  </a:cubicBezTo>
                  <a:lnTo>
                    <a:pt x="3671" y="865"/>
                  </a:lnTo>
                  <a:lnTo>
                    <a:pt x="6767" y="215"/>
                  </a:lnTo>
                  <a:close/>
                  <a:moveTo>
                    <a:pt x="6852" y="0"/>
                  </a:moveTo>
                  <a:cubicBezTo>
                    <a:pt x="6845" y="0"/>
                    <a:pt x="6837" y="1"/>
                    <a:pt x="6830" y="3"/>
                  </a:cubicBezTo>
                  <a:lnTo>
                    <a:pt x="3612" y="677"/>
                  </a:lnTo>
                  <a:cubicBezTo>
                    <a:pt x="3598" y="677"/>
                    <a:pt x="3588" y="685"/>
                    <a:pt x="3577" y="692"/>
                  </a:cubicBezTo>
                  <a:lnTo>
                    <a:pt x="1959" y="1735"/>
                  </a:lnTo>
                  <a:cubicBezTo>
                    <a:pt x="0" y="3270"/>
                    <a:pt x="0" y="3420"/>
                    <a:pt x="0" y="3475"/>
                  </a:cubicBezTo>
                  <a:cubicBezTo>
                    <a:pt x="0" y="3625"/>
                    <a:pt x="1775" y="6627"/>
                    <a:pt x="3264" y="9118"/>
                  </a:cubicBezTo>
                  <a:cubicBezTo>
                    <a:pt x="3281" y="9146"/>
                    <a:pt x="3309" y="9164"/>
                    <a:pt x="3340" y="9167"/>
                  </a:cubicBezTo>
                  <a:cubicBezTo>
                    <a:pt x="3344" y="9167"/>
                    <a:pt x="3472" y="9181"/>
                    <a:pt x="3689" y="9181"/>
                  </a:cubicBezTo>
                  <a:cubicBezTo>
                    <a:pt x="4464" y="9181"/>
                    <a:pt x="6402" y="9003"/>
                    <a:pt x="8020" y="7399"/>
                  </a:cubicBezTo>
                  <a:cubicBezTo>
                    <a:pt x="8047" y="7372"/>
                    <a:pt x="8052" y="7327"/>
                    <a:pt x="8037" y="7288"/>
                  </a:cubicBezTo>
                  <a:lnTo>
                    <a:pt x="6949" y="83"/>
                  </a:lnTo>
                  <a:cubicBezTo>
                    <a:pt x="6945" y="55"/>
                    <a:pt x="6931" y="35"/>
                    <a:pt x="6907" y="17"/>
                  </a:cubicBezTo>
                  <a:cubicBezTo>
                    <a:pt x="6891" y="7"/>
                    <a:pt x="6872" y="0"/>
                    <a:pt x="6852"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69"/>
            <p:cNvSpPr/>
            <p:nvPr/>
          </p:nvSpPr>
          <p:spPr>
            <a:xfrm>
              <a:off x="1801233" y="1668887"/>
              <a:ext cx="13169" cy="8622"/>
            </a:xfrm>
            <a:custGeom>
              <a:rect b="b" l="l" r="r" t="t"/>
              <a:pathLst>
                <a:path extrusionOk="0" h="165" w="252">
                  <a:moveTo>
                    <a:pt x="251" y="1"/>
                  </a:moveTo>
                  <a:cubicBezTo>
                    <a:pt x="168" y="56"/>
                    <a:pt x="84" y="112"/>
                    <a:pt x="1" y="164"/>
                  </a:cubicBezTo>
                  <a:cubicBezTo>
                    <a:pt x="99" y="136"/>
                    <a:pt x="185" y="81"/>
                    <a:pt x="251"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69"/>
            <p:cNvSpPr/>
            <p:nvPr/>
          </p:nvSpPr>
          <p:spPr>
            <a:xfrm>
              <a:off x="1606889" y="1258143"/>
              <a:ext cx="238451" cy="416597"/>
            </a:xfrm>
            <a:custGeom>
              <a:rect b="b" l="l" r="r" t="t"/>
              <a:pathLst>
                <a:path extrusionOk="0" h="7972" w="4563">
                  <a:moveTo>
                    <a:pt x="3525" y="1"/>
                  </a:moveTo>
                  <a:lnTo>
                    <a:pt x="1205" y="489"/>
                  </a:lnTo>
                  <a:cubicBezTo>
                    <a:pt x="1859" y="1020"/>
                    <a:pt x="2899" y="2676"/>
                    <a:pt x="2551" y="3257"/>
                  </a:cubicBezTo>
                  <a:cubicBezTo>
                    <a:pt x="2433" y="3456"/>
                    <a:pt x="2217" y="3522"/>
                    <a:pt x="1977" y="3522"/>
                  </a:cubicBezTo>
                  <a:cubicBezTo>
                    <a:pt x="1605" y="3522"/>
                    <a:pt x="1181" y="3358"/>
                    <a:pt x="1003" y="3282"/>
                  </a:cubicBezTo>
                  <a:cubicBezTo>
                    <a:pt x="857" y="3540"/>
                    <a:pt x="415" y="4253"/>
                    <a:pt x="1" y="4388"/>
                  </a:cubicBezTo>
                  <a:cubicBezTo>
                    <a:pt x="144" y="4458"/>
                    <a:pt x="367" y="4552"/>
                    <a:pt x="513" y="4552"/>
                  </a:cubicBezTo>
                  <a:cubicBezTo>
                    <a:pt x="742" y="4552"/>
                    <a:pt x="927" y="4047"/>
                    <a:pt x="927" y="4047"/>
                  </a:cubicBezTo>
                  <a:lnTo>
                    <a:pt x="1202" y="3588"/>
                  </a:lnTo>
                  <a:cubicBezTo>
                    <a:pt x="1202" y="3588"/>
                    <a:pt x="1420" y="3783"/>
                    <a:pt x="1789" y="3783"/>
                  </a:cubicBezTo>
                  <a:cubicBezTo>
                    <a:pt x="1925" y="3783"/>
                    <a:pt x="2085" y="3755"/>
                    <a:pt x="2259" y="3678"/>
                  </a:cubicBezTo>
                  <a:cubicBezTo>
                    <a:pt x="2902" y="3403"/>
                    <a:pt x="2534" y="2391"/>
                    <a:pt x="2443" y="2026"/>
                  </a:cubicBezTo>
                  <a:cubicBezTo>
                    <a:pt x="2401" y="1862"/>
                    <a:pt x="2568" y="1817"/>
                    <a:pt x="2770" y="1817"/>
                  </a:cubicBezTo>
                  <a:cubicBezTo>
                    <a:pt x="3018" y="1817"/>
                    <a:pt x="3317" y="1887"/>
                    <a:pt x="3317" y="1887"/>
                  </a:cubicBezTo>
                  <a:cubicBezTo>
                    <a:pt x="3317" y="1887"/>
                    <a:pt x="3874" y="3098"/>
                    <a:pt x="4103" y="3808"/>
                  </a:cubicBezTo>
                  <a:lnTo>
                    <a:pt x="3525" y="1"/>
                  </a:lnTo>
                  <a:close/>
                  <a:moveTo>
                    <a:pt x="4197" y="4430"/>
                  </a:moveTo>
                  <a:cubicBezTo>
                    <a:pt x="4148" y="5102"/>
                    <a:pt x="3783" y="6253"/>
                    <a:pt x="3821" y="6528"/>
                  </a:cubicBezTo>
                  <a:cubicBezTo>
                    <a:pt x="3866" y="6848"/>
                    <a:pt x="3866" y="7447"/>
                    <a:pt x="3686" y="7631"/>
                  </a:cubicBezTo>
                  <a:cubicBezTo>
                    <a:pt x="3630" y="7686"/>
                    <a:pt x="3532" y="7816"/>
                    <a:pt x="3424" y="7972"/>
                  </a:cubicBezTo>
                  <a:cubicBezTo>
                    <a:pt x="3696" y="7816"/>
                    <a:pt x="3970" y="7628"/>
                    <a:pt x="4242" y="7405"/>
                  </a:cubicBezTo>
                  <a:lnTo>
                    <a:pt x="4562" y="6851"/>
                  </a:lnTo>
                  <a:lnTo>
                    <a:pt x="4197" y="4430"/>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69"/>
            <p:cNvSpPr/>
            <p:nvPr/>
          </p:nvSpPr>
          <p:spPr>
            <a:xfrm>
              <a:off x="1599573" y="1546499"/>
              <a:ext cx="136392" cy="98558"/>
            </a:xfrm>
            <a:custGeom>
              <a:rect b="b" l="l" r="r" t="t"/>
              <a:pathLst>
                <a:path extrusionOk="0" h="1886" w="2610">
                  <a:moveTo>
                    <a:pt x="2551" y="1"/>
                  </a:moveTo>
                  <a:cubicBezTo>
                    <a:pt x="2248" y="1"/>
                    <a:pt x="517" y="1285"/>
                    <a:pt x="517" y="1285"/>
                  </a:cubicBezTo>
                  <a:cubicBezTo>
                    <a:pt x="517" y="1285"/>
                    <a:pt x="1" y="1886"/>
                    <a:pt x="339" y="1886"/>
                  </a:cubicBezTo>
                  <a:cubicBezTo>
                    <a:pt x="351" y="1886"/>
                    <a:pt x="364" y="1885"/>
                    <a:pt x="378" y="1883"/>
                  </a:cubicBezTo>
                  <a:cubicBezTo>
                    <a:pt x="791" y="1838"/>
                    <a:pt x="2374" y="582"/>
                    <a:pt x="2583" y="92"/>
                  </a:cubicBezTo>
                  <a:cubicBezTo>
                    <a:pt x="2610" y="28"/>
                    <a:pt x="2596" y="1"/>
                    <a:pt x="2551"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69"/>
            <p:cNvSpPr/>
            <p:nvPr/>
          </p:nvSpPr>
          <p:spPr>
            <a:xfrm>
              <a:off x="1630195" y="1388159"/>
              <a:ext cx="130748" cy="211329"/>
            </a:xfrm>
            <a:custGeom>
              <a:rect b="b" l="l" r="r" t="t"/>
              <a:pathLst>
                <a:path extrusionOk="0" h="4044" w="2502">
                  <a:moveTo>
                    <a:pt x="143" y="0"/>
                  </a:moveTo>
                  <a:lnTo>
                    <a:pt x="1" y="1111"/>
                  </a:lnTo>
                  <a:lnTo>
                    <a:pt x="88" y="1204"/>
                  </a:lnTo>
                  <a:lnTo>
                    <a:pt x="644" y="1789"/>
                  </a:lnTo>
                  <a:lnTo>
                    <a:pt x="786" y="4043"/>
                  </a:lnTo>
                  <a:lnTo>
                    <a:pt x="1465" y="3936"/>
                  </a:lnTo>
                  <a:lnTo>
                    <a:pt x="929" y="1824"/>
                  </a:lnTo>
                  <a:lnTo>
                    <a:pt x="1788" y="3612"/>
                  </a:lnTo>
                  <a:lnTo>
                    <a:pt x="2502" y="2899"/>
                  </a:lnTo>
                  <a:lnTo>
                    <a:pt x="964" y="1503"/>
                  </a:lnTo>
                  <a:lnTo>
                    <a:pt x="929" y="394"/>
                  </a:lnTo>
                  <a:lnTo>
                    <a:pt x="143"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69"/>
            <p:cNvSpPr/>
            <p:nvPr/>
          </p:nvSpPr>
          <p:spPr>
            <a:xfrm>
              <a:off x="1529444" y="1277530"/>
              <a:ext cx="222617" cy="206156"/>
            </a:xfrm>
            <a:custGeom>
              <a:rect b="b" l="l" r="r" t="t"/>
              <a:pathLst>
                <a:path extrusionOk="0" h="3945" w="4260">
                  <a:moveTo>
                    <a:pt x="2069" y="1"/>
                  </a:moveTo>
                  <a:cubicBezTo>
                    <a:pt x="1423" y="1"/>
                    <a:pt x="676" y="552"/>
                    <a:pt x="676" y="552"/>
                  </a:cubicBezTo>
                  <a:cubicBezTo>
                    <a:pt x="676" y="552"/>
                    <a:pt x="1" y="865"/>
                    <a:pt x="1" y="1488"/>
                  </a:cubicBezTo>
                  <a:cubicBezTo>
                    <a:pt x="1" y="2111"/>
                    <a:pt x="731" y="3586"/>
                    <a:pt x="1201" y="3899"/>
                  </a:cubicBezTo>
                  <a:cubicBezTo>
                    <a:pt x="1247" y="3930"/>
                    <a:pt x="1297" y="3944"/>
                    <a:pt x="1348" y="3944"/>
                  </a:cubicBezTo>
                  <a:cubicBezTo>
                    <a:pt x="1813" y="3944"/>
                    <a:pt x="2443" y="2785"/>
                    <a:pt x="2443" y="2785"/>
                  </a:cubicBezTo>
                  <a:cubicBezTo>
                    <a:pt x="2443" y="2785"/>
                    <a:pt x="3007" y="3056"/>
                    <a:pt x="3462" y="3056"/>
                  </a:cubicBezTo>
                  <a:cubicBezTo>
                    <a:pt x="3668" y="3056"/>
                    <a:pt x="3852" y="3000"/>
                    <a:pt x="3949" y="2838"/>
                  </a:cubicBezTo>
                  <a:cubicBezTo>
                    <a:pt x="4259" y="2316"/>
                    <a:pt x="3223" y="604"/>
                    <a:pt x="2547" y="138"/>
                  </a:cubicBezTo>
                  <a:cubicBezTo>
                    <a:pt x="2406" y="40"/>
                    <a:pt x="2241" y="1"/>
                    <a:pt x="206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69"/>
            <p:cNvSpPr/>
            <p:nvPr/>
          </p:nvSpPr>
          <p:spPr>
            <a:xfrm>
              <a:off x="1524375" y="1272304"/>
              <a:ext cx="234950" cy="216503"/>
            </a:xfrm>
            <a:custGeom>
              <a:rect b="b" l="l" r="r" t="t"/>
              <a:pathLst>
                <a:path extrusionOk="0" h="4143" w="4496">
                  <a:moveTo>
                    <a:pt x="2164" y="200"/>
                  </a:moveTo>
                  <a:cubicBezTo>
                    <a:pt x="2318" y="200"/>
                    <a:pt x="2464" y="231"/>
                    <a:pt x="2585" y="318"/>
                  </a:cubicBezTo>
                  <a:cubicBezTo>
                    <a:pt x="3261" y="784"/>
                    <a:pt x="4224" y="2451"/>
                    <a:pt x="3960" y="2885"/>
                  </a:cubicBezTo>
                  <a:cubicBezTo>
                    <a:pt x="3885" y="3011"/>
                    <a:pt x="3734" y="3056"/>
                    <a:pt x="3556" y="3056"/>
                  </a:cubicBezTo>
                  <a:cubicBezTo>
                    <a:pt x="3219" y="3056"/>
                    <a:pt x="2784" y="2893"/>
                    <a:pt x="2582" y="2795"/>
                  </a:cubicBezTo>
                  <a:cubicBezTo>
                    <a:pt x="2568" y="2789"/>
                    <a:pt x="2554" y="2786"/>
                    <a:pt x="2540" y="2786"/>
                  </a:cubicBezTo>
                  <a:cubicBezTo>
                    <a:pt x="2504" y="2786"/>
                    <a:pt x="2471" y="2805"/>
                    <a:pt x="2453" y="2837"/>
                  </a:cubicBezTo>
                  <a:cubicBezTo>
                    <a:pt x="2300" y="3115"/>
                    <a:pt x="1834" y="3853"/>
                    <a:pt x="1496" y="3937"/>
                  </a:cubicBezTo>
                  <a:cubicBezTo>
                    <a:pt x="1478" y="3941"/>
                    <a:pt x="1461" y="3943"/>
                    <a:pt x="1444" y="3943"/>
                  </a:cubicBezTo>
                  <a:cubicBezTo>
                    <a:pt x="1411" y="3943"/>
                    <a:pt x="1380" y="3934"/>
                    <a:pt x="1350" y="3916"/>
                  </a:cubicBezTo>
                  <a:cubicBezTo>
                    <a:pt x="908" y="3623"/>
                    <a:pt x="199" y="2186"/>
                    <a:pt x="199" y="1588"/>
                  </a:cubicBezTo>
                  <a:cubicBezTo>
                    <a:pt x="199" y="1035"/>
                    <a:pt x="807" y="746"/>
                    <a:pt x="815" y="743"/>
                  </a:cubicBezTo>
                  <a:cubicBezTo>
                    <a:pt x="822" y="739"/>
                    <a:pt x="828" y="735"/>
                    <a:pt x="832" y="732"/>
                  </a:cubicBezTo>
                  <a:cubicBezTo>
                    <a:pt x="842" y="725"/>
                    <a:pt x="1562" y="200"/>
                    <a:pt x="2164" y="200"/>
                  </a:cubicBezTo>
                  <a:close/>
                  <a:moveTo>
                    <a:pt x="2167" y="0"/>
                  </a:moveTo>
                  <a:cubicBezTo>
                    <a:pt x="1524" y="0"/>
                    <a:pt x="813" y="500"/>
                    <a:pt x="724" y="565"/>
                  </a:cubicBezTo>
                  <a:cubicBezTo>
                    <a:pt x="634" y="610"/>
                    <a:pt x="1" y="941"/>
                    <a:pt x="1" y="1588"/>
                  </a:cubicBezTo>
                  <a:cubicBezTo>
                    <a:pt x="1" y="2242"/>
                    <a:pt x="756" y="3755"/>
                    <a:pt x="1242" y="4083"/>
                  </a:cubicBezTo>
                  <a:cubicBezTo>
                    <a:pt x="1302" y="4121"/>
                    <a:pt x="1371" y="4142"/>
                    <a:pt x="1445" y="4142"/>
                  </a:cubicBezTo>
                  <a:cubicBezTo>
                    <a:pt x="1475" y="4142"/>
                    <a:pt x="1510" y="4138"/>
                    <a:pt x="1546" y="4131"/>
                  </a:cubicBezTo>
                  <a:cubicBezTo>
                    <a:pt x="1966" y="4027"/>
                    <a:pt x="2432" y="3275"/>
                    <a:pt x="2582" y="3011"/>
                  </a:cubicBezTo>
                  <a:cubicBezTo>
                    <a:pt x="2760" y="3089"/>
                    <a:pt x="3183" y="3252"/>
                    <a:pt x="3555" y="3252"/>
                  </a:cubicBezTo>
                  <a:cubicBezTo>
                    <a:pt x="3794" y="3252"/>
                    <a:pt x="4012" y="3185"/>
                    <a:pt x="4130" y="2986"/>
                  </a:cubicBezTo>
                  <a:cubicBezTo>
                    <a:pt x="4496" y="2381"/>
                    <a:pt x="3341" y="600"/>
                    <a:pt x="2700" y="155"/>
                  </a:cubicBezTo>
                  <a:cubicBezTo>
                    <a:pt x="2540" y="44"/>
                    <a:pt x="2356" y="0"/>
                    <a:pt x="2167"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69"/>
            <p:cNvSpPr/>
            <p:nvPr/>
          </p:nvSpPr>
          <p:spPr>
            <a:xfrm>
              <a:off x="1534931" y="1233059"/>
              <a:ext cx="124948" cy="192882"/>
            </a:xfrm>
            <a:custGeom>
              <a:rect b="b" l="l" r="r" t="t"/>
              <a:pathLst>
                <a:path extrusionOk="0" h="3691" w="2391">
                  <a:moveTo>
                    <a:pt x="1973" y="1"/>
                  </a:moveTo>
                  <a:lnTo>
                    <a:pt x="0" y="781"/>
                  </a:lnTo>
                  <a:cubicBezTo>
                    <a:pt x="0" y="781"/>
                    <a:pt x="366" y="1716"/>
                    <a:pt x="467" y="2234"/>
                  </a:cubicBezTo>
                  <a:cubicBezTo>
                    <a:pt x="571" y="2753"/>
                    <a:pt x="1973" y="3636"/>
                    <a:pt x="2129" y="3689"/>
                  </a:cubicBezTo>
                  <a:cubicBezTo>
                    <a:pt x="2132" y="3690"/>
                    <a:pt x="2134" y="3690"/>
                    <a:pt x="2136" y="3690"/>
                  </a:cubicBezTo>
                  <a:cubicBezTo>
                    <a:pt x="2289" y="3690"/>
                    <a:pt x="2391" y="2026"/>
                    <a:pt x="2391" y="2026"/>
                  </a:cubicBezTo>
                  <a:lnTo>
                    <a:pt x="19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69"/>
            <p:cNvSpPr/>
            <p:nvPr/>
          </p:nvSpPr>
          <p:spPr>
            <a:xfrm>
              <a:off x="1529078" y="1227833"/>
              <a:ext cx="135870" cy="203282"/>
            </a:xfrm>
            <a:custGeom>
              <a:rect b="b" l="l" r="r" t="t"/>
              <a:pathLst>
                <a:path extrusionOk="0" h="3890" w="2600">
                  <a:moveTo>
                    <a:pt x="2012" y="237"/>
                  </a:moveTo>
                  <a:lnTo>
                    <a:pt x="2402" y="2133"/>
                  </a:lnTo>
                  <a:cubicBezTo>
                    <a:pt x="2363" y="2755"/>
                    <a:pt x="2286" y="3469"/>
                    <a:pt x="2217" y="3667"/>
                  </a:cubicBezTo>
                  <a:cubicBezTo>
                    <a:pt x="1921" y="3511"/>
                    <a:pt x="763" y="2742"/>
                    <a:pt x="676" y="2313"/>
                  </a:cubicBezTo>
                  <a:cubicBezTo>
                    <a:pt x="592" y="1883"/>
                    <a:pt x="335" y="1186"/>
                    <a:pt x="241" y="936"/>
                  </a:cubicBezTo>
                  <a:lnTo>
                    <a:pt x="2012" y="237"/>
                  </a:lnTo>
                  <a:close/>
                  <a:moveTo>
                    <a:pt x="2085" y="1"/>
                  </a:moveTo>
                  <a:cubicBezTo>
                    <a:pt x="2073" y="1"/>
                    <a:pt x="2061" y="3"/>
                    <a:pt x="2050" y="7"/>
                  </a:cubicBezTo>
                  <a:lnTo>
                    <a:pt x="78" y="786"/>
                  </a:lnTo>
                  <a:cubicBezTo>
                    <a:pt x="25" y="807"/>
                    <a:pt x="1" y="866"/>
                    <a:pt x="22" y="915"/>
                  </a:cubicBezTo>
                  <a:cubicBezTo>
                    <a:pt x="25" y="926"/>
                    <a:pt x="380" y="1848"/>
                    <a:pt x="484" y="2352"/>
                  </a:cubicBezTo>
                  <a:cubicBezTo>
                    <a:pt x="596" y="2919"/>
                    <a:pt x="2040" y="3824"/>
                    <a:pt x="2210" y="3882"/>
                  </a:cubicBezTo>
                  <a:cubicBezTo>
                    <a:pt x="2224" y="3887"/>
                    <a:pt x="2235" y="3890"/>
                    <a:pt x="2249" y="3890"/>
                  </a:cubicBezTo>
                  <a:cubicBezTo>
                    <a:pt x="2273" y="3890"/>
                    <a:pt x="2297" y="3879"/>
                    <a:pt x="2318" y="3866"/>
                  </a:cubicBezTo>
                  <a:cubicBezTo>
                    <a:pt x="2440" y="3786"/>
                    <a:pt x="2537" y="3201"/>
                    <a:pt x="2600" y="2133"/>
                  </a:cubicBezTo>
                  <a:lnTo>
                    <a:pt x="2600" y="2105"/>
                  </a:lnTo>
                  <a:lnTo>
                    <a:pt x="2182" y="80"/>
                  </a:lnTo>
                  <a:cubicBezTo>
                    <a:pt x="2179" y="52"/>
                    <a:pt x="2158" y="28"/>
                    <a:pt x="2134" y="14"/>
                  </a:cubicBezTo>
                  <a:cubicBezTo>
                    <a:pt x="2119" y="5"/>
                    <a:pt x="2102" y="1"/>
                    <a:pt x="2085"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69"/>
            <p:cNvSpPr/>
            <p:nvPr/>
          </p:nvSpPr>
          <p:spPr>
            <a:xfrm>
              <a:off x="1557662" y="1287250"/>
              <a:ext cx="94586" cy="72063"/>
            </a:xfrm>
            <a:custGeom>
              <a:rect b="b" l="l" r="r" t="t"/>
              <a:pathLst>
                <a:path extrusionOk="0" h="1379" w="1810">
                  <a:moveTo>
                    <a:pt x="1649" y="1"/>
                  </a:moveTo>
                  <a:cubicBezTo>
                    <a:pt x="1430" y="526"/>
                    <a:pt x="1127" y="731"/>
                    <a:pt x="888" y="804"/>
                  </a:cubicBezTo>
                  <a:cubicBezTo>
                    <a:pt x="797" y="832"/>
                    <a:pt x="703" y="846"/>
                    <a:pt x="605" y="846"/>
                  </a:cubicBezTo>
                  <a:cubicBezTo>
                    <a:pt x="414" y="846"/>
                    <a:pt x="209" y="794"/>
                    <a:pt x="0" y="690"/>
                  </a:cubicBezTo>
                  <a:lnTo>
                    <a:pt x="0" y="690"/>
                  </a:lnTo>
                  <a:cubicBezTo>
                    <a:pt x="49" y="842"/>
                    <a:pt x="90" y="989"/>
                    <a:pt x="119" y="1117"/>
                  </a:cubicBezTo>
                  <a:cubicBezTo>
                    <a:pt x="320" y="1250"/>
                    <a:pt x="560" y="1358"/>
                    <a:pt x="811" y="1375"/>
                  </a:cubicBezTo>
                  <a:cubicBezTo>
                    <a:pt x="828" y="1375"/>
                    <a:pt x="846" y="1379"/>
                    <a:pt x="863" y="1379"/>
                  </a:cubicBezTo>
                  <a:cubicBezTo>
                    <a:pt x="1235" y="1379"/>
                    <a:pt x="1562" y="1117"/>
                    <a:pt x="1810" y="777"/>
                  </a:cubicBezTo>
                  <a:lnTo>
                    <a:pt x="1649"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69"/>
            <p:cNvSpPr/>
            <p:nvPr/>
          </p:nvSpPr>
          <p:spPr>
            <a:xfrm>
              <a:off x="1456179" y="1216807"/>
              <a:ext cx="48965" cy="48861"/>
            </a:xfrm>
            <a:custGeom>
              <a:rect b="b" l="l" r="r" t="t"/>
              <a:pathLst>
                <a:path extrusionOk="0" h="935" w="937">
                  <a:moveTo>
                    <a:pt x="149" y="0"/>
                  </a:moveTo>
                  <a:cubicBezTo>
                    <a:pt x="64" y="0"/>
                    <a:pt x="1" y="52"/>
                    <a:pt x="1" y="207"/>
                  </a:cubicBezTo>
                  <a:cubicBezTo>
                    <a:pt x="1" y="674"/>
                    <a:pt x="519" y="935"/>
                    <a:pt x="937" y="935"/>
                  </a:cubicBezTo>
                  <a:lnTo>
                    <a:pt x="571" y="207"/>
                  </a:lnTo>
                  <a:cubicBezTo>
                    <a:pt x="571" y="207"/>
                    <a:pt x="318" y="0"/>
                    <a:pt x="149"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69"/>
            <p:cNvSpPr/>
            <p:nvPr/>
          </p:nvSpPr>
          <p:spPr>
            <a:xfrm>
              <a:off x="1646186" y="1136435"/>
              <a:ext cx="29891" cy="75042"/>
            </a:xfrm>
            <a:custGeom>
              <a:rect b="b" l="l" r="r" t="t"/>
              <a:pathLst>
                <a:path extrusionOk="0" h="1436" w="572">
                  <a:moveTo>
                    <a:pt x="289" y="0"/>
                  </a:moveTo>
                  <a:cubicBezTo>
                    <a:pt x="153" y="0"/>
                    <a:pt x="0" y="239"/>
                    <a:pt x="0" y="239"/>
                  </a:cubicBezTo>
                  <a:lnTo>
                    <a:pt x="157" y="1436"/>
                  </a:lnTo>
                  <a:cubicBezTo>
                    <a:pt x="157" y="1436"/>
                    <a:pt x="571" y="914"/>
                    <a:pt x="467" y="292"/>
                  </a:cubicBezTo>
                  <a:cubicBezTo>
                    <a:pt x="431" y="72"/>
                    <a:pt x="363" y="0"/>
                    <a:pt x="289"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69"/>
            <p:cNvSpPr/>
            <p:nvPr/>
          </p:nvSpPr>
          <p:spPr>
            <a:xfrm>
              <a:off x="1640908" y="1131262"/>
              <a:ext cx="40604" cy="85336"/>
            </a:xfrm>
            <a:custGeom>
              <a:rect b="b" l="l" r="r" t="t"/>
              <a:pathLst>
                <a:path extrusionOk="0" h="1633" w="777">
                  <a:moveTo>
                    <a:pt x="386" y="198"/>
                  </a:moveTo>
                  <a:cubicBezTo>
                    <a:pt x="388" y="198"/>
                    <a:pt x="389" y="198"/>
                    <a:pt x="390" y="199"/>
                  </a:cubicBezTo>
                  <a:cubicBezTo>
                    <a:pt x="401" y="203"/>
                    <a:pt x="443" y="240"/>
                    <a:pt x="470" y="407"/>
                  </a:cubicBezTo>
                  <a:cubicBezTo>
                    <a:pt x="526" y="741"/>
                    <a:pt x="418" y="1044"/>
                    <a:pt x="321" y="1242"/>
                  </a:cubicBezTo>
                  <a:lnTo>
                    <a:pt x="206" y="362"/>
                  </a:lnTo>
                  <a:cubicBezTo>
                    <a:pt x="273" y="269"/>
                    <a:pt x="355" y="198"/>
                    <a:pt x="386" y="198"/>
                  </a:cubicBezTo>
                  <a:close/>
                  <a:moveTo>
                    <a:pt x="392" y="0"/>
                  </a:moveTo>
                  <a:cubicBezTo>
                    <a:pt x="210" y="0"/>
                    <a:pt x="51" y="234"/>
                    <a:pt x="18" y="286"/>
                  </a:cubicBezTo>
                  <a:cubicBezTo>
                    <a:pt x="4" y="307"/>
                    <a:pt x="0" y="328"/>
                    <a:pt x="4" y="352"/>
                  </a:cubicBezTo>
                  <a:lnTo>
                    <a:pt x="161" y="1545"/>
                  </a:lnTo>
                  <a:cubicBezTo>
                    <a:pt x="164" y="1587"/>
                    <a:pt x="192" y="1618"/>
                    <a:pt x="230" y="1629"/>
                  </a:cubicBezTo>
                  <a:cubicBezTo>
                    <a:pt x="241" y="1632"/>
                    <a:pt x="247" y="1632"/>
                    <a:pt x="258" y="1632"/>
                  </a:cubicBezTo>
                  <a:cubicBezTo>
                    <a:pt x="286" y="1632"/>
                    <a:pt x="318" y="1618"/>
                    <a:pt x="334" y="1594"/>
                  </a:cubicBezTo>
                  <a:cubicBezTo>
                    <a:pt x="352" y="1573"/>
                    <a:pt x="777" y="1034"/>
                    <a:pt x="668" y="373"/>
                  </a:cubicBezTo>
                  <a:cubicBezTo>
                    <a:pt x="655" y="293"/>
                    <a:pt x="613" y="42"/>
                    <a:pt x="432" y="4"/>
                  </a:cubicBezTo>
                  <a:cubicBezTo>
                    <a:pt x="419" y="1"/>
                    <a:pt x="405" y="0"/>
                    <a:pt x="392"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69"/>
            <p:cNvSpPr/>
            <p:nvPr/>
          </p:nvSpPr>
          <p:spPr>
            <a:xfrm>
              <a:off x="1452573" y="1060818"/>
              <a:ext cx="210598" cy="265416"/>
            </a:xfrm>
            <a:custGeom>
              <a:rect b="b" l="l" r="r" t="t"/>
              <a:pathLst>
                <a:path extrusionOk="0" h="5079" w="4030">
                  <a:moveTo>
                    <a:pt x="1755" y="1"/>
                  </a:moveTo>
                  <a:cubicBezTo>
                    <a:pt x="1116" y="1"/>
                    <a:pt x="427" y="371"/>
                    <a:pt x="0" y="1689"/>
                  </a:cubicBezTo>
                  <a:cubicBezTo>
                    <a:pt x="0" y="1689"/>
                    <a:pt x="445" y="3547"/>
                    <a:pt x="1402" y="4459"/>
                  </a:cubicBezTo>
                  <a:cubicBezTo>
                    <a:pt x="1813" y="4853"/>
                    <a:pt x="2237" y="5079"/>
                    <a:pt x="2615" y="5079"/>
                  </a:cubicBezTo>
                  <a:cubicBezTo>
                    <a:pt x="3116" y="5079"/>
                    <a:pt x="3537" y="4682"/>
                    <a:pt x="3737" y="3753"/>
                  </a:cubicBezTo>
                  <a:cubicBezTo>
                    <a:pt x="4029" y="2402"/>
                    <a:pt x="3305" y="604"/>
                    <a:pt x="3305" y="604"/>
                  </a:cubicBezTo>
                  <a:cubicBezTo>
                    <a:pt x="3305" y="604"/>
                    <a:pt x="2571" y="1"/>
                    <a:pt x="17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69"/>
            <p:cNvSpPr/>
            <p:nvPr/>
          </p:nvSpPr>
          <p:spPr>
            <a:xfrm>
              <a:off x="1447295" y="1055749"/>
              <a:ext cx="220945" cy="275711"/>
            </a:xfrm>
            <a:custGeom>
              <a:rect b="b" l="l" r="r" t="t"/>
              <a:pathLst>
                <a:path extrusionOk="0" h="5276" w="4228">
                  <a:moveTo>
                    <a:pt x="1851" y="198"/>
                  </a:moveTo>
                  <a:cubicBezTo>
                    <a:pt x="2553" y="198"/>
                    <a:pt x="3202" y="673"/>
                    <a:pt x="3323" y="763"/>
                  </a:cubicBezTo>
                  <a:cubicBezTo>
                    <a:pt x="3406" y="983"/>
                    <a:pt x="4005" y="2608"/>
                    <a:pt x="3740" y="3829"/>
                  </a:cubicBezTo>
                  <a:cubicBezTo>
                    <a:pt x="3594" y="4508"/>
                    <a:pt x="3316" y="4928"/>
                    <a:pt x="2944" y="5043"/>
                  </a:cubicBezTo>
                  <a:cubicBezTo>
                    <a:pt x="2871" y="5065"/>
                    <a:pt x="2794" y="5076"/>
                    <a:pt x="2714" y="5076"/>
                  </a:cubicBezTo>
                  <a:cubicBezTo>
                    <a:pt x="2373" y="5076"/>
                    <a:pt x="1976" y="4873"/>
                    <a:pt x="1569" y="4487"/>
                  </a:cubicBezTo>
                  <a:cubicBezTo>
                    <a:pt x="707" y="3662"/>
                    <a:pt x="261" y="2019"/>
                    <a:pt x="202" y="1790"/>
                  </a:cubicBezTo>
                  <a:cubicBezTo>
                    <a:pt x="487" y="930"/>
                    <a:pt x="908" y="416"/>
                    <a:pt x="1458" y="252"/>
                  </a:cubicBezTo>
                  <a:cubicBezTo>
                    <a:pt x="1589" y="214"/>
                    <a:pt x="1721" y="198"/>
                    <a:pt x="1851" y="198"/>
                  </a:cubicBezTo>
                  <a:close/>
                  <a:moveTo>
                    <a:pt x="1859" y="1"/>
                  </a:moveTo>
                  <a:cubicBezTo>
                    <a:pt x="1708" y="1"/>
                    <a:pt x="1555" y="20"/>
                    <a:pt x="1402" y="65"/>
                  </a:cubicBezTo>
                  <a:cubicBezTo>
                    <a:pt x="779" y="245"/>
                    <a:pt x="310" y="816"/>
                    <a:pt x="4" y="1755"/>
                  </a:cubicBezTo>
                  <a:cubicBezTo>
                    <a:pt x="0" y="1773"/>
                    <a:pt x="0" y="1794"/>
                    <a:pt x="4" y="1811"/>
                  </a:cubicBezTo>
                  <a:cubicBezTo>
                    <a:pt x="21" y="1887"/>
                    <a:pt x="466" y="3704"/>
                    <a:pt x="1434" y="4629"/>
                  </a:cubicBezTo>
                  <a:cubicBezTo>
                    <a:pt x="1876" y="5054"/>
                    <a:pt x="2321" y="5276"/>
                    <a:pt x="2717" y="5276"/>
                  </a:cubicBezTo>
                  <a:cubicBezTo>
                    <a:pt x="2815" y="5276"/>
                    <a:pt x="2909" y="5262"/>
                    <a:pt x="3000" y="5234"/>
                  </a:cubicBezTo>
                  <a:cubicBezTo>
                    <a:pt x="3313" y="5137"/>
                    <a:pt x="3730" y="4824"/>
                    <a:pt x="3935" y="3871"/>
                  </a:cubicBezTo>
                  <a:cubicBezTo>
                    <a:pt x="4227" y="2507"/>
                    <a:pt x="3528" y="739"/>
                    <a:pt x="3497" y="667"/>
                  </a:cubicBezTo>
                  <a:cubicBezTo>
                    <a:pt x="3490" y="649"/>
                    <a:pt x="3483" y="638"/>
                    <a:pt x="3469" y="625"/>
                  </a:cubicBezTo>
                  <a:cubicBezTo>
                    <a:pt x="3434" y="595"/>
                    <a:pt x="2695" y="1"/>
                    <a:pt x="1859"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69"/>
            <p:cNvSpPr/>
            <p:nvPr/>
          </p:nvSpPr>
          <p:spPr>
            <a:xfrm>
              <a:off x="1541254" y="1066149"/>
              <a:ext cx="115385" cy="254964"/>
            </a:xfrm>
            <a:custGeom>
              <a:rect b="b" l="l" r="r" t="t"/>
              <a:pathLst>
                <a:path extrusionOk="0" h="4879" w="2208">
                  <a:moveTo>
                    <a:pt x="1" y="1"/>
                  </a:moveTo>
                  <a:lnTo>
                    <a:pt x="328" y="815"/>
                  </a:lnTo>
                  <a:cubicBezTo>
                    <a:pt x="328" y="815"/>
                    <a:pt x="367" y="805"/>
                    <a:pt x="433" y="805"/>
                  </a:cubicBezTo>
                  <a:cubicBezTo>
                    <a:pt x="613" y="805"/>
                    <a:pt x="982" y="874"/>
                    <a:pt x="1218" y="1379"/>
                  </a:cubicBezTo>
                  <a:cubicBezTo>
                    <a:pt x="1539" y="2067"/>
                    <a:pt x="1862" y="3080"/>
                    <a:pt x="1678" y="3859"/>
                  </a:cubicBezTo>
                  <a:cubicBezTo>
                    <a:pt x="1525" y="4507"/>
                    <a:pt x="1184" y="4775"/>
                    <a:pt x="680" y="4847"/>
                  </a:cubicBezTo>
                  <a:cubicBezTo>
                    <a:pt x="763" y="4868"/>
                    <a:pt x="839" y="4879"/>
                    <a:pt x="916" y="4879"/>
                  </a:cubicBezTo>
                  <a:cubicBezTo>
                    <a:pt x="996" y="4879"/>
                    <a:pt x="1072" y="4868"/>
                    <a:pt x="1146" y="4844"/>
                  </a:cubicBezTo>
                  <a:cubicBezTo>
                    <a:pt x="1518" y="4729"/>
                    <a:pt x="1796" y="4309"/>
                    <a:pt x="1942" y="3630"/>
                  </a:cubicBezTo>
                  <a:cubicBezTo>
                    <a:pt x="2207" y="2409"/>
                    <a:pt x="1608" y="784"/>
                    <a:pt x="1525" y="564"/>
                  </a:cubicBezTo>
                  <a:cubicBezTo>
                    <a:pt x="1406" y="474"/>
                    <a:pt x="756" y="1"/>
                    <a:pt x="54"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69"/>
            <p:cNvSpPr/>
            <p:nvPr/>
          </p:nvSpPr>
          <p:spPr>
            <a:xfrm>
              <a:off x="1529444" y="1193291"/>
              <a:ext cx="18604" cy="20903"/>
            </a:xfrm>
            <a:custGeom>
              <a:rect b="b" l="l" r="r" t="t"/>
              <a:pathLst>
                <a:path extrusionOk="0" h="400" w="356">
                  <a:moveTo>
                    <a:pt x="124" y="0"/>
                  </a:moveTo>
                  <a:cubicBezTo>
                    <a:pt x="109" y="0"/>
                    <a:pt x="94" y="3"/>
                    <a:pt x="81" y="10"/>
                  </a:cubicBezTo>
                  <a:cubicBezTo>
                    <a:pt x="12" y="45"/>
                    <a:pt x="1" y="160"/>
                    <a:pt x="57" y="264"/>
                  </a:cubicBezTo>
                  <a:cubicBezTo>
                    <a:pt x="101" y="347"/>
                    <a:pt x="172" y="400"/>
                    <a:pt x="232" y="400"/>
                  </a:cubicBezTo>
                  <a:cubicBezTo>
                    <a:pt x="247" y="400"/>
                    <a:pt x="262" y="396"/>
                    <a:pt x="275" y="389"/>
                  </a:cubicBezTo>
                  <a:cubicBezTo>
                    <a:pt x="346" y="355"/>
                    <a:pt x="356" y="240"/>
                    <a:pt x="300" y="135"/>
                  </a:cubicBezTo>
                  <a:cubicBezTo>
                    <a:pt x="256" y="52"/>
                    <a:pt x="184" y="0"/>
                    <a:pt x="124"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69"/>
            <p:cNvSpPr/>
            <p:nvPr/>
          </p:nvSpPr>
          <p:spPr>
            <a:xfrm>
              <a:off x="1583477" y="1175367"/>
              <a:ext cx="17663" cy="21687"/>
            </a:xfrm>
            <a:custGeom>
              <a:rect b="b" l="l" r="r" t="t"/>
              <a:pathLst>
                <a:path extrusionOk="0" h="415" w="338">
                  <a:moveTo>
                    <a:pt x="128" y="1"/>
                  </a:moveTo>
                  <a:cubicBezTo>
                    <a:pt x="118" y="1"/>
                    <a:pt x="107" y="2"/>
                    <a:pt x="97" y="6"/>
                  </a:cubicBezTo>
                  <a:cubicBezTo>
                    <a:pt x="28" y="33"/>
                    <a:pt x="0" y="141"/>
                    <a:pt x="42" y="252"/>
                  </a:cubicBezTo>
                  <a:cubicBezTo>
                    <a:pt x="75" y="349"/>
                    <a:pt x="147" y="414"/>
                    <a:pt x="211" y="414"/>
                  </a:cubicBezTo>
                  <a:cubicBezTo>
                    <a:pt x="221" y="414"/>
                    <a:pt x="231" y="412"/>
                    <a:pt x="240" y="409"/>
                  </a:cubicBezTo>
                  <a:cubicBezTo>
                    <a:pt x="314" y="385"/>
                    <a:pt x="338" y="273"/>
                    <a:pt x="299" y="162"/>
                  </a:cubicBezTo>
                  <a:cubicBezTo>
                    <a:pt x="266" y="66"/>
                    <a:pt x="194" y="1"/>
                    <a:pt x="128"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69"/>
            <p:cNvSpPr/>
            <p:nvPr/>
          </p:nvSpPr>
          <p:spPr>
            <a:xfrm>
              <a:off x="1557297" y="1146468"/>
              <a:ext cx="48547" cy="92496"/>
            </a:xfrm>
            <a:custGeom>
              <a:rect b="b" l="l" r="r" t="t"/>
              <a:pathLst>
                <a:path extrusionOk="0" h="1770" w="929">
                  <a:moveTo>
                    <a:pt x="621" y="0"/>
                  </a:moveTo>
                  <a:cubicBezTo>
                    <a:pt x="527" y="0"/>
                    <a:pt x="416" y="28"/>
                    <a:pt x="303" y="116"/>
                  </a:cubicBezTo>
                  <a:cubicBezTo>
                    <a:pt x="0" y="350"/>
                    <a:pt x="460" y="1341"/>
                    <a:pt x="536" y="1502"/>
                  </a:cubicBezTo>
                  <a:cubicBezTo>
                    <a:pt x="536" y="1526"/>
                    <a:pt x="526" y="1598"/>
                    <a:pt x="470" y="1640"/>
                  </a:cubicBezTo>
                  <a:cubicBezTo>
                    <a:pt x="440" y="1660"/>
                    <a:pt x="401" y="1670"/>
                    <a:pt x="354" y="1670"/>
                  </a:cubicBezTo>
                  <a:cubicBezTo>
                    <a:pt x="301" y="1670"/>
                    <a:pt x="237" y="1657"/>
                    <a:pt x="164" y="1630"/>
                  </a:cubicBezTo>
                  <a:cubicBezTo>
                    <a:pt x="160" y="1629"/>
                    <a:pt x="155" y="1628"/>
                    <a:pt x="151" y="1628"/>
                  </a:cubicBezTo>
                  <a:cubicBezTo>
                    <a:pt x="129" y="1628"/>
                    <a:pt x="107" y="1641"/>
                    <a:pt x="101" y="1661"/>
                  </a:cubicBezTo>
                  <a:cubicBezTo>
                    <a:pt x="91" y="1686"/>
                    <a:pt x="105" y="1717"/>
                    <a:pt x="129" y="1724"/>
                  </a:cubicBezTo>
                  <a:cubicBezTo>
                    <a:pt x="216" y="1755"/>
                    <a:pt x="289" y="1770"/>
                    <a:pt x="355" y="1770"/>
                  </a:cubicBezTo>
                  <a:cubicBezTo>
                    <a:pt x="425" y="1770"/>
                    <a:pt x="481" y="1752"/>
                    <a:pt x="529" y="1720"/>
                  </a:cubicBezTo>
                  <a:cubicBezTo>
                    <a:pt x="637" y="1640"/>
                    <a:pt x="637" y="1494"/>
                    <a:pt x="637" y="1487"/>
                  </a:cubicBezTo>
                  <a:cubicBezTo>
                    <a:pt x="637" y="1481"/>
                    <a:pt x="633" y="1473"/>
                    <a:pt x="630" y="1470"/>
                  </a:cubicBezTo>
                  <a:cubicBezTo>
                    <a:pt x="428" y="1052"/>
                    <a:pt x="177" y="339"/>
                    <a:pt x="362" y="196"/>
                  </a:cubicBezTo>
                  <a:cubicBezTo>
                    <a:pt x="457" y="122"/>
                    <a:pt x="548" y="99"/>
                    <a:pt x="625" y="99"/>
                  </a:cubicBezTo>
                  <a:cubicBezTo>
                    <a:pt x="749" y="99"/>
                    <a:pt x="836" y="161"/>
                    <a:pt x="842" y="166"/>
                  </a:cubicBezTo>
                  <a:cubicBezTo>
                    <a:pt x="850" y="171"/>
                    <a:pt x="860" y="174"/>
                    <a:pt x="870" y="174"/>
                  </a:cubicBezTo>
                  <a:cubicBezTo>
                    <a:pt x="886" y="174"/>
                    <a:pt x="901" y="167"/>
                    <a:pt x="911" y="155"/>
                  </a:cubicBezTo>
                  <a:cubicBezTo>
                    <a:pt x="929" y="134"/>
                    <a:pt x="922" y="103"/>
                    <a:pt x="901" y="85"/>
                  </a:cubicBezTo>
                  <a:cubicBezTo>
                    <a:pt x="899" y="83"/>
                    <a:pt x="784" y="0"/>
                    <a:pt x="621"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69"/>
            <p:cNvSpPr/>
            <p:nvPr/>
          </p:nvSpPr>
          <p:spPr>
            <a:xfrm>
              <a:off x="1558394" y="1249938"/>
              <a:ext cx="47450" cy="21373"/>
            </a:xfrm>
            <a:custGeom>
              <a:rect b="b" l="l" r="r" t="t"/>
              <a:pathLst>
                <a:path extrusionOk="0" h="409" w="908">
                  <a:moveTo>
                    <a:pt x="853" y="1"/>
                  </a:moveTo>
                  <a:cubicBezTo>
                    <a:pt x="834" y="1"/>
                    <a:pt x="815" y="11"/>
                    <a:pt x="807" y="29"/>
                  </a:cubicBezTo>
                  <a:cubicBezTo>
                    <a:pt x="804" y="33"/>
                    <a:pt x="707" y="238"/>
                    <a:pt x="505" y="294"/>
                  </a:cubicBezTo>
                  <a:cubicBezTo>
                    <a:pt x="471" y="304"/>
                    <a:pt x="437" y="309"/>
                    <a:pt x="401" y="309"/>
                  </a:cubicBezTo>
                  <a:cubicBezTo>
                    <a:pt x="303" y="309"/>
                    <a:pt x="196" y="271"/>
                    <a:pt x="84" y="200"/>
                  </a:cubicBezTo>
                  <a:cubicBezTo>
                    <a:pt x="76" y="195"/>
                    <a:pt x="66" y="192"/>
                    <a:pt x="57" y="192"/>
                  </a:cubicBezTo>
                  <a:cubicBezTo>
                    <a:pt x="41" y="192"/>
                    <a:pt x="24" y="199"/>
                    <a:pt x="14" y="214"/>
                  </a:cubicBezTo>
                  <a:cubicBezTo>
                    <a:pt x="0" y="238"/>
                    <a:pt x="7" y="266"/>
                    <a:pt x="31" y="283"/>
                  </a:cubicBezTo>
                  <a:cubicBezTo>
                    <a:pt x="160" y="367"/>
                    <a:pt x="285" y="408"/>
                    <a:pt x="404" y="408"/>
                  </a:cubicBezTo>
                  <a:cubicBezTo>
                    <a:pt x="445" y="408"/>
                    <a:pt x="490" y="402"/>
                    <a:pt x="532" y="391"/>
                  </a:cubicBezTo>
                  <a:cubicBezTo>
                    <a:pt x="776" y="322"/>
                    <a:pt x="890" y="82"/>
                    <a:pt x="895" y="71"/>
                  </a:cubicBezTo>
                  <a:cubicBezTo>
                    <a:pt x="908" y="47"/>
                    <a:pt x="898" y="19"/>
                    <a:pt x="874" y="5"/>
                  </a:cubicBezTo>
                  <a:cubicBezTo>
                    <a:pt x="867" y="2"/>
                    <a:pt x="860" y="1"/>
                    <a:pt x="853"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69"/>
            <p:cNvSpPr/>
            <p:nvPr/>
          </p:nvSpPr>
          <p:spPr>
            <a:xfrm>
              <a:off x="1498716" y="1158853"/>
              <a:ext cx="44053" cy="35013"/>
            </a:xfrm>
            <a:custGeom>
              <a:rect b="b" l="l" r="r" t="t"/>
              <a:pathLst>
                <a:path extrusionOk="0" h="670" w="843">
                  <a:moveTo>
                    <a:pt x="499" y="1"/>
                  </a:moveTo>
                  <a:cubicBezTo>
                    <a:pt x="467" y="1"/>
                    <a:pt x="434" y="5"/>
                    <a:pt x="401" y="15"/>
                  </a:cubicBezTo>
                  <a:cubicBezTo>
                    <a:pt x="220" y="67"/>
                    <a:pt x="91" y="266"/>
                    <a:pt x="8" y="607"/>
                  </a:cubicBezTo>
                  <a:cubicBezTo>
                    <a:pt x="1" y="635"/>
                    <a:pt x="18" y="659"/>
                    <a:pt x="43" y="666"/>
                  </a:cubicBezTo>
                  <a:cubicBezTo>
                    <a:pt x="49" y="666"/>
                    <a:pt x="53" y="669"/>
                    <a:pt x="57" y="669"/>
                  </a:cubicBezTo>
                  <a:cubicBezTo>
                    <a:pt x="78" y="669"/>
                    <a:pt x="99" y="652"/>
                    <a:pt x="105" y="631"/>
                  </a:cubicBezTo>
                  <a:cubicBezTo>
                    <a:pt x="175" y="332"/>
                    <a:pt x="286" y="151"/>
                    <a:pt x="429" y="109"/>
                  </a:cubicBezTo>
                  <a:cubicBezTo>
                    <a:pt x="451" y="102"/>
                    <a:pt x="474" y="99"/>
                    <a:pt x="496" y="99"/>
                  </a:cubicBezTo>
                  <a:cubicBezTo>
                    <a:pt x="631" y="99"/>
                    <a:pt x="752" y="210"/>
                    <a:pt x="752" y="210"/>
                  </a:cubicBezTo>
                  <a:cubicBezTo>
                    <a:pt x="762" y="218"/>
                    <a:pt x="775" y="223"/>
                    <a:pt x="787" y="223"/>
                  </a:cubicBezTo>
                  <a:cubicBezTo>
                    <a:pt x="800" y="223"/>
                    <a:pt x="813" y="218"/>
                    <a:pt x="822" y="207"/>
                  </a:cubicBezTo>
                  <a:cubicBezTo>
                    <a:pt x="843" y="189"/>
                    <a:pt x="839" y="158"/>
                    <a:pt x="818" y="137"/>
                  </a:cubicBezTo>
                  <a:cubicBezTo>
                    <a:pt x="813" y="131"/>
                    <a:pt x="673" y="1"/>
                    <a:pt x="499"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69"/>
            <p:cNvSpPr/>
            <p:nvPr/>
          </p:nvSpPr>
          <p:spPr>
            <a:xfrm>
              <a:off x="1388401" y="1028262"/>
              <a:ext cx="295986" cy="252351"/>
            </a:xfrm>
            <a:custGeom>
              <a:rect b="b" l="l" r="r" t="t"/>
              <a:pathLst>
                <a:path extrusionOk="0" h="4829" w="5664">
                  <a:moveTo>
                    <a:pt x="2418" y="0"/>
                  </a:moveTo>
                  <a:cubicBezTo>
                    <a:pt x="1163" y="0"/>
                    <a:pt x="988" y="1099"/>
                    <a:pt x="988" y="2153"/>
                  </a:cubicBezTo>
                  <a:cubicBezTo>
                    <a:pt x="988" y="3297"/>
                    <a:pt x="0" y="4647"/>
                    <a:pt x="675" y="4804"/>
                  </a:cubicBezTo>
                  <a:cubicBezTo>
                    <a:pt x="749" y="4821"/>
                    <a:pt x="817" y="4828"/>
                    <a:pt x="882" y="4828"/>
                  </a:cubicBezTo>
                  <a:cubicBezTo>
                    <a:pt x="1404" y="4828"/>
                    <a:pt x="1611" y="4334"/>
                    <a:pt x="1611" y="4334"/>
                  </a:cubicBezTo>
                  <a:cubicBezTo>
                    <a:pt x="1611" y="4334"/>
                    <a:pt x="2338" y="3141"/>
                    <a:pt x="2338" y="2309"/>
                  </a:cubicBezTo>
                  <a:cubicBezTo>
                    <a:pt x="2338" y="1602"/>
                    <a:pt x="2991" y="1549"/>
                    <a:pt x="3187" y="1549"/>
                  </a:cubicBezTo>
                  <a:cubicBezTo>
                    <a:pt x="3222" y="1549"/>
                    <a:pt x="3242" y="1551"/>
                    <a:pt x="3242" y="1551"/>
                  </a:cubicBezTo>
                  <a:cubicBezTo>
                    <a:pt x="3242" y="1551"/>
                    <a:pt x="3246" y="1548"/>
                    <a:pt x="3253" y="1540"/>
                  </a:cubicBezTo>
                  <a:cubicBezTo>
                    <a:pt x="3287" y="1497"/>
                    <a:pt x="3439" y="1322"/>
                    <a:pt x="3655" y="1322"/>
                  </a:cubicBezTo>
                  <a:cubicBezTo>
                    <a:pt x="3752" y="1322"/>
                    <a:pt x="3863" y="1357"/>
                    <a:pt x="3981" y="1456"/>
                  </a:cubicBezTo>
                  <a:cubicBezTo>
                    <a:pt x="4394" y="1811"/>
                    <a:pt x="4440" y="2226"/>
                    <a:pt x="4777" y="2333"/>
                  </a:cubicBezTo>
                  <a:cubicBezTo>
                    <a:pt x="4807" y="2343"/>
                    <a:pt x="4839" y="2347"/>
                    <a:pt x="4872" y="2347"/>
                  </a:cubicBezTo>
                  <a:cubicBezTo>
                    <a:pt x="5208" y="2347"/>
                    <a:pt x="5664" y="1902"/>
                    <a:pt x="5664" y="1902"/>
                  </a:cubicBezTo>
                  <a:cubicBezTo>
                    <a:pt x="5664" y="1902"/>
                    <a:pt x="5160" y="1168"/>
                    <a:pt x="4561" y="646"/>
                  </a:cubicBezTo>
                  <a:cubicBezTo>
                    <a:pt x="4158" y="295"/>
                    <a:pt x="3810" y="200"/>
                    <a:pt x="3576" y="200"/>
                  </a:cubicBezTo>
                  <a:cubicBezTo>
                    <a:pt x="3487" y="200"/>
                    <a:pt x="3414" y="214"/>
                    <a:pt x="3361" y="232"/>
                  </a:cubicBezTo>
                  <a:cubicBezTo>
                    <a:pt x="3229" y="135"/>
                    <a:pt x="3034" y="61"/>
                    <a:pt x="2752" y="24"/>
                  </a:cubicBezTo>
                  <a:cubicBezTo>
                    <a:pt x="2633" y="8"/>
                    <a:pt x="2522" y="0"/>
                    <a:pt x="2418"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69"/>
            <p:cNvSpPr/>
            <p:nvPr/>
          </p:nvSpPr>
          <p:spPr>
            <a:xfrm>
              <a:off x="1422734" y="1064842"/>
              <a:ext cx="140416" cy="183372"/>
            </a:xfrm>
            <a:custGeom>
              <a:rect b="b" l="l" r="r" t="t"/>
              <a:pathLst>
                <a:path extrusionOk="0" h="3509" w="2687">
                  <a:moveTo>
                    <a:pt x="2038" y="1"/>
                  </a:moveTo>
                  <a:cubicBezTo>
                    <a:pt x="1839" y="1"/>
                    <a:pt x="1616" y="69"/>
                    <a:pt x="1403" y="284"/>
                  </a:cubicBezTo>
                  <a:cubicBezTo>
                    <a:pt x="996" y="687"/>
                    <a:pt x="905" y="1349"/>
                    <a:pt x="825" y="1925"/>
                  </a:cubicBezTo>
                  <a:cubicBezTo>
                    <a:pt x="790" y="2184"/>
                    <a:pt x="756" y="2423"/>
                    <a:pt x="700" y="2629"/>
                  </a:cubicBezTo>
                  <a:cubicBezTo>
                    <a:pt x="522" y="3279"/>
                    <a:pt x="63" y="3404"/>
                    <a:pt x="42" y="3411"/>
                  </a:cubicBezTo>
                  <a:cubicBezTo>
                    <a:pt x="18" y="3418"/>
                    <a:pt x="0" y="3443"/>
                    <a:pt x="8" y="3470"/>
                  </a:cubicBezTo>
                  <a:cubicBezTo>
                    <a:pt x="14" y="3491"/>
                    <a:pt x="35" y="3509"/>
                    <a:pt x="56" y="3509"/>
                  </a:cubicBezTo>
                  <a:cubicBezTo>
                    <a:pt x="60" y="3509"/>
                    <a:pt x="63" y="3509"/>
                    <a:pt x="67" y="3505"/>
                  </a:cubicBezTo>
                  <a:cubicBezTo>
                    <a:pt x="91" y="3502"/>
                    <a:pt x="599" y="3366"/>
                    <a:pt x="794" y="2656"/>
                  </a:cubicBezTo>
                  <a:cubicBezTo>
                    <a:pt x="853" y="2441"/>
                    <a:pt x="888" y="2197"/>
                    <a:pt x="923" y="1940"/>
                  </a:cubicBezTo>
                  <a:cubicBezTo>
                    <a:pt x="1002" y="1376"/>
                    <a:pt x="1090" y="736"/>
                    <a:pt x="1472" y="353"/>
                  </a:cubicBezTo>
                  <a:cubicBezTo>
                    <a:pt x="1666" y="160"/>
                    <a:pt x="1866" y="98"/>
                    <a:pt x="2043" y="98"/>
                  </a:cubicBezTo>
                  <a:cubicBezTo>
                    <a:pt x="2348" y="98"/>
                    <a:pt x="2584" y="281"/>
                    <a:pt x="2600" y="294"/>
                  </a:cubicBezTo>
                  <a:cubicBezTo>
                    <a:pt x="2609" y="302"/>
                    <a:pt x="2620" y="305"/>
                    <a:pt x="2631" y="305"/>
                  </a:cubicBezTo>
                  <a:cubicBezTo>
                    <a:pt x="2645" y="305"/>
                    <a:pt x="2659" y="299"/>
                    <a:pt x="2669" y="287"/>
                  </a:cubicBezTo>
                  <a:cubicBezTo>
                    <a:pt x="2686" y="266"/>
                    <a:pt x="2683" y="235"/>
                    <a:pt x="2662" y="217"/>
                  </a:cubicBezTo>
                  <a:cubicBezTo>
                    <a:pt x="2658" y="213"/>
                    <a:pt x="2386"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69"/>
            <p:cNvSpPr/>
            <p:nvPr/>
          </p:nvSpPr>
          <p:spPr>
            <a:xfrm>
              <a:off x="1429476" y="1052719"/>
              <a:ext cx="110577" cy="139684"/>
            </a:xfrm>
            <a:custGeom>
              <a:rect b="b" l="l" r="r" t="t"/>
              <a:pathLst>
                <a:path extrusionOk="0" h="2673" w="2116">
                  <a:moveTo>
                    <a:pt x="1414" y="0"/>
                  </a:moveTo>
                  <a:cubicBezTo>
                    <a:pt x="1155" y="0"/>
                    <a:pt x="842" y="104"/>
                    <a:pt x="505" y="442"/>
                  </a:cubicBezTo>
                  <a:cubicBezTo>
                    <a:pt x="38" y="908"/>
                    <a:pt x="38" y="1260"/>
                    <a:pt x="42" y="1796"/>
                  </a:cubicBezTo>
                  <a:cubicBezTo>
                    <a:pt x="42" y="2029"/>
                    <a:pt x="42" y="2294"/>
                    <a:pt x="4" y="2617"/>
                  </a:cubicBezTo>
                  <a:cubicBezTo>
                    <a:pt x="1" y="2645"/>
                    <a:pt x="22" y="2669"/>
                    <a:pt x="46" y="2673"/>
                  </a:cubicBezTo>
                  <a:lnTo>
                    <a:pt x="52" y="2673"/>
                  </a:lnTo>
                  <a:cubicBezTo>
                    <a:pt x="77" y="2673"/>
                    <a:pt x="98" y="2652"/>
                    <a:pt x="101" y="2628"/>
                  </a:cubicBezTo>
                  <a:cubicBezTo>
                    <a:pt x="139" y="2297"/>
                    <a:pt x="139" y="2029"/>
                    <a:pt x="139" y="1796"/>
                  </a:cubicBezTo>
                  <a:cubicBezTo>
                    <a:pt x="139" y="1267"/>
                    <a:pt x="139" y="947"/>
                    <a:pt x="574" y="512"/>
                  </a:cubicBezTo>
                  <a:cubicBezTo>
                    <a:pt x="893" y="193"/>
                    <a:pt x="1184" y="96"/>
                    <a:pt x="1421" y="96"/>
                  </a:cubicBezTo>
                  <a:cubicBezTo>
                    <a:pt x="1778" y="96"/>
                    <a:pt x="2012" y="318"/>
                    <a:pt x="2029" y="335"/>
                  </a:cubicBezTo>
                  <a:cubicBezTo>
                    <a:pt x="2038" y="343"/>
                    <a:pt x="2050" y="348"/>
                    <a:pt x="2062" y="348"/>
                  </a:cubicBezTo>
                  <a:cubicBezTo>
                    <a:pt x="2075" y="348"/>
                    <a:pt x="2088" y="343"/>
                    <a:pt x="2098" y="335"/>
                  </a:cubicBezTo>
                  <a:cubicBezTo>
                    <a:pt x="2116" y="314"/>
                    <a:pt x="2116" y="282"/>
                    <a:pt x="2098" y="265"/>
                  </a:cubicBezTo>
                  <a:cubicBezTo>
                    <a:pt x="2094" y="261"/>
                    <a:pt x="1823" y="0"/>
                    <a:pt x="141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69"/>
            <p:cNvSpPr/>
            <p:nvPr/>
          </p:nvSpPr>
          <p:spPr>
            <a:xfrm>
              <a:off x="1573653" y="1053398"/>
              <a:ext cx="94586" cy="57013"/>
            </a:xfrm>
            <a:custGeom>
              <a:rect b="b" l="l" r="r" t="t"/>
              <a:pathLst>
                <a:path extrusionOk="0" h="1091" w="1810">
                  <a:moveTo>
                    <a:pt x="586" y="1"/>
                  </a:moveTo>
                  <a:cubicBezTo>
                    <a:pt x="282" y="1"/>
                    <a:pt x="49" y="109"/>
                    <a:pt x="35" y="116"/>
                  </a:cubicBezTo>
                  <a:cubicBezTo>
                    <a:pt x="11" y="127"/>
                    <a:pt x="1" y="158"/>
                    <a:pt x="11" y="182"/>
                  </a:cubicBezTo>
                  <a:cubicBezTo>
                    <a:pt x="20" y="199"/>
                    <a:pt x="37" y="209"/>
                    <a:pt x="54" y="209"/>
                  </a:cubicBezTo>
                  <a:cubicBezTo>
                    <a:pt x="61" y="209"/>
                    <a:pt x="69" y="207"/>
                    <a:pt x="77" y="203"/>
                  </a:cubicBezTo>
                  <a:cubicBezTo>
                    <a:pt x="82" y="203"/>
                    <a:pt x="304" y="101"/>
                    <a:pt x="590" y="101"/>
                  </a:cubicBezTo>
                  <a:cubicBezTo>
                    <a:pt x="717" y="101"/>
                    <a:pt x="856" y="121"/>
                    <a:pt x="995" y="179"/>
                  </a:cubicBezTo>
                  <a:cubicBezTo>
                    <a:pt x="1312" y="311"/>
                    <a:pt x="1549" y="607"/>
                    <a:pt x="1705" y="1056"/>
                  </a:cubicBezTo>
                  <a:cubicBezTo>
                    <a:pt x="1712" y="1077"/>
                    <a:pt x="1733" y="1091"/>
                    <a:pt x="1754" y="1091"/>
                  </a:cubicBezTo>
                  <a:cubicBezTo>
                    <a:pt x="1757" y="1091"/>
                    <a:pt x="1764" y="1087"/>
                    <a:pt x="1767" y="1087"/>
                  </a:cubicBezTo>
                  <a:cubicBezTo>
                    <a:pt x="1796" y="1077"/>
                    <a:pt x="1809" y="1049"/>
                    <a:pt x="1799" y="1025"/>
                  </a:cubicBezTo>
                  <a:cubicBezTo>
                    <a:pt x="1632" y="548"/>
                    <a:pt x="1375" y="232"/>
                    <a:pt x="1033" y="89"/>
                  </a:cubicBezTo>
                  <a:cubicBezTo>
                    <a:pt x="879" y="23"/>
                    <a:pt x="725" y="1"/>
                    <a:pt x="58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69"/>
            <p:cNvSpPr/>
            <p:nvPr/>
          </p:nvSpPr>
          <p:spPr>
            <a:xfrm>
              <a:off x="1478336" y="1528784"/>
              <a:ext cx="2945442" cy="2109165"/>
            </a:xfrm>
            <a:custGeom>
              <a:rect b="b" l="l" r="r" t="t"/>
              <a:pathLst>
                <a:path extrusionOk="0" h="40361" w="56364">
                  <a:moveTo>
                    <a:pt x="8827" y="1"/>
                  </a:moveTo>
                  <a:cubicBezTo>
                    <a:pt x="8530" y="1"/>
                    <a:pt x="8240" y="96"/>
                    <a:pt x="8000" y="270"/>
                  </a:cubicBezTo>
                  <a:cubicBezTo>
                    <a:pt x="7933" y="315"/>
                    <a:pt x="7885" y="378"/>
                    <a:pt x="7843" y="448"/>
                  </a:cubicBezTo>
                  <a:lnTo>
                    <a:pt x="6566" y="2658"/>
                  </a:lnTo>
                  <a:cubicBezTo>
                    <a:pt x="6456" y="2851"/>
                    <a:pt x="6250" y="2966"/>
                    <a:pt x="6031" y="2966"/>
                  </a:cubicBezTo>
                  <a:cubicBezTo>
                    <a:pt x="6002" y="2966"/>
                    <a:pt x="5973" y="2964"/>
                    <a:pt x="5944" y="2960"/>
                  </a:cubicBezTo>
                  <a:lnTo>
                    <a:pt x="4983" y="2817"/>
                  </a:lnTo>
                  <a:cubicBezTo>
                    <a:pt x="4953" y="2813"/>
                    <a:pt x="4924" y="2811"/>
                    <a:pt x="4894" y="2811"/>
                  </a:cubicBezTo>
                  <a:cubicBezTo>
                    <a:pt x="4593" y="2811"/>
                    <a:pt x="4329" y="3031"/>
                    <a:pt x="4284" y="3339"/>
                  </a:cubicBezTo>
                  <a:lnTo>
                    <a:pt x="50" y="32206"/>
                  </a:lnTo>
                  <a:cubicBezTo>
                    <a:pt x="1" y="32543"/>
                    <a:pt x="235" y="32856"/>
                    <a:pt x="572" y="32905"/>
                  </a:cubicBezTo>
                  <a:lnTo>
                    <a:pt x="51385" y="40354"/>
                  </a:lnTo>
                  <a:cubicBezTo>
                    <a:pt x="51415" y="40358"/>
                    <a:pt x="51446" y="40360"/>
                    <a:pt x="51475" y="40360"/>
                  </a:cubicBezTo>
                  <a:cubicBezTo>
                    <a:pt x="51777" y="40360"/>
                    <a:pt x="52040" y="40140"/>
                    <a:pt x="52084" y="39836"/>
                  </a:cubicBezTo>
                  <a:lnTo>
                    <a:pt x="56315" y="10966"/>
                  </a:lnTo>
                  <a:cubicBezTo>
                    <a:pt x="56363" y="10628"/>
                    <a:pt x="56134" y="10319"/>
                    <a:pt x="55796" y="10266"/>
                  </a:cubicBezTo>
                  <a:lnTo>
                    <a:pt x="24362" y="5659"/>
                  </a:lnTo>
                  <a:cubicBezTo>
                    <a:pt x="24147" y="5628"/>
                    <a:pt x="23962" y="5482"/>
                    <a:pt x="23879" y="5280"/>
                  </a:cubicBezTo>
                  <a:lnTo>
                    <a:pt x="22741" y="2462"/>
                  </a:lnTo>
                  <a:cubicBezTo>
                    <a:pt x="22710" y="2389"/>
                    <a:pt x="22668" y="2319"/>
                    <a:pt x="22608" y="2264"/>
                  </a:cubicBezTo>
                  <a:cubicBezTo>
                    <a:pt x="22400" y="2065"/>
                    <a:pt x="22133" y="1937"/>
                    <a:pt x="21844" y="1895"/>
                  </a:cubicBezTo>
                  <a:lnTo>
                    <a:pt x="9036" y="16"/>
                  </a:lnTo>
                  <a:cubicBezTo>
                    <a:pt x="8967" y="6"/>
                    <a:pt x="8897" y="1"/>
                    <a:pt x="882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69"/>
            <p:cNvSpPr/>
            <p:nvPr/>
          </p:nvSpPr>
          <p:spPr>
            <a:xfrm>
              <a:off x="1474364" y="1523663"/>
              <a:ext cx="2953437" cy="2119616"/>
            </a:xfrm>
            <a:custGeom>
              <a:rect b="b" l="l" r="r" t="t"/>
              <a:pathLst>
                <a:path extrusionOk="0" h="40561" w="56517">
                  <a:moveTo>
                    <a:pt x="8906" y="198"/>
                  </a:moveTo>
                  <a:cubicBezTo>
                    <a:pt x="8970" y="198"/>
                    <a:pt x="9034" y="203"/>
                    <a:pt x="9099" y="212"/>
                  </a:cubicBezTo>
                  <a:lnTo>
                    <a:pt x="21905" y="2091"/>
                  </a:lnTo>
                  <a:cubicBezTo>
                    <a:pt x="22173" y="2129"/>
                    <a:pt x="22421" y="2247"/>
                    <a:pt x="22619" y="2435"/>
                  </a:cubicBezTo>
                  <a:cubicBezTo>
                    <a:pt x="22660" y="2473"/>
                    <a:pt x="22695" y="2529"/>
                    <a:pt x="22726" y="2599"/>
                  </a:cubicBezTo>
                  <a:lnTo>
                    <a:pt x="23864" y="5417"/>
                  </a:lnTo>
                  <a:cubicBezTo>
                    <a:pt x="23958" y="5650"/>
                    <a:pt x="24174" y="5817"/>
                    <a:pt x="24425" y="5855"/>
                  </a:cubicBezTo>
                  <a:lnTo>
                    <a:pt x="55859" y="10465"/>
                  </a:lnTo>
                  <a:cubicBezTo>
                    <a:pt x="55994" y="10483"/>
                    <a:pt x="56116" y="10555"/>
                    <a:pt x="56196" y="10667"/>
                  </a:cubicBezTo>
                  <a:cubicBezTo>
                    <a:pt x="56280" y="10778"/>
                    <a:pt x="56314" y="10913"/>
                    <a:pt x="56293" y="11050"/>
                  </a:cubicBezTo>
                  <a:lnTo>
                    <a:pt x="52063" y="39920"/>
                  </a:lnTo>
                  <a:cubicBezTo>
                    <a:pt x="52042" y="40055"/>
                    <a:pt x="51969" y="40177"/>
                    <a:pt x="51858" y="40257"/>
                  </a:cubicBezTo>
                  <a:cubicBezTo>
                    <a:pt x="51770" y="40325"/>
                    <a:pt x="51664" y="40361"/>
                    <a:pt x="51553" y="40361"/>
                  </a:cubicBezTo>
                  <a:cubicBezTo>
                    <a:pt x="51528" y="40361"/>
                    <a:pt x="51501" y="40359"/>
                    <a:pt x="51475" y="40355"/>
                  </a:cubicBezTo>
                  <a:lnTo>
                    <a:pt x="661" y="32906"/>
                  </a:lnTo>
                  <a:cubicBezTo>
                    <a:pt x="526" y="32885"/>
                    <a:pt x="404" y="32811"/>
                    <a:pt x="321" y="32704"/>
                  </a:cubicBezTo>
                  <a:cubicBezTo>
                    <a:pt x="241" y="32593"/>
                    <a:pt x="206" y="32456"/>
                    <a:pt x="227" y="32318"/>
                  </a:cubicBezTo>
                  <a:lnTo>
                    <a:pt x="4457" y="3451"/>
                  </a:lnTo>
                  <a:cubicBezTo>
                    <a:pt x="4478" y="3312"/>
                    <a:pt x="4552" y="3194"/>
                    <a:pt x="4659" y="3110"/>
                  </a:cubicBezTo>
                  <a:cubicBezTo>
                    <a:pt x="4750" y="3044"/>
                    <a:pt x="4857" y="3009"/>
                    <a:pt x="4969" y="3009"/>
                  </a:cubicBezTo>
                  <a:cubicBezTo>
                    <a:pt x="4993" y="3009"/>
                    <a:pt x="5018" y="3009"/>
                    <a:pt x="5042" y="3013"/>
                  </a:cubicBezTo>
                  <a:lnTo>
                    <a:pt x="6005" y="3155"/>
                  </a:lnTo>
                  <a:cubicBezTo>
                    <a:pt x="6040" y="3160"/>
                    <a:pt x="6075" y="3163"/>
                    <a:pt x="6110" y="3163"/>
                  </a:cubicBezTo>
                  <a:cubicBezTo>
                    <a:pt x="6363" y="3163"/>
                    <a:pt x="6598" y="3031"/>
                    <a:pt x="6729" y="2807"/>
                  </a:cubicBezTo>
                  <a:lnTo>
                    <a:pt x="8006" y="595"/>
                  </a:lnTo>
                  <a:cubicBezTo>
                    <a:pt x="8044" y="532"/>
                    <a:pt x="8086" y="483"/>
                    <a:pt x="8131" y="448"/>
                  </a:cubicBezTo>
                  <a:cubicBezTo>
                    <a:pt x="8361" y="284"/>
                    <a:pt x="8629" y="198"/>
                    <a:pt x="8906" y="198"/>
                  </a:cubicBezTo>
                  <a:close/>
                  <a:moveTo>
                    <a:pt x="8902" y="0"/>
                  </a:moveTo>
                  <a:cubicBezTo>
                    <a:pt x="8585" y="0"/>
                    <a:pt x="8276" y="99"/>
                    <a:pt x="8017" y="288"/>
                  </a:cubicBezTo>
                  <a:cubicBezTo>
                    <a:pt x="7947" y="337"/>
                    <a:pt x="7884" y="410"/>
                    <a:pt x="7836" y="497"/>
                  </a:cubicBezTo>
                  <a:lnTo>
                    <a:pt x="6556" y="2706"/>
                  </a:lnTo>
                  <a:cubicBezTo>
                    <a:pt x="6464" y="2868"/>
                    <a:pt x="6295" y="2966"/>
                    <a:pt x="6111" y="2966"/>
                  </a:cubicBezTo>
                  <a:cubicBezTo>
                    <a:pt x="6086" y="2966"/>
                    <a:pt x="6060" y="2964"/>
                    <a:pt x="6034" y="2960"/>
                  </a:cubicBezTo>
                  <a:lnTo>
                    <a:pt x="5074" y="2818"/>
                  </a:lnTo>
                  <a:cubicBezTo>
                    <a:pt x="5039" y="2813"/>
                    <a:pt x="5004" y="2810"/>
                    <a:pt x="4969" y="2810"/>
                  </a:cubicBezTo>
                  <a:cubicBezTo>
                    <a:pt x="4816" y="2810"/>
                    <a:pt x="4666" y="2860"/>
                    <a:pt x="4541" y="2953"/>
                  </a:cubicBezTo>
                  <a:cubicBezTo>
                    <a:pt x="4388" y="3064"/>
                    <a:pt x="4290" y="3231"/>
                    <a:pt x="4263" y="3419"/>
                  </a:cubicBezTo>
                  <a:lnTo>
                    <a:pt x="28" y="32289"/>
                  </a:lnTo>
                  <a:cubicBezTo>
                    <a:pt x="1" y="32477"/>
                    <a:pt x="49" y="32669"/>
                    <a:pt x="165" y="32822"/>
                  </a:cubicBezTo>
                  <a:cubicBezTo>
                    <a:pt x="279" y="32975"/>
                    <a:pt x="443" y="33073"/>
                    <a:pt x="634" y="33100"/>
                  </a:cubicBezTo>
                  <a:lnTo>
                    <a:pt x="51447" y="40549"/>
                  </a:lnTo>
                  <a:cubicBezTo>
                    <a:pt x="51482" y="40556"/>
                    <a:pt x="51517" y="40560"/>
                    <a:pt x="51551" y="40560"/>
                  </a:cubicBezTo>
                  <a:cubicBezTo>
                    <a:pt x="51705" y="40560"/>
                    <a:pt x="51854" y="40508"/>
                    <a:pt x="51976" y="40417"/>
                  </a:cubicBezTo>
                  <a:cubicBezTo>
                    <a:pt x="52129" y="40302"/>
                    <a:pt x="52230" y="40135"/>
                    <a:pt x="52258" y="39947"/>
                  </a:cubicBezTo>
                  <a:lnTo>
                    <a:pt x="56492" y="11077"/>
                  </a:lnTo>
                  <a:cubicBezTo>
                    <a:pt x="56516" y="10889"/>
                    <a:pt x="56471" y="10701"/>
                    <a:pt x="56356" y="10549"/>
                  </a:cubicBezTo>
                  <a:cubicBezTo>
                    <a:pt x="56241" y="10396"/>
                    <a:pt x="56074" y="10295"/>
                    <a:pt x="55887" y="10266"/>
                  </a:cubicBezTo>
                  <a:lnTo>
                    <a:pt x="24452" y="5660"/>
                  </a:lnTo>
                  <a:cubicBezTo>
                    <a:pt x="24271" y="5632"/>
                    <a:pt x="24115" y="5511"/>
                    <a:pt x="24049" y="5340"/>
                  </a:cubicBezTo>
                  <a:lnTo>
                    <a:pt x="22907" y="2526"/>
                  </a:lnTo>
                  <a:cubicBezTo>
                    <a:pt x="22869" y="2428"/>
                    <a:pt x="22817" y="2348"/>
                    <a:pt x="22755" y="2289"/>
                  </a:cubicBezTo>
                  <a:cubicBezTo>
                    <a:pt x="22528" y="2077"/>
                    <a:pt x="22243" y="1937"/>
                    <a:pt x="21933" y="1892"/>
                  </a:cubicBezTo>
                  <a:lnTo>
                    <a:pt x="9127" y="17"/>
                  </a:lnTo>
                  <a:cubicBezTo>
                    <a:pt x="9052" y="6"/>
                    <a:pt x="8977" y="0"/>
                    <a:pt x="8902"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69"/>
            <p:cNvSpPr/>
            <p:nvPr/>
          </p:nvSpPr>
          <p:spPr>
            <a:xfrm>
              <a:off x="1993644" y="1605185"/>
              <a:ext cx="498380" cy="127874"/>
            </a:xfrm>
            <a:custGeom>
              <a:rect b="b" l="l" r="r" t="t"/>
              <a:pathLst>
                <a:path extrusionOk="0" h="2447" w="9537">
                  <a:moveTo>
                    <a:pt x="772" y="0"/>
                  </a:moveTo>
                  <a:cubicBezTo>
                    <a:pt x="410" y="0"/>
                    <a:pt x="98" y="269"/>
                    <a:pt x="52" y="639"/>
                  </a:cubicBezTo>
                  <a:cubicBezTo>
                    <a:pt x="0" y="1035"/>
                    <a:pt x="285" y="1397"/>
                    <a:pt x="682" y="1449"/>
                  </a:cubicBezTo>
                  <a:lnTo>
                    <a:pt x="8677" y="2440"/>
                  </a:lnTo>
                  <a:cubicBezTo>
                    <a:pt x="8707" y="2444"/>
                    <a:pt x="8738" y="2446"/>
                    <a:pt x="8768" y="2446"/>
                  </a:cubicBezTo>
                  <a:cubicBezTo>
                    <a:pt x="9131" y="2446"/>
                    <a:pt x="9443" y="2177"/>
                    <a:pt x="9488" y="1808"/>
                  </a:cubicBezTo>
                  <a:cubicBezTo>
                    <a:pt x="9537" y="1411"/>
                    <a:pt x="9255" y="1049"/>
                    <a:pt x="8858" y="997"/>
                  </a:cubicBezTo>
                  <a:lnTo>
                    <a:pt x="863" y="6"/>
                  </a:lnTo>
                  <a:cubicBezTo>
                    <a:pt x="832" y="2"/>
                    <a:pt x="802" y="0"/>
                    <a:pt x="772"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69"/>
            <p:cNvSpPr/>
            <p:nvPr/>
          </p:nvSpPr>
          <p:spPr>
            <a:xfrm>
              <a:off x="4203182" y="2445799"/>
              <a:ext cx="105351" cy="170568"/>
            </a:xfrm>
            <a:custGeom>
              <a:rect b="b" l="l" r="r" t="t"/>
              <a:pathLst>
                <a:path extrusionOk="0" h="3264" w="2016">
                  <a:moveTo>
                    <a:pt x="564" y="0"/>
                  </a:moveTo>
                  <a:lnTo>
                    <a:pt x="0" y="1569"/>
                  </a:lnTo>
                  <a:lnTo>
                    <a:pt x="1291" y="3263"/>
                  </a:lnTo>
                  <a:lnTo>
                    <a:pt x="2015" y="2745"/>
                  </a:lnTo>
                  <a:lnTo>
                    <a:pt x="1548" y="1346"/>
                  </a:lnTo>
                  <a:lnTo>
                    <a:pt x="5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69"/>
            <p:cNvSpPr/>
            <p:nvPr/>
          </p:nvSpPr>
          <p:spPr>
            <a:xfrm>
              <a:off x="4197381" y="2434668"/>
              <a:ext cx="117266" cy="188806"/>
            </a:xfrm>
            <a:custGeom>
              <a:rect b="b" l="l" r="r" t="t"/>
              <a:pathLst>
                <a:path extrusionOk="0" h="3613" w="2244">
                  <a:moveTo>
                    <a:pt x="707" y="422"/>
                  </a:moveTo>
                  <a:lnTo>
                    <a:pt x="1573" y="1605"/>
                  </a:lnTo>
                  <a:lnTo>
                    <a:pt x="2011" y="2920"/>
                  </a:lnTo>
                  <a:lnTo>
                    <a:pt x="1423" y="3341"/>
                  </a:lnTo>
                  <a:lnTo>
                    <a:pt x="223" y="1765"/>
                  </a:lnTo>
                  <a:lnTo>
                    <a:pt x="707" y="422"/>
                  </a:lnTo>
                  <a:close/>
                  <a:moveTo>
                    <a:pt x="644" y="1"/>
                  </a:moveTo>
                  <a:lnTo>
                    <a:pt x="0" y="1800"/>
                  </a:lnTo>
                  <a:lnTo>
                    <a:pt x="1381" y="3612"/>
                  </a:lnTo>
                  <a:lnTo>
                    <a:pt x="2244" y="2996"/>
                  </a:lnTo>
                  <a:lnTo>
                    <a:pt x="1754" y="1528"/>
                  </a:lnTo>
                  <a:lnTo>
                    <a:pt x="644"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69"/>
            <p:cNvSpPr/>
            <p:nvPr/>
          </p:nvSpPr>
          <p:spPr>
            <a:xfrm>
              <a:off x="4268294" y="2589193"/>
              <a:ext cx="438388" cy="448631"/>
            </a:xfrm>
            <a:custGeom>
              <a:rect b="b" l="l" r="r" t="t"/>
              <a:pathLst>
                <a:path extrusionOk="0" h="8585" w="8389">
                  <a:moveTo>
                    <a:pt x="769" y="1"/>
                  </a:moveTo>
                  <a:cubicBezTo>
                    <a:pt x="769" y="1"/>
                    <a:pt x="98" y="363"/>
                    <a:pt x="45" y="519"/>
                  </a:cubicBezTo>
                  <a:cubicBezTo>
                    <a:pt x="0" y="652"/>
                    <a:pt x="2261" y="6358"/>
                    <a:pt x="2953" y="8104"/>
                  </a:cubicBezTo>
                  <a:cubicBezTo>
                    <a:pt x="3069" y="8396"/>
                    <a:pt x="3356" y="8585"/>
                    <a:pt x="3671" y="8585"/>
                  </a:cubicBezTo>
                  <a:cubicBezTo>
                    <a:pt x="3679" y="8585"/>
                    <a:pt x="3687" y="8585"/>
                    <a:pt x="3695" y="8585"/>
                  </a:cubicBezTo>
                  <a:lnTo>
                    <a:pt x="8079" y="8400"/>
                  </a:lnTo>
                  <a:lnTo>
                    <a:pt x="8388" y="6117"/>
                  </a:lnTo>
                  <a:lnTo>
                    <a:pt x="8388" y="6117"/>
                  </a:lnTo>
                  <a:lnTo>
                    <a:pt x="4467" y="6257"/>
                  </a:lnTo>
                  <a:cubicBezTo>
                    <a:pt x="4458" y="6257"/>
                    <a:pt x="4449" y="6257"/>
                    <a:pt x="4440" y="6257"/>
                  </a:cubicBezTo>
                  <a:cubicBezTo>
                    <a:pt x="4155" y="6257"/>
                    <a:pt x="3893" y="6096"/>
                    <a:pt x="3761" y="5842"/>
                  </a:cubicBezTo>
                  <a:lnTo>
                    <a:pt x="769"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69"/>
            <p:cNvSpPr/>
            <p:nvPr/>
          </p:nvSpPr>
          <p:spPr>
            <a:xfrm>
              <a:off x="4262650" y="2582138"/>
              <a:ext cx="444189" cy="460754"/>
            </a:xfrm>
            <a:custGeom>
              <a:rect b="b" l="l" r="r" t="t"/>
              <a:pathLst>
                <a:path extrusionOk="0" h="8817" w="8500">
                  <a:moveTo>
                    <a:pt x="919" y="0"/>
                  </a:moveTo>
                  <a:lnTo>
                    <a:pt x="832" y="49"/>
                  </a:lnTo>
                  <a:cubicBezTo>
                    <a:pt x="616" y="164"/>
                    <a:pt x="115" y="449"/>
                    <a:pt x="60" y="623"/>
                  </a:cubicBezTo>
                  <a:cubicBezTo>
                    <a:pt x="39" y="683"/>
                    <a:pt x="0" y="800"/>
                    <a:pt x="2971" y="8274"/>
                  </a:cubicBezTo>
                  <a:cubicBezTo>
                    <a:pt x="3100" y="8604"/>
                    <a:pt x="3421" y="8816"/>
                    <a:pt x="3771" y="8816"/>
                  </a:cubicBezTo>
                  <a:lnTo>
                    <a:pt x="3806" y="8816"/>
                  </a:lnTo>
                  <a:lnTo>
                    <a:pt x="8190" y="8632"/>
                  </a:lnTo>
                  <a:lnTo>
                    <a:pt x="8183" y="8434"/>
                  </a:lnTo>
                  <a:lnTo>
                    <a:pt x="3800" y="8618"/>
                  </a:lnTo>
                  <a:cubicBezTo>
                    <a:pt x="3789" y="8619"/>
                    <a:pt x="3778" y="8619"/>
                    <a:pt x="3768" y="8619"/>
                  </a:cubicBezTo>
                  <a:cubicBezTo>
                    <a:pt x="3492" y="8619"/>
                    <a:pt x="3253" y="8452"/>
                    <a:pt x="3156" y="8201"/>
                  </a:cubicBezTo>
                  <a:cubicBezTo>
                    <a:pt x="1427" y="3851"/>
                    <a:pt x="324" y="992"/>
                    <a:pt x="254" y="675"/>
                  </a:cubicBezTo>
                  <a:cubicBezTo>
                    <a:pt x="310" y="595"/>
                    <a:pt x="574" y="418"/>
                    <a:pt x="835" y="272"/>
                  </a:cubicBezTo>
                  <a:lnTo>
                    <a:pt x="3782" y="6022"/>
                  </a:lnTo>
                  <a:cubicBezTo>
                    <a:pt x="3930" y="6309"/>
                    <a:pt x="4227" y="6490"/>
                    <a:pt x="4545" y="6490"/>
                  </a:cubicBezTo>
                  <a:cubicBezTo>
                    <a:pt x="4556" y="6490"/>
                    <a:pt x="4567" y="6490"/>
                    <a:pt x="4579" y="6489"/>
                  </a:cubicBezTo>
                  <a:lnTo>
                    <a:pt x="8500" y="6350"/>
                  </a:lnTo>
                  <a:lnTo>
                    <a:pt x="8493" y="6155"/>
                  </a:lnTo>
                  <a:lnTo>
                    <a:pt x="4572" y="6291"/>
                  </a:lnTo>
                  <a:cubicBezTo>
                    <a:pt x="4558" y="6291"/>
                    <a:pt x="4545" y="6292"/>
                    <a:pt x="4532" y="6292"/>
                  </a:cubicBezTo>
                  <a:cubicBezTo>
                    <a:pt x="4293" y="6292"/>
                    <a:pt x="4068" y="6147"/>
                    <a:pt x="3959" y="5932"/>
                  </a:cubicBezTo>
                  <a:lnTo>
                    <a:pt x="919"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69"/>
            <p:cNvSpPr/>
            <p:nvPr/>
          </p:nvSpPr>
          <p:spPr>
            <a:xfrm>
              <a:off x="4289929" y="2623579"/>
              <a:ext cx="35117" cy="20589"/>
            </a:xfrm>
            <a:custGeom>
              <a:rect b="b" l="l" r="r" t="t"/>
              <a:pathLst>
                <a:path extrusionOk="0" h="394" w="672">
                  <a:moveTo>
                    <a:pt x="616" y="1"/>
                  </a:moveTo>
                  <a:lnTo>
                    <a:pt x="0" y="255"/>
                  </a:lnTo>
                  <a:lnTo>
                    <a:pt x="60" y="394"/>
                  </a:lnTo>
                  <a:lnTo>
                    <a:pt x="672" y="140"/>
                  </a:lnTo>
                  <a:lnTo>
                    <a:pt x="616"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69"/>
            <p:cNvSpPr/>
            <p:nvPr/>
          </p:nvSpPr>
          <p:spPr>
            <a:xfrm>
              <a:off x="1501643" y="1865270"/>
              <a:ext cx="2748170" cy="1764893"/>
            </a:xfrm>
            <a:custGeom>
              <a:rect b="b" l="l" r="r" t="t"/>
              <a:pathLst>
                <a:path extrusionOk="0" h="33773" w="52589">
                  <a:moveTo>
                    <a:pt x="4221" y="0"/>
                  </a:moveTo>
                  <a:cubicBezTo>
                    <a:pt x="3964" y="0"/>
                    <a:pt x="3717" y="70"/>
                    <a:pt x="3500" y="198"/>
                  </a:cubicBezTo>
                  <a:cubicBezTo>
                    <a:pt x="3296" y="320"/>
                    <a:pt x="3142" y="511"/>
                    <a:pt x="3052" y="734"/>
                  </a:cubicBezTo>
                  <a:lnTo>
                    <a:pt x="2286" y="2661"/>
                  </a:lnTo>
                  <a:cubicBezTo>
                    <a:pt x="2116" y="3082"/>
                    <a:pt x="1709" y="3361"/>
                    <a:pt x="1250" y="3361"/>
                  </a:cubicBezTo>
                  <a:lnTo>
                    <a:pt x="1114" y="3361"/>
                  </a:lnTo>
                  <a:cubicBezTo>
                    <a:pt x="498" y="3361"/>
                    <a:pt x="1" y="3862"/>
                    <a:pt x="1" y="4474"/>
                  </a:cubicBezTo>
                  <a:lnTo>
                    <a:pt x="1" y="32659"/>
                  </a:lnTo>
                  <a:cubicBezTo>
                    <a:pt x="1" y="33272"/>
                    <a:pt x="498" y="33773"/>
                    <a:pt x="1114" y="33773"/>
                  </a:cubicBezTo>
                  <a:lnTo>
                    <a:pt x="51475" y="33773"/>
                  </a:lnTo>
                  <a:cubicBezTo>
                    <a:pt x="52091" y="33773"/>
                    <a:pt x="52588" y="33272"/>
                    <a:pt x="52588" y="32659"/>
                  </a:cubicBezTo>
                  <a:lnTo>
                    <a:pt x="52588" y="4474"/>
                  </a:lnTo>
                  <a:cubicBezTo>
                    <a:pt x="52588" y="3862"/>
                    <a:pt x="52091" y="3361"/>
                    <a:pt x="51475" y="3361"/>
                  </a:cubicBezTo>
                  <a:lnTo>
                    <a:pt x="20489" y="3361"/>
                  </a:lnTo>
                  <a:cubicBezTo>
                    <a:pt x="20093" y="3361"/>
                    <a:pt x="19728" y="3152"/>
                    <a:pt x="19529" y="2811"/>
                  </a:cubicBezTo>
                  <a:lnTo>
                    <a:pt x="18210" y="564"/>
                  </a:lnTo>
                  <a:cubicBezTo>
                    <a:pt x="18089" y="355"/>
                    <a:pt x="17901" y="185"/>
                    <a:pt x="17674" y="94"/>
                  </a:cubicBezTo>
                  <a:cubicBezTo>
                    <a:pt x="17515" y="34"/>
                    <a:pt x="17340" y="0"/>
                    <a:pt x="17167"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69"/>
            <p:cNvSpPr/>
            <p:nvPr/>
          </p:nvSpPr>
          <p:spPr>
            <a:xfrm>
              <a:off x="1496574" y="1860149"/>
              <a:ext cx="2758517" cy="1775083"/>
            </a:xfrm>
            <a:custGeom>
              <a:rect b="b" l="l" r="r" t="t"/>
              <a:pathLst>
                <a:path extrusionOk="0" h="33968" w="52787">
                  <a:moveTo>
                    <a:pt x="17264" y="199"/>
                  </a:moveTo>
                  <a:cubicBezTo>
                    <a:pt x="17427" y="199"/>
                    <a:pt x="17583" y="227"/>
                    <a:pt x="17737" y="286"/>
                  </a:cubicBezTo>
                  <a:cubicBezTo>
                    <a:pt x="17935" y="362"/>
                    <a:pt x="18105" y="512"/>
                    <a:pt x="18224" y="710"/>
                  </a:cubicBezTo>
                  <a:lnTo>
                    <a:pt x="19539" y="2958"/>
                  </a:lnTo>
                  <a:cubicBezTo>
                    <a:pt x="19754" y="3331"/>
                    <a:pt x="20159" y="3560"/>
                    <a:pt x="20586" y="3560"/>
                  </a:cubicBezTo>
                  <a:lnTo>
                    <a:pt x="51572" y="3560"/>
                  </a:lnTo>
                  <a:cubicBezTo>
                    <a:pt x="52132" y="3560"/>
                    <a:pt x="52588" y="4015"/>
                    <a:pt x="52588" y="4572"/>
                  </a:cubicBezTo>
                  <a:lnTo>
                    <a:pt x="52588" y="32757"/>
                  </a:lnTo>
                  <a:cubicBezTo>
                    <a:pt x="52588" y="33314"/>
                    <a:pt x="52132" y="33770"/>
                    <a:pt x="51572" y="33770"/>
                  </a:cubicBezTo>
                  <a:lnTo>
                    <a:pt x="1211" y="33770"/>
                  </a:lnTo>
                  <a:cubicBezTo>
                    <a:pt x="651" y="33770"/>
                    <a:pt x="199" y="33314"/>
                    <a:pt x="199" y="32757"/>
                  </a:cubicBezTo>
                  <a:lnTo>
                    <a:pt x="199" y="4572"/>
                  </a:lnTo>
                  <a:cubicBezTo>
                    <a:pt x="199" y="4015"/>
                    <a:pt x="651" y="3560"/>
                    <a:pt x="1211" y="3560"/>
                  </a:cubicBezTo>
                  <a:lnTo>
                    <a:pt x="1347" y="3560"/>
                  </a:lnTo>
                  <a:cubicBezTo>
                    <a:pt x="1848" y="3560"/>
                    <a:pt x="2290" y="3260"/>
                    <a:pt x="2474" y="2794"/>
                  </a:cubicBezTo>
                  <a:lnTo>
                    <a:pt x="3242" y="867"/>
                  </a:lnTo>
                  <a:cubicBezTo>
                    <a:pt x="3326" y="662"/>
                    <a:pt x="3469" y="487"/>
                    <a:pt x="3647" y="383"/>
                  </a:cubicBezTo>
                  <a:cubicBezTo>
                    <a:pt x="3852" y="262"/>
                    <a:pt x="4082" y="199"/>
                    <a:pt x="4318" y="199"/>
                  </a:cubicBezTo>
                  <a:close/>
                  <a:moveTo>
                    <a:pt x="4318" y="1"/>
                  </a:moveTo>
                  <a:cubicBezTo>
                    <a:pt x="4046" y="1"/>
                    <a:pt x="3778" y="74"/>
                    <a:pt x="3545" y="213"/>
                  </a:cubicBezTo>
                  <a:cubicBezTo>
                    <a:pt x="3330" y="338"/>
                    <a:pt x="3156" y="547"/>
                    <a:pt x="3059" y="794"/>
                  </a:cubicBezTo>
                  <a:lnTo>
                    <a:pt x="2290" y="2721"/>
                  </a:lnTo>
                  <a:cubicBezTo>
                    <a:pt x="2136" y="3111"/>
                    <a:pt x="1768" y="3361"/>
                    <a:pt x="1347" y="3361"/>
                  </a:cubicBezTo>
                  <a:lnTo>
                    <a:pt x="1211" y="3361"/>
                  </a:lnTo>
                  <a:cubicBezTo>
                    <a:pt x="543" y="3361"/>
                    <a:pt x="0" y="3904"/>
                    <a:pt x="0" y="4572"/>
                  </a:cubicBezTo>
                  <a:lnTo>
                    <a:pt x="0" y="32757"/>
                  </a:lnTo>
                  <a:cubicBezTo>
                    <a:pt x="0" y="33425"/>
                    <a:pt x="543" y="33968"/>
                    <a:pt x="1211" y="33968"/>
                  </a:cubicBezTo>
                  <a:lnTo>
                    <a:pt x="51572" y="33968"/>
                  </a:lnTo>
                  <a:cubicBezTo>
                    <a:pt x="52243" y="33968"/>
                    <a:pt x="52786" y="33425"/>
                    <a:pt x="52786" y="32757"/>
                  </a:cubicBezTo>
                  <a:lnTo>
                    <a:pt x="52786" y="4572"/>
                  </a:lnTo>
                  <a:cubicBezTo>
                    <a:pt x="52786" y="3904"/>
                    <a:pt x="52243" y="3361"/>
                    <a:pt x="51572" y="3361"/>
                  </a:cubicBezTo>
                  <a:lnTo>
                    <a:pt x="20586" y="3361"/>
                  </a:lnTo>
                  <a:cubicBezTo>
                    <a:pt x="20228" y="3361"/>
                    <a:pt x="19891" y="3170"/>
                    <a:pt x="19709" y="2860"/>
                  </a:cubicBezTo>
                  <a:lnTo>
                    <a:pt x="18394" y="613"/>
                  </a:lnTo>
                  <a:cubicBezTo>
                    <a:pt x="18256" y="373"/>
                    <a:pt x="18047" y="192"/>
                    <a:pt x="17806" y="102"/>
                  </a:cubicBezTo>
                  <a:cubicBezTo>
                    <a:pt x="17633" y="36"/>
                    <a:pt x="17452" y="1"/>
                    <a:pt x="17264"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69"/>
            <p:cNvSpPr/>
            <p:nvPr/>
          </p:nvSpPr>
          <p:spPr>
            <a:xfrm>
              <a:off x="1786183" y="1960170"/>
              <a:ext cx="497126" cy="75826"/>
            </a:xfrm>
            <a:custGeom>
              <a:rect b="b" l="l" r="r" t="t"/>
              <a:pathLst>
                <a:path extrusionOk="0" h="1451" w="9513">
                  <a:moveTo>
                    <a:pt x="727" y="0"/>
                  </a:moveTo>
                  <a:cubicBezTo>
                    <a:pt x="327" y="0"/>
                    <a:pt x="1" y="324"/>
                    <a:pt x="1" y="728"/>
                  </a:cubicBezTo>
                  <a:cubicBezTo>
                    <a:pt x="1" y="1128"/>
                    <a:pt x="327" y="1451"/>
                    <a:pt x="727" y="1451"/>
                  </a:cubicBezTo>
                  <a:lnTo>
                    <a:pt x="8785" y="1451"/>
                  </a:lnTo>
                  <a:cubicBezTo>
                    <a:pt x="9186" y="1451"/>
                    <a:pt x="9512" y="1128"/>
                    <a:pt x="9512" y="728"/>
                  </a:cubicBezTo>
                  <a:cubicBezTo>
                    <a:pt x="9512" y="324"/>
                    <a:pt x="9186" y="0"/>
                    <a:pt x="878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69"/>
            <p:cNvSpPr/>
            <p:nvPr/>
          </p:nvSpPr>
          <p:spPr>
            <a:xfrm>
              <a:off x="1501643" y="2122325"/>
              <a:ext cx="2748170" cy="1764736"/>
            </a:xfrm>
            <a:custGeom>
              <a:rect b="b" l="l" r="r" t="t"/>
              <a:pathLst>
                <a:path extrusionOk="0" h="33770" w="52589">
                  <a:moveTo>
                    <a:pt x="4221" y="0"/>
                  </a:moveTo>
                  <a:cubicBezTo>
                    <a:pt x="3964" y="0"/>
                    <a:pt x="3717" y="70"/>
                    <a:pt x="3500" y="199"/>
                  </a:cubicBezTo>
                  <a:cubicBezTo>
                    <a:pt x="3296" y="321"/>
                    <a:pt x="3142" y="512"/>
                    <a:pt x="3052" y="735"/>
                  </a:cubicBezTo>
                  <a:lnTo>
                    <a:pt x="2286" y="2659"/>
                  </a:lnTo>
                  <a:cubicBezTo>
                    <a:pt x="2116" y="3083"/>
                    <a:pt x="1709" y="3361"/>
                    <a:pt x="1250" y="3361"/>
                  </a:cubicBezTo>
                  <a:lnTo>
                    <a:pt x="1114" y="3361"/>
                  </a:lnTo>
                  <a:cubicBezTo>
                    <a:pt x="498" y="3361"/>
                    <a:pt x="1" y="3859"/>
                    <a:pt x="1" y="4475"/>
                  </a:cubicBezTo>
                  <a:lnTo>
                    <a:pt x="1" y="32656"/>
                  </a:lnTo>
                  <a:cubicBezTo>
                    <a:pt x="1" y="33272"/>
                    <a:pt x="498" y="33769"/>
                    <a:pt x="1114" y="33769"/>
                  </a:cubicBezTo>
                  <a:lnTo>
                    <a:pt x="51475" y="33769"/>
                  </a:lnTo>
                  <a:cubicBezTo>
                    <a:pt x="52091" y="33769"/>
                    <a:pt x="52588" y="33272"/>
                    <a:pt x="52588" y="32656"/>
                  </a:cubicBezTo>
                  <a:lnTo>
                    <a:pt x="52588" y="4475"/>
                  </a:lnTo>
                  <a:cubicBezTo>
                    <a:pt x="52588" y="3859"/>
                    <a:pt x="52091" y="3361"/>
                    <a:pt x="51475" y="3361"/>
                  </a:cubicBezTo>
                  <a:lnTo>
                    <a:pt x="20489" y="3361"/>
                  </a:lnTo>
                  <a:cubicBezTo>
                    <a:pt x="20093" y="3361"/>
                    <a:pt x="19728" y="3152"/>
                    <a:pt x="19529" y="2812"/>
                  </a:cubicBezTo>
                  <a:lnTo>
                    <a:pt x="18210" y="564"/>
                  </a:lnTo>
                  <a:cubicBezTo>
                    <a:pt x="18089" y="352"/>
                    <a:pt x="17901" y="181"/>
                    <a:pt x="17674" y="95"/>
                  </a:cubicBezTo>
                  <a:cubicBezTo>
                    <a:pt x="17515" y="32"/>
                    <a:pt x="17340" y="0"/>
                    <a:pt x="1716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69"/>
            <p:cNvSpPr/>
            <p:nvPr/>
          </p:nvSpPr>
          <p:spPr>
            <a:xfrm>
              <a:off x="1496574" y="2117256"/>
              <a:ext cx="2758517" cy="1775083"/>
            </a:xfrm>
            <a:custGeom>
              <a:rect b="b" l="l" r="r" t="t"/>
              <a:pathLst>
                <a:path extrusionOk="0" h="33968" w="52787">
                  <a:moveTo>
                    <a:pt x="17264" y="198"/>
                  </a:moveTo>
                  <a:cubicBezTo>
                    <a:pt x="17427" y="198"/>
                    <a:pt x="17583" y="227"/>
                    <a:pt x="17737" y="285"/>
                  </a:cubicBezTo>
                  <a:cubicBezTo>
                    <a:pt x="17935" y="362"/>
                    <a:pt x="18105" y="511"/>
                    <a:pt x="18224" y="710"/>
                  </a:cubicBezTo>
                  <a:lnTo>
                    <a:pt x="19539" y="2957"/>
                  </a:lnTo>
                  <a:cubicBezTo>
                    <a:pt x="19754" y="3326"/>
                    <a:pt x="20159" y="3556"/>
                    <a:pt x="20586" y="3556"/>
                  </a:cubicBezTo>
                  <a:lnTo>
                    <a:pt x="51572" y="3556"/>
                  </a:lnTo>
                  <a:cubicBezTo>
                    <a:pt x="52132" y="3556"/>
                    <a:pt x="52588" y="4012"/>
                    <a:pt x="52588" y="4572"/>
                  </a:cubicBezTo>
                  <a:lnTo>
                    <a:pt x="52588" y="32753"/>
                  </a:lnTo>
                  <a:cubicBezTo>
                    <a:pt x="52588" y="33314"/>
                    <a:pt x="52132" y="33769"/>
                    <a:pt x="51572" y="33769"/>
                  </a:cubicBezTo>
                  <a:lnTo>
                    <a:pt x="1211" y="33769"/>
                  </a:lnTo>
                  <a:cubicBezTo>
                    <a:pt x="651" y="33769"/>
                    <a:pt x="199" y="33314"/>
                    <a:pt x="199" y="32753"/>
                  </a:cubicBezTo>
                  <a:lnTo>
                    <a:pt x="199" y="4572"/>
                  </a:lnTo>
                  <a:cubicBezTo>
                    <a:pt x="199" y="4012"/>
                    <a:pt x="651" y="3556"/>
                    <a:pt x="1211" y="3556"/>
                  </a:cubicBezTo>
                  <a:lnTo>
                    <a:pt x="1347" y="3556"/>
                  </a:lnTo>
                  <a:cubicBezTo>
                    <a:pt x="1848" y="3556"/>
                    <a:pt x="2290" y="3257"/>
                    <a:pt x="2474" y="2794"/>
                  </a:cubicBezTo>
                  <a:lnTo>
                    <a:pt x="3242" y="866"/>
                  </a:lnTo>
                  <a:cubicBezTo>
                    <a:pt x="3326" y="658"/>
                    <a:pt x="3469" y="487"/>
                    <a:pt x="3647" y="379"/>
                  </a:cubicBezTo>
                  <a:cubicBezTo>
                    <a:pt x="3852" y="261"/>
                    <a:pt x="4082" y="198"/>
                    <a:pt x="4318" y="198"/>
                  </a:cubicBezTo>
                  <a:close/>
                  <a:moveTo>
                    <a:pt x="4318" y="0"/>
                  </a:moveTo>
                  <a:cubicBezTo>
                    <a:pt x="4046" y="0"/>
                    <a:pt x="3778" y="73"/>
                    <a:pt x="3545" y="209"/>
                  </a:cubicBezTo>
                  <a:cubicBezTo>
                    <a:pt x="3330" y="338"/>
                    <a:pt x="3156" y="546"/>
                    <a:pt x="3059" y="794"/>
                  </a:cubicBezTo>
                  <a:lnTo>
                    <a:pt x="2290" y="2721"/>
                  </a:lnTo>
                  <a:cubicBezTo>
                    <a:pt x="2136" y="3107"/>
                    <a:pt x="1768" y="3361"/>
                    <a:pt x="1347" y="3361"/>
                  </a:cubicBezTo>
                  <a:lnTo>
                    <a:pt x="1211" y="3361"/>
                  </a:lnTo>
                  <a:cubicBezTo>
                    <a:pt x="543" y="3361"/>
                    <a:pt x="0" y="3904"/>
                    <a:pt x="0" y="4572"/>
                  </a:cubicBezTo>
                  <a:lnTo>
                    <a:pt x="0" y="32753"/>
                  </a:lnTo>
                  <a:cubicBezTo>
                    <a:pt x="0" y="33421"/>
                    <a:pt x="543" y="33967"/>
                    <a:pt x="1211" y="33967"/>
                  </a:cubicBezTo>
                  <a:lnTo>
                    <a:pt x="51572" y="33967"/>
                  </a:lnTo>
                  <a:cubicBezTo>
                    <a:pt x="52243" y="33967"/>
                    <a:pt x="52786" y="33421"/>
                    <a:pt x="52786" y="32753"/>
                  </a:cubicBezTo>
                  <a:lnTo>
                    <a:pt x="52786" y="4572"/>
                  </a:lnTo>
                  <a:cubicBezTo>
                    <a:pt x="52786" y="3904"/>
                    <a:pt x="52243" y="3361"/>
                    <a:pt x="51572" y="3361"/>
                  </a:cubicBezTo>
                  <a:lnTo>
                    <a:pt x="20586" y="3361"/>
                  </a:lnTo>
                  <a:cubicBezTo>
                    <a:pt x="20228" y="3361"/>
                    <a:pt x="19891" y="3166"/>
                    <a:pt x="19709" y="2857"/>
                  </a:cubicBezTo>
                  <a:lnTo>
                    <a:pt x="18394" y="609"/>
                  </a:lnTo>
                  <a:cubicBezTo>
                    <a:pt x="18256" y="373"/>
                    <a:pt x="18047" y="192"/>
                    <a:pt x="17806" y="101"/>
                  </a:cubicBezTo>
                  <a:cubicBezTo>
                    <a:pt x="17633" y="31"/>
                    <a:pt x="17452" y="0"/>
                    <a:pt x="17264"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69"/>
            <p:cNvSpPr/>
            <p:nvPr/>
          </p:nvSpPr>
          <p:spPr>
            <a:xfrm>
              <a:off x="1409650" y="2735850"/>
              <a:ext cx="2923800" cy="1816500"/>
            </a:xfrm>
            <a:prstGeom prst="roundRect">
              <a:avLst>
                <a:gd fmla="val 4721"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69"/>
            <p:cNvSpPr/>
            <p:nvPr/>
          </p:nvSpPr>
          <p:spPr>
            <a:xfrm>
              <a:off x="1786183" y="2217068"/>
              <a:ext cx="497126" cy="76035"/>
            </a:xfrm>
            <a:custGeom>
              <a:rect b="b" l="l" r="r" t="t"/>
              <a:pathLst>
                <a:path extrusionOk="0" h="1455" w="9513">
                  <a:moveTo>
                    <a:pt x="727" y="0"/>
                  </a:moveTo>
                  <a:cubicBezTo>
                    <a:pt x="327" y="0"/>
                    <a:pt x="1" y="327"/>
                    <a:pt x="1" y="727"/>
                  </a:cubicBezTo>
                  <a:cubicBezTo>
                    <a:pt x="1" y="1131"/>
                    <a:pt x="327" y="1455"/>
                    <a:pt x="727" y="1455"/>
                  </a:cubicBezTo>
                  <a:lnTo>
                    <a:pt x="8785" y="1455"/>
                  </a:lnTo>
                  <a:cubicBezTo>
                    <a:pt x="9186" y="1455"/>
                    <a:pt x="9512" y="1131"/>
                    <a:pt x="9512" y="727"/>
                  </a:cubicBezTo>
                  <a:cubicBezTo>
                    <a:pt x="9512" y="327"/>
                    <a:pt x="9186" y="0"/>
                    <a:pt x="878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69"/>
            <p:cNvSpPr/>
            <p:nvPr/>
          </p:nvSpPr>
          <p:spPr>
            <a:xfrm>
              <a:off x="1413798" y="2735775"/>
              <a:ext cx="2923807" cy="1816366"/>
            </a:xfrm>
            <a:custGeom>
              <a:rect b="b" l="l" r="r" t="t"/>
              <a:pathLst>
                <a:path extrusionOk="0" h="34758" w="55950">
                  <a:moveTo>
                    <a:pt x="54805" y="198"/>
                  </a:moveTo>
                  <a:cubicBezTo>
                    <a:pt x="55327" y="198"/>
                    <a:pt x="55751" y="623"/>
                    <a:pt x="55751" y="1145"/>
                  </a:cubicBezTo>
                  <a:lnTo>
                    <a:pt x="55751" y="33613"/>
                  </a:lnTo>
                  <a:cubicBezTo>
                    <a:pt x="55751" y="34134"/>
                    <a:pt x="55327" y="34559"/>
                    <a:pt x="54805" y="34559"/>
                  </a:cubicBezTo>
                  <a:lnTo>
                    <a:pt x="1146" y="34559"/>
                  </a:lnTo>
                  <a:cubicBezTo>
                    <a:pt x="624" y="34559"/>
                    <a:pt x="200" y="34134"/>
                    <a:pt x="200" y="33613"/>
                  </a:cubicBezTo>
                  <a:lnTo>
                    <a:pt x="200" y="1145"/>
                  </a:lnTo>
                  <a:cubicBezTo>
                    <a:pt x="200" y="623"/>
                    <a:pt x="624" y="198"/>
                    <a:pt x="1146" y="198"/>
                  </a:cubicBezTo>
                  <a:close/>
                  <a:moveTo>
                    <a:pt x="1146" y="0"/>
                  </a:moveTo>
                  <a:cubicBezTo>
                    <a:pt x="516" y="0"/>
                    <a:pt x="1" y="512"/>
                    <a:pt x="1" y="1145"/>
                  </a:cubicBezTo>
                  <a:lnTo>
                    <a:pt x="1" y="33613"/>
                  </a:lnTo>
                  <a:cubicBezTo>
                    <a:pt x="1" y="34242"/>
                    <a:pt x="516" y="34757"/>
                    <a:pt x="1146" y="34757"/>
                  </a:cubicBezTo>
                  <a:lnTo>
                    <a:pt x="54805" y="34757"/>
                  </a:lnTo>
                  <a:cubicBezTo>
                    <a:pt x="55438" y="34757"/>
                    <a:pt x="55949" y="34242"/>
                    <a:pt x="55949" y="33613"/>
                  </a:cubicBezTo>
                  <a:lnTo>
                    <a:pt x="55949" y="1145"/>
                  </a:lnTo>
                  <a:cubicBezTo>
                    <a:pt x="55949" y="512"/>
                    <a:pt x="55438" y="0"/>
                    <a:pt x="54805"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69"/>
            <p:cNvSpPr/>
            <p:nvPr/>
          </p:nvSpPr>
          <p:spPr>
            <a:xfrm>
              <a:off x="1611069" y="3231751"/>
              <a:ext cx="2716188" cy="1309991"/>
            </a:xfrm>
            <a:custGeom>
              <a:rect b="b" l="l" r="r" t="t"/>
              <a:pathLst>
                <a:path extrusionOk="0" h="25068" w="51977">
                  <a:moveTo>
                    <a:pt x="51976" y="0"/>
                  </a:moveTo>
                  <a:cubicBezTo>
                    <a:pt x="47516" y="4165"/>
                    <a:pt x="40530" y="9718"/>
                    <a:pt x="31254" y="14153"/>
                  </a:cubicBezTo>
                  <a:cubicBezTo>
                    <a:pt x="20180" y="19449"/>
                    <a:pt x="7554" y="23126"/>
                    <a:pt x="1" y="25068"/>
                  </a:cubicBezTo>
                  <a:lnTo>
                    <a:pt x="51030" y="25068"/>
                  </a:lnTo>
                  <a:cubicBezTo>
                    <a:pt x="51552" y="25068"/>
                    <a:pt x="51976" y="24643"/>
                    <a:pt x="51976" y="24122"/>
                  </a:cubicBezTo>
                  <a:lnTo>
                    <a:pt x="51976"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69"/>
            <p:cNvSpPr/>
            <p:nvPr/>
          </p:nvSpPr>
          <p:spPr>
            <a:xfrm>
              <a:off x="1456179" y="2767757"/>
              <a:ext cx="177885" cy="131898"/>
            </a:xfrm>
            <a:custGeom>
              <a:rect b="b" l="l" r="r" t="t"/>
              <a:pathLst>
                <a:path extrusionOk="0" h="2524" w="3404">
                  <a:moveTo>
                    <a:pt x="1142" y="1"/>
                  </a:moveTo>
                  <a:cubicBezTo>
                    <a:pt x="513" y="1"/>
                    <a:pt x="1" y="516"/>
                    <a:pt x="1" y="1145"/>
                  </a:cubicBezTo>
                  <a:lnTo>
                    <a:pt x="1" y="2523"/>
                  </a:lnTo>
                  <a:lnTo>
                    <a:pt x="199" y="2523"/>
                  </a:lnTo>
                  <a:lnTo>
                    <a:pt x="199" y="1145"/>
                  </a:lnTo>
                  <a:cubicBezTo>
                    <a:pt x="199" y="623"/>
                    <a:pt x="624" y="199"/>
                    <a:pt x="1142" y="199"/>
                  </a:cubicBezTo>
                  <a:lnTo>
                    <a:pt x="3403" y="199"/>
                  </a:lnTo>
                  <a:lnTo>
                    <a:pt x="3403"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69"/>
            <p:cNvSpPr/>
            <p:nvPr/>
          </p:nvSpPr>
          <p:spPr>
            <a:xfrm>
              <a:off x="1456179" y="2987761"/>
              <a:ext cx="10451" cy="1012385"/>
            </a:xfrm>
            <a:custGeom>
              <a:rect b="b" l="l" r="r" t="t"/>
              <a:pathLst>
                <a:path extrusionOk="0" h="19373" w="200">
                  <a:moveTo>
                    <a:pt x="1" y="1"/>
                  </a:moveTo>
                  <a:lnTo>
                    <a:pt x="1" y="19373"/>
                  </a:lnTo>
                  <a:lnTo>
                    <a:pt x="199" y="19373"/>
                  </a:lnTo>
                  <a:lnTo>
                    <a:pt x="199"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69"/>
            <p:cNvSpPr/>
            <p:nvPr/>
          </p:nvSpPr>
          <p:spPr>
            <a:xfrm>
              <a:off x="4139742" y="4345515"/>
              <a:ext cx="155675" cy="174592"/>
            </a:xfrm>
            <a:custGeom>
              <a:rect b="b" l="l" r="r" t="t"/>
              <a:pathLst>
                <a:path extrusionOk="0" h="3341" w="2979">
                  <a:moveTo>
                    <a:pt x="2780" y="0"/>
                  </a:moveTo>
                  <a:lnTo>
                    <a:pt x="2780" y="2197"/>
                  </a:lnTo>
                  <a:cubicBezTo>
                    <a:pt x="2780" y="2718"/>
                    <a:pt x="2356" y="3143"/>
                    <a:pt x="1834" y="3143"/>
                  </a:cubicBezTo>
                  <a:lnTo>
                    <a:pt x="0" y="3143"/>
                  </a:lnTo>
                  <a:lnTo>
                    <a:pt x="0" y="3340"/>
                  </a:lnTo>
                  <a:lnTo>
                    <a:pt x="1834" y="3340"/>
                  </a:lnTo>
                  <a:cubicBezTo>
                    <a:pt x="2463" y="3340"/>
                    <a:pt x="2979" y="2826"/>
                    <a:pt x="2979" y="2197"/>
                  </a:cubicBezTo>
                  <a:lnTo>
                    <a:pt x="2979"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69"/>
            <p:cNvSpPr/>
            <p:nvPr/>
          </p:nvSpPr>
          <p:spPr>
            <a:xfrm>
              <a:off x="4284964" y="2873944"/>
              <a:ext cx="10451" cy="1386548"/>
            </a:xfrm>
            <a:custGeom>
              <a:rect b="b" l="l" r="r" t="t"/>
              <a:pathLst>
                <a:path extrusionOk="0" h="26533" w="200">
                  <a:moveTo>
                    <a:pt x="1" y="0"/>
                  </a:moveTo>
                  <a:lnTo>
                    <a:pt x="1" y="26532"/>
                  </a:lnTo>
                  <a:lnTo>
                    <a:pt x="200" y="26532"/>
                  </a:lnTo>
                  <a:lnTo>
                    <a:pt x="200"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69"/>
            <p:cNvSpPr/>
            <p:nvPr/>
          </p:nvSpPr>
          <p:spPr>
            <a:xfrm>
              <a:off x="2409245" y="3396101"/>
              <a:ext cx="933110" cy="508988"/>
            </a:xfrm>
            <a:custGeom>
              <a:rect b="b" l="l" r="r" t="t"/>
              <a:pathLst>
                <a:path extrusionOk="0" h="9740" w="17856">
                  <a:moveTo>
                    <a:pt x="17215" y="199"/>
                  </a:moveTo>
                  <a:cubicBezTo>
                    <a:pt x="17459" y="199"/>
                    <a:pt x="17658" y="397"/>
                    <a:pt x="17658" y="641"/>
                  </a:cubicBezTo>
                  <a:lnTo>
                    <a:pt x="17658" y="9099"/>
                  </a:lnTo>
                  <a:cubicBezTo>
                    <a:pt x="17658" y="9343"/>
                    <a:pt x="17459" y="9540"/>
                    <a:pt x="17215" y="9540"/>
                  </a:cubicBezTo>
                  <a:lnTo>
                    <a:pt x="637" y="9540"/>
                  </a:lnTo>
                  <a:cubicBezTo>
                    <a:pt x="394" y="9540"/>
                    <a:pt x="199" y="9343"/>
                    <a:pt x="199" y="9099"/>
                  </a:cubicBezTo>
                  <a:lnTo>
                    <a:pt x="199" y="641"/>
                  </a:lnTo>
                  <a:cubicBezTo>
                    <a:pt x="199" y="397"/>
                    <a:pt x="394" y="199"/>
                    <a:pt x="637" y="199"/>
                  </a:cubicBezTo>
                  <a:close/>
                  <a:moveTo>
                    <a:pt x="637" y="1"/>
                  </a:moveTo>
                  <a:cubicBezTo>
                    <a:pt x="285" y="1"/>
                    <a:pt x="1" y="286"/>
                    <a:pt x="1" y="641"/>
                  </a:cubicBezTo>
                  <a:lnTo>
                    <a:pt x="1" y="9099"/>
                  </a:lnTo>
                  <a:cubicBezTo>
                    <a:pt x="1" y="9450"/>
                    <a:pt x="285" y="9739"/>
                    <a:pt x="637" y="9739"/>
                  </a:cubicBezTo>
                  <a:lnTo>
                    <a:pt x="17215" y="9739"/>
                  </a:lnTo>
                  <a:cubicBezTo>
                    <a:pt x="17570" y="9739"/>
                    <a:pt x="17856" y="9450"/>
                    <a:pt x="17856" y="9099"/>
                  </a:cubicBezTo>
                  <a:lnTo>
                    <a:pt x="17856" y="641"/>
                  </a:lnTo>
                  <a:cubicBezTo>
                    <a:pt x="17856" y="286"/>
                    <a:pt x="17570" y="1"/>
                    <a:pt x="17215"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69"/>
            <p:cNvSpPr/>
            <p:nvPr/>
          </p:nvSpPr>
          <p:spPr>
            <a:xfrm>
              <a:off x="1348738" y="1428502"/>
              <a:ext cx="289350" cy="455894"/>
            </a:xfrm>
            <a:custGeom>
              <a:rect b="b" l="l" r="r" t="t"/>
              <a:pathLst>
                <a:path extrusionOk="0" h="8724" w="5537">
                  <a:moveTo>
                    <a:pt x="1800" y="1"/>
                  </a:moveTo>
                  <a:lnTo>
                    <a:pt x="1" y="7231"/>
                  </a:lnTo>
                  <a:lnTo>
                    <a:pt x="5278" y="8723"/>
                  </a:lnTo>
                  <a:lnTo>
                    <a:pt x="5536" y="7791"/>
                  </a:lnTo>
                  <a:lnTo>
                    <a:pt x="2078" y="6194"/>
                  </a:lnTo>
                  <a:lnTo>
                    <a:pt x="3253" y="2026"/>
                  </a:lnTo>
                  <a:cubicBezTo>
                    <a:pt x="3253" y="2026"/>
                    <a:pt x="3097" y="1247"/>
                    <a:pt x="2265" y="363"/>
                  </a:cubicBezTo>
                  <a:lnTo>
                    <a:pt x="180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69"/>
            <p:cNvSpPr/>
            <p:nvPr/>
          </p:nvSpPr>
          <p:spPr>
            <a:xfrm>
              <a:off x="1342938" y="1423276"/>
              <a:ext cx="300951" cy="466398"/>
            </a:xfrm>
            <a:custGeom>
              <a:rect b="b" l="l" r="r" t="t"/>
              <a:pathLst>
                <a:path extrusionOk="0" h="8925" w="5759">
                  <a:moveTo>
                    <a:pt x="1908" y="1"/>
                  </a:moveTo>
                  <a:cubicBezTo>
                    <a:pt x="1864" y="1"/>
                    <a:pt x="1825" y="33"/>
                    <a:pt x="1813" y="76"/>
                  </a:cubicBezTo>
                  <a:lnTo>
                    <a:pt x="14" y="7307"/>
                  </a:lnTo>
                  <a:cubicBezTo>
                    <a:pt x="0" y="7359"/>
                    <a:pt x="32" y="7414"/>
                    <a:pt x="84" y="7428"/>
                  </a:cubicBezTo>
                  <a:lnTo>
                    <a:pt x="5362" y="8921"/>
                  </a:lnTo>
                  <a:cubicBezTo>
                    <a:pt x="5372" y="8924"/>
                    <a:pt x="5379" y="8924"/>
                    <a:pt x="5389" y="8924"/>
                  </a:cubicBezTo>
                  <a:cubicBezTo>
                    <a:pt x="5407" y="8924"/>
                    <a:pt x="5421" y="8921"/>
                    <a:pt x="5438" y="8910"/>
                  </a:cubicBezTo>
                  <a:cubicBezTo>
                    <a:pt x="5459" y="8900"/>
                    <a:pt x="5477" y="8876"/>
                    <a:pt x="5483" y="8852"/>
                  </a:cubicBezTo>
                  <a:lnTo>
                    <a:pt x="5744" y="7915"/>
                  </a:lnTo>
                  <a:cubicBezTo>
                    <a:pt x="5758" y="7870"/>
                    <a:pt x="5734" y="7821"/>
                    <a:pt x="5689" y="7800"/>
                  </a:cubicBezTo>
                  <a:lnTo>
                    <a:pt x="2307" y="6238"/>
                  </a:lnTo>
                  <a:lnTo>
                    <a:pt x="3459" y="2154"/>
                  </a:lnTo>
                  <a:cubicBezTo>
                    <a:pt x="3462" y="2136"/>
                    <a:pt x="3462" y="2122"/>
                    <a:pt x="3459" y="2105"/>
                  </a:cubicBezTo>
                  <a:cubicBezTo>
                    <a:pt x="3455" y="2074"/>
                    <a:pt x="3288" y="1287"/>
                    <a:pt x="2450" y="397"/>
                  </a:cubicBezTo>
                  <a:cubicBezTo>
                    <a:pt x="2430" y="375"/>
                    <a:pt x="2403" y="365"/>
                    <a:pt x="2376" y="365"/>
                  </a:cubicBezTo>
                  <a:cubicBezTo>
                    <a:pt x="2352" y="365"/>
                    <a:pt x="2327" y="373"/>
                    <a:pt x="2307" y="390"/>
                  </a:cubicBezTo>
                  <a:cubicBezTo>
                    <a:pt x="2269" y="428"/>
                    <a:pt x="2265" y="491"/>
                    <a:pt x="2304" y="532"/>
                  </a:cubicBezTo>
                  <a:cubicBezTo>
                    <a:pt x="3027" y="1298"/>
                    <a:pt x="3229" y="1994"/>
                    <a:pt x="3260" y="2122"/>
                  </a:cubicBezTo>
                  <a:lnTo>
                    <a:pt x="2091" y="6266"/>
                  </a:lnTo>
                  <a:cubicBezTo>
                    <a:pt x="2081" y="6315"/>
                    <a:pt x="2102" y="6363"/>
                    <a:pt x="2147" y="6384"/>
                  </a:cubicBezTo>
                  <a:lnTo>
                    <a:pt x="5529" y="7943"/>
                  </a:lnTo>
                  <a:lnTo>
                    <a:pt x="5320" y="8701"/>
                  </a:lnTo>
                  <a:lnTo>
                    <a:pt x="230" y="7261"/>
                  </a:lnTo>
                  <a:lnTo>
                    <a:pt x="2004" y="126"/>
                  </a:lnTo>
                  <a:cubicBezTo>
                    <a:pt x="2018" y="70"/>
                    <a:pt x="1987" y="17"/>
                    <a:pt x="1931" y="4"/>
                  </a:cubicBezTo>
                  <a:cubicBezTo>
                    <a:pt x="1923" y="2"/>
                    <a:pt x="1915" y="1"/>
                    <a:pt x="1908"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69"/>
            <p:cNvSpPr/>
            <p:nvPr/>
          </p:nvSpPr>
          <p:spPr>
            <a:xfrm>
              <a:off x="1381503" y="1484156"/>
              <a:ext cx="250366" cy="364392"/>
            </a:xfrm>
            <a:custGeom>
              <a:rect b="b" l="l" r="r" t="t"/>
              <a:pathLst>
                <a:path extrusionOk="0" h="6973" w="4791">
                  <a:moveTo>
                    <a:pt x="2070" y="0"/>
                  </a:moveTo>
                  <a:lnTo>
                    <a:pt x="2070" y="1055"/>
                  </a:lnTo>
                  <a:cubicBezTo>
                    <a:pt x="2070" y="1789"/>
                    <a:pt x="1148" y="4134"/>
                    <a:pt x="828" y="4684"/>
                  </a:cubicBezTo>
                  <a:cubicBezTo>
                    <a:pt x="508" y="5237"/>
                    <a:pt x="0" y="5925"/>
                    <a:pt x="0" y="5925"/>
                  </a:cubicBezTo>
                  <a:lnTo>
                    <a:pt x="1012" y="5466"/>
                  </a:lnTo>
                  <a:lnTo>
                    <a:pt x="4739" y="6973"/>
                  </a:lnTo>
                  <a:lnTo>
                    <a:pt x="4791" y="6778"/>
                  </a:lnTo>
                  <a:lnTo>
                    <a:pt x="1409" y="5219"/>
                  </a:lnTo>
                  <a:cubicBezTo>
                    <a:pt x="1364" y="5198"/>
                    <a:pt x="1343" y="5150"/>
                    <a:pt x="1353" y="5101"/>
                  </a:cubicBezTo>
                  <a:lnTo>
                    <a:pt x="2522" y="957"/>
                  </a:lnTo>
                  <a:cubicBezTo>
                    <a:pt x="2498" y="864"/>
                    <a:pt x="2390" y="488"/>
                    <a:pt x="2070"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69"/>
            <p:cNvSpPr/>
            <p:nvPr/>
          </p:nvSpPr>
          <p:spPr>
            <a:xfrm>
              <a:off x="1624552" y="1828690"/>
              <a:ext cx="97878" cy="123119"/>
            </a:xfrm>
            <a:custGeom>
              <a:rect b="b" l="l" r="r" t="t"/>
              <a:pathLst>
                <a:path extrusionOk="0" h="2356" w="1873">
                  <a:moveTo>
                    <a:pt x="1121" y="0"/>
                  </a:moveTo>
                  <a:lnTo>
                    <a:pt x="258" y="133"/>
                  </a:lnTo>
                  <a:lnTo>
                    <a:pt x="0" y="1065"/>
                  </a:lnTo>
                  <a:lnTo>
                    <a:pt x="363" y="1741"/>
                  </a:lnTo>
                  <a:lnTo>
                    <a:pt x="1135" y="2297"/>
                  </a:lnTo>
                  <a:cubicBezTo>
                    <a:pt x="1186" y="2336"/>
                    <a:pt x="1248" y="2355"/>
                    <a:pt x="1310" y="2355"/>
                  </a:cubicBezTo>
                  <a:cubicBezTo>
                    <a:pt x="1365" y="2355"/>
                    <a:pt x="1420" y="2340"/>
                    <a:pt x="1469" y="2311"/>
                  </a:cubicBezTo>
                  <a:lnTo>
                    <a:pt x="1538" y="2266"/>
                  </a:lnTo>
                  <a:cubicBezTo>
                    <a:pt x="1639" y="2203"/>
                    <a:pt x="1678" y="2078"/>
                    <a:pt x="1633" y="1970"/>
                  </a:cubicBezTo>
                  <a:lnTo>
                    <a:pt x="1194" y="964"/>
                  </a:lnTo>
                  <a:lnTo>
                    <a:pt x="1194" y="964"/>
                  </a:lnTo>
                  <a:lnTo>
                    <a:pt x="1486" y="1190"/>
                  </a:lnTo>
                  <a:cubicBezTo>
                    <a:pt x="1528" y="1223"/>
                    <a:pt x="1578" y="1240"/>
                    <a:pt x="1627" y="1240"/>
                  </a:cubicBezTo>
                  <a:cubicBezTo>
                    <a:pt x="1692" y="1240"/>
                    <a:pt x="1757" y="1211"/>
                    <a:pt x="1803" y="1156"/>
                  </a:cubicBezTo>
                  <a:cubicBezTo>
                    <a:pt x="1872" y="1076"/>
                    <a:pt x="1872" y="954"/>
                    <a:pt x="1806" y="871"/>
                  </a:cubicBezTo>
                  <a:lnTo>
                    <a:pt x="112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69"/>
            <p:cNvSpPr/>
            <p:nvPr/>
          </p:nvSpPr>
          <p:spPr>
            <a:xfrm>
              <a:off x="1618908" y="1823046"/>
              <a:ext cx="109114" cy="133884"/>
            </a:xfrm>
            <a:custGeom>
              <a:rect b="b" l="l" r="r" t="t"/>
              <a:pathLst>
                <a:path extrusionOk="0" h="2562" w="2088">
                  <a:moveTo>
                    <a:pt x="1184" y="213"/>
                  </a:moveTo>
                  <a:lnTo>
                    <a:pt x="1837" y="1038"/>
                  </a:lnTo>
                  <a:cubicBezTo>
                    <a:pt x="1876" y="1086"/>
                    <a:pt x="1872" y="1156"/>
                    <a:pt x="1834" y="1202"/>
                  </a:cubicBezTo>
                  <a:cubicBezTo>
                    <a:pt x="1808" y="1233"/>
                    <a:pt x="1772" y="1249"/>
                    <a:pt x="1735" y="1249"/>
                  </a:cubicBezTo>
                  <a:cubicBezTo>
                    <a:pt x="1708" y="1249"/>
                    <a:pt x="1681" y="1240"/>
                    <a:pt x="1657" y="1222"/>
                  </a:cubicBezTo>
                  <a:lnTo>
                    <a:pt x="1055" y="756"/>
                  </a:lnTo>
                  <a:lnTo>
                    <a:pt x="1055" y="756"/>
                  </a:lnTo>
                  <a:lnTo>
                    <a:pt x="1650" y="2116"/>
                  </a:lnTo>
                  <a:cubicBezTo>
                    <a:pt x="1674" y="2178"/>
                    <a:pt x="1653" y="2255"/>
                    <a:pt x="1594" y="2290"/>
                  </a:cubicBezTo>
                  <a:lnTo>
                    <a:pt x="1524" y="2332"/>
                  </a:lnTo>
                  <a:cubicBezTo>
                    <a:pt x="1492" y="2353"/>
                    <a:pt x="1455" y="2364"/>
                    <a:pt x="1418" y="2364"/>
                  </a:cubicBezTo>
                  <a:cubicBezTo>
                    <a:pt x="1377" y="2364"/>
                    <a:pt x="1335" y="2351"/>
                    <a:pt x="1298" y="2325"/>
                  </a:cubicBezTo>
                  <a:lnTo>
                    <a:pt x="547" y="1782"/>
                  </a:lnTo>
                  <a:lnTo>
                    <a:pt x="213" y="1163"/>
                  </a:lnTo>
                  <a:lnTo>
                    <a:pt x="446" y="328"/>
                  </a:lnTo>
                  <a:lnTo>
                    <a:pt x="1184" y="213"/>
                  </a:lnTo>
                  <a:close/>
                  <a:moveTo>
                    <a:pt x="1270" y="1"/>
                  </a:moveTo>
                  <a:lnTo>
                    <a:pt x="289" y="150"/>
                  </a:lnTo>
                  <a:lnTo>
                    <a:pt x="0" y="1187"/>
                  </a:lnTo>
                  <a:lnTo>
                    <a:pt x="384" y="1897"/>
                  </a:lnTo>
                  <a:lnTo>
                    <a:pt x="1184" y="2485"/>
                  </a:lnTo>
                  <a:cubicBezTo>
                    <a:pt x="1253" y="2538"/>
                    <a:pt x="1336" y="2562"/>
                    <a:pt x="1417" y="2562"/>
                  </a:cubicBezTo>
                  <a:cubicBezTo>
                    <a:pt x="1490" y="2562"/>
                    <a:pt x="1566" y="2544"/>
                    <a:pt x="1629" y="2502"/>
                  </a:cubicBezTo>
                  <a:lnTo>
                    <a:pt x="1699" y="2457"/>
                  </a:lnTo>
                  <a:cubicBezTo>
                    <a:pt x="1841" y="2371"/>
                    <a:pt x="1897" y="2193"/>
                    <a:pt x="1831" y="2037"/>
                  </a:cubicBezTo>
                  <a:lnTo>
                    <a:pt x="1549" y="1385"/>
                  </a:lnTo>
                  <a:lnTo>
                    <a:pt x="1549" y="1385"/>
                  </a:lnTo>
                  <a:cubicBezTo>
                    <a:pt x="1607" y="1426"/>
                    <a:pt x="1673" y="1446"/>
                    <a:pt x="1739" y="1446"/>
                  </a:cubicBezTo>
                  <a:cubicBezTo>
                    <a:pt x="1831" y="1446"/>
                    <a:pt x="1922" y="1407"/>
                    <a:pt x="1987" y="1330"/>
                  </a:cubicBezTo>
                  <a:cubicBezTo>
                    <a:pt x="2085" y="1212"/>
                    <a:pt x="2088" y="1038"/>
                    <a:pt x="1991" y="916"/>
                  </a:cubicBezTo>
                  <a:lnTo>
                    <a:pt x="1270"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69"/>
            <p:cNvSpPr/>
            <p:nvPr/>
          </p:nvSpPr>
          <p:spPr>
            <a:xfrm>
              <a:off x="1665835" y="1897199"/>
              <a:ext cx="42067" cy="52623"/>
            </a:xfrm>
            <a:custGeom>
              <a:rect b="b" l="l" r="r" t="t"/>
              <a:pathLst>
                <a:path extrusionOk="0" h="1007" w="805">
                  <a:moveTo>
                    <a:pt x="59" y="1"/>
                  </a:moveTo>
                  <a:cubicBezTo>
                    <a:pt x="49" y="1"/>
                    <a:pt x="38" y="5"/>
                    <a:pt x="28" y="12"/>
                  </a:cubicBezTo>
                  <a:cubicBezTo>
                    <a:pt x="8" y="26"/>
                    <a:pt x="0" y="57"/>
                    <a:pt x="18" y="81"/>
                  </a:cubicBezTo>
                  <a:lnTo>
                    <a:pt x="710" y="986"/>
                  </a:lnTo>
                  <a:cubicBezTo>
                    <a:pt x="721" y="1000"/>
                    <a:pt x="734" y="1007"/>
                    <a:pt x="748" y="1007"/>
                  </a:cubicBezTo>
                  <a:cubicBezTo>
                    <a:pt x="759" y="1007"/>
                    <a:pt x="769" y="1003"/>
                    <a:pt x="780" y="997"/>
                  </a:cubicBezTo>
                  <a:cubicBezTo>
                    <a:pt x="801" y="979"/>
                    <a:pt x="804" y="947"/>
                    <a:pt x="787" y="926"/>
                  </a:cubicBezTo>
                  <a:lnTo>
                    <a:pt x="98" y="19"/>
                  </a:lnTo>
                  <a:cubicBezTo>
                    <a:pt x="88" y="7"/>
                    <a:pt x="74" y="1"/>
                    <a:pt x="59"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69"/>
            <p:cNvSpPr/>
            <p:nvPr/>
          </p:nvSpPr>
          <p:spPr>
            <a:xfrm>
              <a:off x="1652561" y="1908592"/>
              <a:ext cx="34229" cy="42903"/>
            </a:xfrm>
            <a:custGeom>
              <a:rect b="b" l="l" r="r" t="t"/>
              <a:pathLst>
                <a:path extrusionOk="0" h="821" w="655">
                  <a:moveTo>
                    <a:pt x="57" y="1"/>
                  </a:moveTo>
                  <a:cubicBezTo>
                    <a:pt x="46" y="1"/>
                    <a:pt x="36" y="4"/>
                    <a:pt x="28" y="10"/>
                  </a:cubicBezTo>
                  <a:cubicBezTo>
                    <a:pt x="4" y="27"/>
                    <a:pt x="0" y="58"/>
                    <a:pt x="18" y="79"/>
                  </a:cubicBezTo>
                  <a:lnTo>
                    <a:pt x="557" y="799"/>
                  </a:lnTo>
                  <a:cubicBezTo>
                    <a:pt x="567" y="813"/>
                    <a:pt x="581" y="820"/>
                    <a:pt x="599" y="820"/>
                  </a:cubicBezTo>
                  <a:cubicBezTo>
                    <a:pt x="606" y="820"/>
                    <a:pt x="620" y="817"/>
                    <a:pt x="626" y="810"/>
                  </a:cubicBezTo>
                  <a:cubicBezTo>
                    <a:pt x="647" y="792"/>
                    <a:pt x="654" y="761"/>
                    <a:pt x="637" y="740"/>
                  </a:cubicBezTo>
                  <a:lnTo>
                    <a:pt x="98" y="20"/>
                  </a:lnTo>
                  <a:cubicBezTo>
                    <a:pt x="87" y="7"/>
                    <a:pt x="72" y="1"/>
                    <a:pt x="5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69"/>
            <p:cNvSpPr/>
            <p:nvPr/>
          </p:nvSpPr>
          <p:spPr>
            <a:xfrm>
              <a:off x="1795433" y="1252029"/>
              <a:ext cx="424749" cy="334553"/>
            </a:xfrm>
            <a:custGeom>
              <a:rect b="b" l="l" r="r" t="t"/>
              <a:pathLst>
                <a:path extrusionOk="0" h="6402" w="8128">
                  <a:moveTo>
                    <a:pt x="1" y="0"/>
                  </a:moveTo>
                  <a:lnTo>
                    <a:pt x="606" y="3789"/>
                  </a:lnTo>
                  <a:lnTo>
                    <a:pt x="3105" y="6172"/>
                  </a:lnTo>
                  <a:lnTo>
                    <a:pt x="8128" y="6401"/>
                  </a:lnTo>
                  <a:lnTo>
                    <a:pt x="8069" y="5549"/>
                  </a:lnTo>
                  <a:lnTo>
                    <a:pt x="4078" y="471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69"/>
            <p:cNvSpPr/>
            <p:nvPr/>
          </p:nvSpPr>
          <p:spPr>
            <a:xfrm>
              <a:off x="1789998" y="1246855"/>
              <a:ext cx="435462" cy="344795"/>
            </a:xfrm>
            <a:custGeom>
              <a:rect b="b" l="l" r="r" t="t"/>
              <a:pathLst>
                <a:path extrusionOk="0" h="6598" w="8333">
                  <a:moveTo>
                    <a:pt x="258" y="429"/>
                  </a:moveTo>
                  <a:lnTo>
                    <a:pt x="4106" y="4872"/>
                  </a:lnTo>
                  <a:cubicBezTo>
                    <a:pt x="4120" y="4890"/>
                    <a:pt x="4140" y="4900"/>
                    <a:pt x="4161" y="4904"/>
                  </a:cubicBezTo>
                  <a:lnTo>
                    <a:pt x="8079" y="5728"/>
                  </a:lnTo>
                  <a:lnTo>
                    <a:pt x="8124" y="6396"/>
                  </a:lnTo>
                  <a:lnTo>
                    <a:pt x="3250" y="6174"/>
                  </a:lnTo>
                  <a:lnTo>
                    <a:pt x="800" y="3839"/>
                  </a:lnTo>
                  <a:lnTo>
                    <a:pt x="258" y="429"/>
                  </a:lnTo>
                  <a:close/>
                  <a:moveTo>
                    <a:pt x="107" y="1"/>
                  </a:moveTo>
                  <a:cubicBezTo>
                    <a:pt x="92" y="1"/>
                    <a:pt x="77" y="4"/>
                    <a:pt x="63" y="11"/>
                  </a:cubicBezTo>
                  <a:cubicBezTo>
                    <a:pt x="25" y="29"/>
                    <a:pt x="0" y="71"/>
                    <a:pt x="7" y="116"/>
                  </a:cubicBezTo>
                  <a:lnTo>
                    <a:pt x="609" y="3905"/>
                  </a:lnTo>
                  <a:cubicBezTo>
                    <a:pt x="613" y="3926"/>
                    <a:pt x="623" y="3947"/>
                    <a:pt x="641" y="3961"/>
                  </a:cubicBezTo>
                  <a:lnTo>
                    <a:pt x="3138" y="6341"/>
                  </a:lnTo>
                  <a:cubicBezTo>
                    <a:pt x="3156" y="6357"/>
                    <a:pt x="3180" y="6368"/>
                    <a:pt x="3201" y="6368"/>
                  </a:cubicBezTo>
                  <a:lnTo>
                    <a:pt x="8229" y="6598"/>
                  </a:lnTo>
                  <a:lnTo>
                    <a:pt x="8232" y="6598"/>
                  </a:lnTo>
                  <a:cubicBezTo>
                    <a:pt x="8260" y="6598"/>
                    <a:pt x="8284" y="6587"/>
                    <a:pt x="8305" y="6570"/>
                  </a:cubicBezTo>
                  <a:cubicBezTo>
                    <a:pt x="8323" y="6550"/>
                    <a:pt x="8333" y="6521"/>
                    <a:pt x="8333" y="6494"/>
                  </a:cubicBezTo>
                  <a:lnTo>
                    <a:pt x="8270" y="5641"/>
                  </a:lnTo>
                  <a:cubicBezTo>
                    <a:pt x="8267" y="5596"/>
                    <a:pt x="8236" y="5558"/>
                    <a:pt x="8194" y="5551"/>
                  </a:cubicBezTo>
                  <a:lnTo>
                    <a:pt x="4235" y="4719"/>
                  </a:lnTo>
                  <a:lnTo>
                    <a:pt x="182" y="37"/>
                  </a:lnTo>
                  <a:cubicBezTo>
                    <a:pt x="161" y="13"/>
                    <a:pt x="134" y="1"/>
                    <a:pt x="10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69"/>
            <p:cNvSpPr/>
            <p:nvPr/>
          </p:nvSpPr>
          <p:spPr>
            <a:xfrm>
              <a:off x="1803428" y="1269221"/>
              <a:ext cx="409699" cy="291336"/>
            </a:xfrm>
            <a:custGeom>
              <a:rect b="b" l="l" r="r" t="t"/>
              <a:pathLst>
                <a:path extrusionOk="0" h="5575" w="7840">
                  <a:moveTo>
                    <a:pt x="1" y="1"/>
                  </a:moveTo>
                  <a:lnTo>
                    <a:pt x="527" y="3289"/>
                  </a:lnTo>
                  <a:lnTo>
                    <a:pt x="575" y="3442"/>
                  </a:lnTo>
                  <a:lnTo>
                    <a:pt x="745" y="3606"/>
                  </a:lnTo>
                  <a:cubicBezTo>
                    <a:pt x="954" y="3390"/>
                    <a:pt x="1476" y="2868"/>
                    <a:pt x="1622" y="2868"/>
                  </a:cubicBezTo>
                  <a:cubicBezTo>
                    <a:pt x="1807" y="2868"/>
                    <a:pt x="3692" y="4524"/>
                    <a:pt x="3414" y="4660"/>
                  </a:cubicBezTo>
                  <a:lnTo>
                    <a:pt x="3139" y="4799"/>
                  </a:lnTo>
                  <a:lnTo>
                    <a:pt x="7840" y="5575"/>
                  </a:lnTo>
                  <a:lnTo>
                    <a:pt x="7822" y="5300"/>
                  </a:lnTo>
                  <a:lnTo>
                    <a:pt x="3904" y="4476"/>
                  </a:lnTo>
                  <a:cubicBezTo>
                    <a:pt x="3883" y="4472"/>
                    <a:pt x="3863" y="4462"/>
                    <a:pt x="3849" y="4444"/>
                  </a:cubicBezTo>
                  <a:lnTo>
                    <a:pt x="1"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69"/>
            <p:cNvSpPr/>
            <p:nvPr/>
          </p:nvSpPr>
          <p:spPr>
            <a:xfrm>
              <a:off x="2217096" y="1541953"/>
              <a:ext cx="128553" cy="62604"/>
            </a:xfrm>
            <a:custGeom>
              <a:rect b="b" l="l" r="r" t="t"/>
              <a:pathLst>
                <a:path extrusionOk="0" h="1198" w="2460">
                  <a:moveTo>
                    <a:pt x="0" y="1"/>
                  </a:moveTo>
                  <a:lnTo>
                    <a:pt x="59" y="853"/>
                  </a:lnTo>
                  <a:lnTo>
                    <a:pt x="1110" y="864"/>
                  </a:lnTo>
                  <a:cubicBezTo>
                    <a:pt x="1110" y="864"/>
                    <a:pt x="2008" y="1197"/>
                    <a:pt x="2250" y="1197"/>
                  </a:cubicBezTo>
                  <a:cubicBezTo>
                    <a:pt x="2261" y="1197"/>
                    <a:pt x="2271" y="1196"/>
                    <a:pt x="2279" y="1195"/>
                  </a:cubicBezTo>
                  <a:cubicBezTo>
                    <a:pt x="2460" y="1156"/>
                    <a:pt x="2387" y="903"/>
                    <a:pt x="2387" y="903"/>
                  </a:cubicBezTo>
                  <a:lnTo>
                    <a:pt x="1075" y="6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69"/>
            <p:cNvSpPr/>
            <p:nvPr/>
          </p:nvSpPr>
          <p:spPr>
            <a:xfrm>
              <a:off x="2211400" y="1536309"/>
              <a:ext cx="138064" cy="73317"/>
            </a:xfrm>
            <a:custGeom>
              <a:rect b="b" l="l" r="r" t="t"/>
              <a:pathLst>
                <a:path extrusionOk="0" h="1403" w="2642">
                  <a:moveTo>
                    <a:pt x="214" y="213"/>
                  </a:moveTo>
                  <a:lnTo>
                    <a:pt x="1153" y="269"/>
                  </a:lnTo>
                  <a:lnTo>
                    <a:pt x="2409" y="1073"/>
                  </a:lnTo>
                  <a:cubicBezTo>
                    <a:pt x="2416" y="1107"/>
                    <a:pt x="2416" y="1160"/>
                    <a:pt x="2398" y="1188"/>
                  </a:cubicBezTo>
                  <a:cubicBezTo>
                    <a:pt x="2395" y="1194"/>
                    <a:pt x="2388" y="1202"/>
                    <a:pt x="2367" y="1205"/>
                  </a:cubicBezTo>
                  <a:cubicBezTo>
                    <a:pt x="2363" y="1206"/>
                    <a:pt x="2357" y="1206"/>
                    <a:pt x="2350" y="1206"/>
                  </a:cubicBezTo>
                  <a:cubicBezTo>
                    <a:pt x="2217" y="1206"/>
                    <a:pt x="1691" y="1044"/>
                    <a:pt x="1253" y="881"/>
                  </a:cubicBezTo>
                  <a:lnTo>
                    <a:pt x="262" y="860"/>
                  </a:lnTo>
                  <a:lnTo>
                    <a:pt x="214" y="213"/>
                  </a:lnTo>
                  <a:close/>
                  <a:moveTo>
                    <a:pt x="1" y="1"/>
                  </a:moveTo>
                  <a:lnTo>
                    <a:pt x="78" y="1059"/>
                  </a:lnTo>
                  <a:lnTo>
                    <a:pt x="1202" y="1073"/>
                  </a:lnTo>
                  <a:cubicBezTo>
                    <a:pt x="1441" y="1160"/>
                    <a:pt x="2120" y="1403"/>
                    <a:pt x="2364" y="1403"/>
                  </a:cubicBezTo>
                  <a:cubicBezTo>
                    <a:pt x="2381" y="1403"/>
                    <a:pt x="2395" y="1400"/>
                    <a:pt x="2406" y="1400"/>
                  </a:cubicBezTo>
                  <a:cubicBezTo>
                    <a:pt x="2478" y="1386"/>
                    <a:pt x="2534" y="1348"/>
                    <a:pt x="2569" y="1289"/>
                  </a:cubicBezTo>
                  <a:cubicBezTo>
                    <a:pt x="2642" y="1167"/>
                    <a:pt x="2597" y="1000"/>
                    <a:pt x="2594" y="982"/>
                  </a:cubicBezTo>
                  <a:lnTo>
                    <a:pt x="2583" y="948"/>
                  </a:lnTo>
                  <a:lnTo>
                    <a:pt x="1216" y="74"/>
                  </a:lnTo>
                  <a:lnTo>
                    <a:pt x="1"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69"/>
            <p:cNvSpPr/>
            <p:nvPr/>
          </p:nvSpPr>
          <p:spPr>
            <a:xfrm>
              <a:off x="2219970" y="1573830"/>
              <a:ext cx="68614" cy="32347"/>
            </a:xfrm>
            <a:custGeom>
              <a:rect b="b" l="l" r="r" t="t"/>
              <a:pathLst>
                <a:path extrusionOk="0" h="619" w="1313">
                  <a:moveTo>
                    <a:pt x="693" y="0"/>
                  </a:moveTo>
                  <a:lnTo>
                    <a:pt x="1" y="111"/>
                  </a:lnTo>
                  <a:lnTo>
                    <a:pt x="1128" y="619"/>
                  </a:lnTo>
                  <a:cubicBezTo>
                    <a:pt x="1128" y="619"/>
                    <a:pt x="1312" y="365"/>
                    <a:pt x="1055" y="254"/>
                  </a:cubicBezTo>
                  <a:lnTo>
                    <a:pt x="6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69"/>
            <p:cNvSpPr/>
            <p:nvPr/>
          </p:nvSpPr>
          <p:spPr>
            <a:xfrm>
              <a:off x="2217775" y="1569650"/>
              <a:ext cx="71384" cy="41858"/>
            </a:xfrm>
            <a:custGeom>
              <a:rect b="b" l="l" r="r" t="t"/>
              <a:pathLst>
                <a:path extrusionOk="0" h="801" w="1366">
                  <a:moveTo>
                    <a:pt x="791" y="0"/>
                  </a:moveTo>
                  <a:lnTo>
                    <a:pt x="676" y="160"/>
                  </a:lnTo>
                  <a:lnTo>
                    <a:pt x="1041" y="418"/>
                  </a:lnTo>
                  <a:cubicBezTo>
                    <a:pt x="1048" y="421"/>
                    <a:pt x="1052" y="424"/>
                    <a:pt x="1059" y="428"/>
                  </a:cubicBezTo>
                  <a:cubicBezTo>
                    <a:pt x="1121" y="452"/>
                    <a:pt x="1128" y="484"/>
                    <a:pt x="1131" y="490"/>
                  </a:cubicBezTo>
                  <a:cubicBezTo>
                    <a:pt x="1139" y="514"/>
                    <a:pt x="1136" y="546"/>
                    <a:pt x="1125" y="570"/>
                  </a:cubicBezTo>
                  <a:lnTo>
                    <a:pt x="81" y="101"/>
                  </a:lnTo>
                  <a:lnTo>
                    <a:pt x="1" y="278"/>
                  </a:lnTo>
                  <a:lnTo>
                    <a:pt x="1131" y="790"/>
                  </a:lnTo>
                  <a:cubicBezTo>
                    <a:pt x="1142" y="797"/>
                    <a:pt x="1156" y="800"/>
                    <a:pt x="1170" y="800"/>
                  </a:cubicBezTo>
                  <a:cubicBezTo>
                    <a:pt x="1202" y="800"/>
                    <a:pt x="1232" y="782"/>
                    <a:pt x="1253" y="758"/>
                  </a:cubicBezTo>
                  <a:cubicBezTo>
                    <a:pt x="1264" y="741"/>
                    <a:pt x="1365" y="591"/>
                    <a:pt x="1323" y="438"/>
                  </a:cubicBezTo>
                  <a:cubicBezTo>
                    <a:pt x="1306" y="383"/>
                    <a:pt x="1264" y="302"/>
                    <a:pt x="1149" y="251"/>
                  </a:cubicBezTo>
                  <a:lnTo>
                    <a:pt x="791"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69"/>
            <p:cNvSpPr/>
            <p:nvPr/>
          </p:nvSpPr>
          <p:spPr>
            <a:xfrm>
              <a:off x="4644285" y="2689893"/>
              <a:ext cx="130539" cy="176839"/>
            </a:xfrm>
            <a:custGeom>
              <a:rect b="b" l="l" r="r" t="t"/>
              <a:pathLst>
                <a:path extrusionOk="0" h="3384" w="2498">
                  <a:moveTo>
                    <a:pt x="1935" y="0"/>
                  </a:moveTo>
                  <a:cubicBezTo>
                    <a:pt x="1739" y="0"/>
                    <a:pt x="1499" y="58"/>
                    <a:pt x="1245" y="182"/>
                  </a:cubicBezTo>
                  <a:cubicBezTo>
                    <a:pt x="539" y="527"/>
                    <a:pt x="167" y="1397"/>
                    <a:pt x="163" y="1648"/>
                  </a:cubicBezTo>
                  <a:cubicBezTo>
                    <a:pt x="156" y="1894"/>
                    <a:pt x="0" y="3383"/>
                    <a:pt x="0" y="3383"/>
                  </a:cubicBezTo>
                  <a:lnTo>
                    <a:pt x="2042" y="3151"/>
                  </a:lnTo>
                  <a:cubicBezTo>
                    <a:pt x="2042" y="3151"/>
                    <a:pt x="1952" y="1685"/>
                    <a:pt x="2008" y="1306"/>
                  </a:cubicBezTo>
                  <a:cubicBezTo>
                    <a:pt x="2067" y="927"/>
                    <a:pt x="2411" y="495"/>
                    <a:pt x="2411" y="495"/>
                  </a:cubicBezTo>
                  <a:cubicBezTo>
                    <a:pt x="2498" y="182"/>
                    <a:pt x="2284" y="0"/>
                    <a:pt x="193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69"/>
            <p:cNvSpPr/>
            <p:nvPr/>
          </p:nvSpPr>
          <p:spPr>
            <a:xfrm>
              <a:off x="4638432" y="2684615"/>
              <a:ext cx="139684" cy="187918"/>
            </a:xfrm>
            <a:custGeom>
              <a:rect b="b" l="l" r="r" t="t"/>
              <a:pathLst>
                <a:path extrusionOk="0" h="3596" w="2673">
                  <a:moveTo>
                    <a:pt x="2043" y="200"/>
                  </a:moveTo>
                  <a:cubicBezTo>
                    <a:pt x="2189" y="200"/>
                    <a:pt x="2297" y="235"/>
                    <a:pt x="2363" y="287"/>
                  </a:cubicBezTo>
                  <a:cubicBezTo>
                    <a:pt x="2436" y="350"/>
                    <a:pt x="2457" y="437"/>
                    <a:pt x="2429" y="554"/>
                  </a:cubicBezTo>
                  <a:cubicBezTo>
                    <a:pt x="2363" y="642"/>
                    <a:pt x="2075" y="1031"/>
                    <a:pt x="2022" y="1394"/>
                  </a:cubicBezTo>
                  <a:cubicBezTo>
                    <a:pt x="1970" y="1728"/>
                    <a:pt x="2029" y="2830"/>
                    <a:pt x="2046" y="3164"/>
                  </a:cubicBezTo>
                  <a:lnTo>
                    <a:pt x="223" y="3369"/>
                  </a:lnTo>
                  <a:cubicBezTo>
                    <a:pt x="262" y="3008"/>
                    <a:pt x="369" y="1961"/>
                    <a:pt x="373" y="1749"/>
                  </a:cubicBezTo>
                  <a:cubicBezTo>
                    <a:pt x="379" y="1522"/>
                    <a:pt x="742" y="694"/>
                    <a:pt x="1399" y="371"/>
                  </a:cubicBezTo>
                  <a:cubicBezTo>
                    <a:pt x="1649" y="249"/>
                    <a:pt x="1872" y="200"/>
                    <a:pt x="2043" y="200"/>
                  </a:cubicBezTo>
                  <a:close/>
                  <a:moveTo>
                    <a:pt x="2049" y="0"/>
                  </a:moveTo>
                  <a:cubicBezTo>
                    <a:pt x="1831" y="0"/>
                    <a:pt x="1574" y="65"/>
                    <a:pt x="1312" y="193"/>
                  </a:cubicBezTo>
                  <a:cubicBezTo>
                    <a:pt x="578" y="551"/>
                    <a:pt x="182" y="1442"/>
                    <a:pt x="175" y="1744"/>
                  </a:cubicBezTo>
                  <a:cubicBezTo>
                    <a:pt x="167" y="1985"/>
                    <a:pt x="15" y="3456"/>
                    <a:pt x="15" y="3474"/>
                  </a:cubicBezTo>
                  <a:lnTo>
                    <a:pt x="0" y="3596"/>
                  </a:lnTo>
                  <a:lnTo>
                    <a:pt x="2258" y="3342"/>
                  </a:lnTo>
                  <a:lnTo>
                    <a:pt x="2252" y="3247"/>
                  </a:lnTo>
                  <a:cubicBezTo>
                    <a:pt x="2252" y="3231"/>
                    <a:pt x="2161" y="1786"/>
                    <a:pt x="2216" y="1425"/>
                  </a:cubicBezTo>
                  <a:cubicBezTo>
                    <a:pt x="2269" y="1073"/>
                    <a:pt x="2596" y="666"/>
                    <a:pt x="2600" y="659"/>
                  </a:cubicBezTo>
                  <a:lnTo>
                    <a:pt x="2617" y="625"/>
                  </a:lnTo>
                  <a:cubicBezTo>
                    <a:pt x="2672" y="423"/>
                    <a:pt x="2627" y="249"/>
                    <a:pt x="2488" y="134"/>
                  </a:cubicBezTo>
                  <a:cubicBezTo>
                    <a:pt x="2381" y="44"/>
                    <a:pt x="2228" y="0"/>
                    <a:pt x="2049"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69"/>
            <p:cNvSpPr/>
            <p:nvPr/>
          </p:nvSpPr>
          <p:spPr>
            <a:xfrm>
              <a:off x="4655206" y="2758507"/>
              <a:ext cx="90196" cy="95109"/>
            </a:xfrm>
            <a:custGeom>
              <a:rect b="b" l="l" r="r" t="t"/>
              <a:pathLst>
                <a:path extrusionOk="0" h="1820" w="1726">
                  <a:moveTo>
                    <a:pt x="640" y="1"/>
                  </a:moveTo>
                  <a:cubicBezTo>
                    <a:pt x="577" y="1"/>
                    <a:pt x="532" y="4"/>
                    <a:pt x="514" y="21"/>
                  </a:cubicBezTo>
                  <a:cubicBezTo>
                    <a:pt x="490" y="42"/>
                    <a:pt x="455" y="87"/>
                    <a:pt x="418" y="142"/>
                  </a:cubicBezTo>
                  <a:cubicBezTo>
                    <a:pt x="334" y="261"/>
                    <a:pt x="215" y="428"/>
                    <a:pt x="38" y="553"/>
                  </a:cubicBezTo>
                  <a:cubicBezTo>
                    <a:pt x="28" y="672"/>
                    <a:pt x="13" y="825"/>
                    <a:pt x="0" y="988"/>
                  </a:cubicBezTo>
                  <a:cubicBezTo>
                    <a:pt x="195" y="943"/>
                    <a:pt x="448" y="891"/>
                    <a:pt x="647" y="852"/>
                  </a:cubicBezTo>
                  <a:cubicBezTo>
                    <a:pt x="1019" y="786"/>
                    <a:pt x="1190" y="717"/>
                    <a:pt x="1190" y="717"/>
                  </a:cubicBezTo>
                  <a:lnTo>
                    <a:pt x="1190" y="717"/>
                  </a:lnTo>
                  <a:lnTo>
                    <a:pt x="1127" y="1820"/>
                  </a:lnTo>
                  <a:lnTo>
                    <a:pt x="1725" y="1750"/>
                  </a:lnTo>
                  <a:cubicBezTo>
                    <a:pt x="1712" y="1462"/>
                    <a:pt x="1666" y="602"/>
                    <a:pt x="1683" y="157"/>
                  </a:cubicBezTo>
                  <a:lnTo>
                    <a:pt x="1683" y="157"/>
                  </a:lnTo>
                  <a:cubicBezTo>
                    <a:pt x="1656" y="160"/>
                    <a:pt x="1624" y="163"/>
                    <a:pt x="1597" y="163"/>
                  </a:cubicBezTo>
                  <a:cubicBezTo>
                    <a:pt x="1555" y="163"/>
                    <a:pt x="1513" y="157"/>
                    <a:pt x="1478" y="147"/>
                  </a:cubicBezTo>
                  <a:cubicBezTo>
                    <a:pt x="1207" y="66"/>
                    <a:pt x="835" y="1"/>
                    <a:pt x="640"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69"/>
            <p:cNvSpPr/>
            <p:nvPr/>
          </p:nvSpPr>
          <p:spPr>
            <a:xfrm>
              <a:off x="4649719" y="2765562"/>
              <a:ext cx="101275" cy="92966"/>
            </a:xfrm>
            <a:custGeom>
              <a:rect b="b" l="l" r="r" t="t"/>
              <a:pathLst>
                <a:path extrusionOk="0" h="1779" w="1938">
                  <a:moveTo>
                    <a:pt x="143" y="418"/>
                  </a:moveTo>
                  <a:lnTo>
                    <a:pt x="143" y="418"/>
                  </a:lnTo>
                  <a:cubicBezTo>
                    <a:pt x="112" y="439"/>
                    <a:pt x="73" y="463"/>
                    <a:pt x="38" y="481"/>
                  </a:cubicBezTo>
                  <a:cubicBezTo>
                    <a:pt x="28" y="596"/>
                    <a:pt x="14" y="731"/>
                    <a:pt x="1" y="874"/>
                  </a:cubicBezTo>
                  <a:cubicBezTo>
                    <a:pt x="35" y="868"/>
                    <a:pt x="67" y="860"/>
                    <a:pt x="105" y="853"/>
                  </a:cubicBezTo>
                  <a:cubicBezTo>
                    <a:pt x="118" y="690"/>
                    <a:pt x="133" y="537"/>
                    <a:pt x="143" y="418"/>
                  </a:cubicBezTo>
                  <a:close/>
                  <a:moveTo>
                    <a:pt x="1889" y="1"/>
                  </a:moveTo>
                  <a:cubicBezTo>
                    <a:pt x="1854" y="12"/>
                    <a:pt x="1823" y="18"/>
                    <a:pt x="1788" y="22"/>
                  </a:cubicBezTo>
                  <a:cubicBezTo>
                    <a:pt x="1771" y="467"/>
                    <a:pt x="1817" y="1327"/>
                    <a:pt x="1830" y="1615"/>
                  </a:cubicBezTo>
                  <a:lnTo>
                    <a:pt x="1232" y="1685"/>
                  </a:lnTo>
                  <a:lnTo>
                    <a:pt x="1225" y="1772"/>
                  </a:lnTo>
                  <a:cubicBezTo>
                    <a:pt x="1225" y="1772"/>
                    <a:pt x="1242" y="1775"/>
                    <a:pt x="1270" y="1779"/>
                  </a:cubicBezTo>
                  <a:lnTo>
                    <a:pt x="1938" y="1703"/>
                  </a:lnTo>
                  <a:cubicBezTo>
                    <a:pt x="1938" y="1703"/>
                    <a:pt x="1862" y="516"/>
                    <a:pt x="1889" y="1"/>
                  </a:cubicBezTo>
                  <a:close/>
                </a:path>
              </a:pathLst>
            </a:custGeom>
            <a:solidFill>
              <a:srgbClr val="2A2B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69"/>
            <p:cNvSpPr/>
            <p:nvPr/>
          </p:nvSpPr>
          <p:spPr>
            <a:xfrm>
              <a:off x="4554245" y="2560190"/>
              <a:ext cx="301630" cy="232598"/>
            </a:xfrm>
            <a:custGeom>
              <a:rect b="b" l="l" r="r" t="t"/>
              <a:pathLst>
                <a:path extrusionOk="0" h="4451" w="5772">
                  <a:moveTo>
                    <a:pt x="2557" y="0"/>
                  </a:moveTo>
                  <a:cubicBezTo>
                    <a:pt x="1963" y="0"/>
                    <a:pt x="1410" y="263"/>
                    <a:pt x="1104" y="897"/>
                  </a:cubicBezTo>
                  <a:cubicBezTo>
                    <a:pt x="919" y="1283"/>
                    <a:pt x="801" y="1537"/>
                    <a:pt x="752" y="1760"/>
                  </a:cubicBezTo>
                  <a:cubicBezTo>
                    <a:pt x="588" y="1861"/>
                    <a:pt x="164" y="2126"/>
                    <a:pt x="77" y="2198"/>
                  </a:cubicBezTo>
                  <a:cubicBezTo>
                    <a:pt x="1" y="2264"/>
                    <a:pt x="279" y="2460"/>
                    <a:pt x="429" y="2553"/>
                  </a:cubicBezTo>
                  <a:cubicBezTo>
                    <a:pt x="137" y="3266"/>
                    <a:pt x="182" y="4021"/>
                    <a:pt x="265" y="4192"/>
                  </a:cubicBezTo>
                  <a:cubicBezTo>
                    <a:pt x="361" y="4383"/>
                    <a:pt x="697" y="4450"/>
                    <a:pt x="1049" y="4450"/>
                  </a:cubicBezTo>
                  <a:cubicBezTo>
                    <a:pt x="1236" y="4450"/>
                    <a:pt x="1428" y="4431"/>
                    <a:pt x="1590" y="4401"/>
                  </a:cubicBezTo>
                  <a:cubicBezTo>
                    <a:pt x="2061" y="4317"/>
                    <a:pt x="2248" y="3865"/>
                    <a:pt x="2377" y="3743"/>
                  </a:cubicBezTo>
                  <a:cubicBezTo>
                    <a:pt x="2412" y="3710"/>
                    <a:pt x="2488" y="3697"/>
                    <a:pt x="2583" y="3697"/>
                  </a:cubicBezTo>
                  <a:cubicBezTo>
                    <a:pt x="2845" y="3697"/>
                    <a:pt x="3262" y="3794"/>
                    <a:pt x="3438" y="3847"/>
                  </a:cubicBezTo>
                  <a:cubicBezTo>
                    <a:pt x="3465" y="3855"/>
                    <a:pt x="3497" y="3859"/>
                    <a:pt x="3531" y="3859"/>
                  </a:cubicBezTo>
                  <a:cubicBezTo>
                    <a:pt x="3800" y="3859"/>
                    <a:pt x="4266" y="3624"/>
                    <a:pt x="4562" y="3232"/>
                  </a:cubicBezTo>
                  <a:cubicBezTo>
                    <a:pt x="5772" y="1637"/>
                    <a:pt x="4038" y="0"/>
                    <a:pt x="255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69"/>
            <p:cNvSpPr/>
            <p:nvPr/>
          </p:nvSpPr>
          <p:spPr>
            <a:xfrm>
              <a:off x="4552260" y="2555017"/>
              <a:ext cx="273673" cy="242997"/>
            </a:xfrm>
            <a:custGeom>
              <a:rect b="b" l="l" r="r" t="t"/>
              <a:pathLst>
                <a:path extrusionOk="0" h="4650" w="5237">
                  <a:moveTo>
                    <a:pt x="2596" y="200"/>
                  </a:moveTo>
                  <a:cubicBezTo>
                    <a:pt x="3441" y="200"/>
                    <a:pt x="4360" y="756"/>
                    <a:pt x="4732" y="1501"/>
                  </a:cubicBezTo>
                  <a:cubicBezTo>
                    <a:pt x="4938" y="1911"/>
                    <a:pt x="5070" y="2551"/>
                    <a:pt x="4523" y="3272"/>
                  </a:cubicBezTo>
                  <a:cubicBezTo>
                    <a:pt x="4239" y="3647"/>
                    <a:pt x="3795" y="3861"/>
                    <a:pt x="3571" y="3861"/>
                  </a:cubicBezTo>
                  <a:cubicBezTo>
                    <a:pt x="3546" y="3861"/>
                    <a:pt x="3523" y="3858"/>
                    <a:pt x="3504" y="3853"/>
                  </a:cubicBezTo>
                  <a:cubicBezTo>
                    <a:pt x="3497" y="3850"/>
                    <a:pt x="2986" y="3698"/>
                    <a:pt x="2634" y="3698"/>
                  </a:cubicBezTo>
                  <a:cubicBezTo>
                    <a:pt x="2509" y="3698"/>
                    <a:pt x="2404" y="3717"/>
                    <a:pt x="2349" y="3769"/>
                  </a:cubicBezTo>
                  <a:cubicBezTo>
                    <a:pt x="2311" y="3807"/>
                    <a:pt x="2272" y="3859"/>
                    <a:pt x="2227" y="3922"/>
                  </a:cubicBezTo>
                  <a:cubicBezTo>
                    <a:pt x="2099" y="4103"/>
                    <a:pt x="1924" y="4346"/>
                    <a:pt x="1611" y="4402"/>
                  </a:cubicBezTo>
                  <a:cubicBezTo>
                    <a:pt x="1443" y="4433"/>
                    <a:pt x="1263" y="4449"/>
                    <a:pt x="1094" y="4449"/>
                  </a:cubicBezTo>
                  <a:cubicBezTo>
                    <a:pt x="756" y="4449"/>
                    <a:pt x="460" y="4385"/>
                    <a:pt x="390" y="4245"/>
                  </a:cubicBezTo>
                  <a:cubicBezTo>
                    <a:pt x="331" y="4124"/>
                    <a:pt x="268" y="3404"/>
                    <a:pt x="561" y="2690"/>
                  </a:cubicBezTo>
                  <a:lnTo>
                    <a:pt x="592" y="2614"/>
                  </a:lnTo>
                  <a:lnTo>
                    <a:pt x="519" y="2569"/>
                  </a:lnTo>
                  <a:cubicBezTo>
                    <a:pt x="345" y="2457"/>
                    <a:pt x="258" y="2381"/>
                    <a:pt x="220" y="2342"/>
                  </a:cubicBezTo>
                  <a:cubicBezTo>
                    <a:pt x="317" y="2273"/>
                    <a:pt x="543" y="2127"/>
                    <a:pt x="843" y="1942"/>
                  </a:cubicBezTo>
                  <a:lnTo>
                    <a:pt x="877" y="1921"/>
                  </a:lnTo>
                  <a:lnTo>
                    <a:pt x="888" y="1880"/>
                  </a:lnTo>
                  <a:cubicBezTo>
                    <a:pt x="933" y="1668"/>
                    <a:pt x="1047" y="1420"/>
                    <a:pt x="1232" y="1038"/>
                  </a:cubicBezTo>
                  <a:cubicBezTo>
                    <a:pt x="1493" y="502"/>
                    <a:pt x="1973" y="203"/>
                    <a:pt x="2582" y="200"/>
                  </a:cubicBezTo>
                  <a:close/>
                  <a:moveTo>
                    <a:pt x="2582" y="1"/>
                  </a:moveTo>
                  <a:cubicBezTo>
                    <a:pt x="1890" y="4"/>
                    <a:pt x="1347" y="346"/>
                    <a:pt x="1055" y="954"/>
                  </a:cubicBezTo>
                  <a:cubicBezTo>
                    <a:pt x="874" y="1323"/>
                    <a:pt x="759" y="1573"/>
                    <a:pt x="703" y="1796"/>
                  </a:cubicBezTo>
                  <a:cubicBezTo>
                    <a:pt x="480" y="1936"/>
                    <a:pt x="136" y="2151"/>
                    <a:pt x="53" y="2220"/>
                  </a:cubicBezTo>
                  <a:cubicBezTo>
                    <a:pt x="18" y="2252"/>
                    <a:pt x="0" y="2294"/>
                    <a:pt x="4" y="2336"/>
                  </a:cubicBezTo>
                  <a:cubicBezTo>
                    <a:pt x="8" y="2381"/>
                    <a:pt x="14" y="2471"/>
                    <a:pt x="345" y="2690"/>
                  </a:cubicBezTo>
                  <a:cubicBezTo>
                    <a:pt x="80" y="3394"/>
                    <a:pt x="119" y="4138"/>
                    <a:pt x="212" y="4333"/>
                  </a:cubicBezTo>
                  <a:cubicBezTo>
                    <a:pt x="334" y="4576"/>
                    <a:pt x="718" y="4649"/>
                    <a:pt x="1086" y="4649"/>
                  </a:cubicBezTo>
                  <a:cubicBezTo>
                    <a:pt x="1294" y="4649"/>
                    <a:pt x="1497" y="4625"/>
                    <a:pt x="1646" y="4597"/>
                  </a:cubicBezTo>
                  <a:cubicBezTo>
                    <a:pt x="2043" y="4527"/>
                    <a:pt x="2258" y="4221"/>
                    <a:pt x="2388" y="4036"/>
                  </a:cubicBezTo>
                  <a:cubicBezTo>
                    <a:pt x="2425" y="3981"/>
                    <a:pt x="2460" y="3936"/>
                    <a:pt x="2484" y="3915"/>
                  </a:cubicBezTo>
                  <a:cubicBezTo>
                    <a:pt x="2504" y="3900"/>
                    <a:pt x="2548" y="3894"/>
                    <a:pt x="2610" y="3894"/>
                  </a:cubicBezTo>
                  <a:cubicBezTo>
                    <a:pt x="2806" y="3894"/>
                    <a:pt x="3175" y="3961"/>
                    <a:pt x="3448" y="4041"/>
                  </a:cubicBezTo>
                  <a:cubicBezTo>
                    <a:pt x="3484" y="4051"/>
                    <a:pt x="3524" y="4056"/>
                    <a:pt x="3568" y="4056"/>
                  </a:cubicBezTo>
                  <a:cubicBezTo>
                    <a:pt x="3877" y="4056"/>
                    <a:pt x="4366" y="3807"/>
                    <a:pt x="4680" y="3389"/>
                  </a:cubicBezTo>
                  <a:cubicBezTo>
                    <a:pt x="5153" y="2767"/>
                    <a:pt x="5237" y="2064"/>
                    <a:pt x="4909" y="1410"/>
                  </a:cubicBezTo>
                  <a:cubicBezTo>
                    <a:pt x="4506" y="606"/>
                    <a:pt x="3511" y="1"/>
                    <a:pt x="2596"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69"/>
            <p:cNvSpPr/>
            <p:nvPr/>
          </p:nvSpPr>
          <p:spPr>
            <a:xfrm>
              <a:off x="4588056" y="2717747"/>
              <a:ext cx="162939" cy="69868"/>
            </a:xfrm>
            <a:custGeom>
              <a:rect b="b" l="l" r="r" t="t"/>
              <a:pathLst>
                <a:path extrusionOk="0" h="1337" w="3118">
                  <a:moveTo>
                    <a:pt x="2234" y="1"/>
                  </a:moveTo>
                  <a:cubicBezTo>
                    <a:pt x="2234" y="1"/>
                    <a:pt x="2269" y="171"/>
                    <a:pt x="1932" y="307"/>
                  </a:cubicBezTo>
                  <a:cubicBezTo>
                    <a:pt x="1591" y="442"/>
                    <a:pt x="1521" y="342"/>
                    <a:pt x="1420" y="582"/>
                  </a:cubicBezTo>
                  <a:cubicBezTo>
                    <a:pt x="1319" y="818"/>
                    <a:pt x="1215" y="1089"/>
                    <a:pt x="742" y="1191"/>
                  </a:cubicBezTo>
                  <a:cubicBezTo>
                    <a:pt x="508" y="1243"/>
                    <a:pt x="227" y="1274"/>
                    <a:pt x="1" y="1295"/>
                  </a:cubicBezTo>
                  <a:cubicBezTo>
                    <a:pt x="116" y="1323"/>
                    <a:pt x="258" y="1337"/>
                    <a:pt x="412" y="1337"/>
                  </a:cubicBezTo>
                  <a:cubicBezTo>
                    <a:pt x="579" y="1337"/>
                    <a:pt x="759" y="1319"/>
                    <a:pt x="926" y="1288"/>
                  </a:cubicBezTo>
                  <a:cubicBezTo>
                    <a:pt x="1239" y="1232"/>
                    <a:pt x="1414" y="989"/>
                    <a:pt x="1542" y="808"/>
                  </a:cubicBezTo>
                  <a:cubicBezTo>
                    <a:pt x="1587" y="745"/>
                    <a:pt x="1626" y="693"/>
                    <a:pt x="1664" y="655"/>
                  </a:cubicBezTo>
                  <a:cubicBezTo>
                    <a:pt x="1719" y="603"/>
                    <a:pt x="1824" y="585"/>
                    <a:pt x="1949" y="585"/>
                  </a:cubicBezTo>
                  <a:cubicBezTo>
                    <a:pt x="2300" y="585"/>
                    <a:pt x="2812" y="735"/>
                    <a:pt x="2819" y="739"/>
                  </a:cubicBezTo>
                  <a:cubicBezTo>
                    <a:pt x="2840" y="742"/>
                    <a:pt x="2861" y="745"/>
                    <a:pt x="2888" y="745"/>
                  </a:cubicBezTo>
                  <a:cubicBezTo>
                    <a:pt x="2923" y="745"/>
                    <a:pt x="2965" y="742"/>
                    <a:pt x="3007" y="731"/>
                  </a:cubicBezTo>
                  <a:cubicBezTo>
                    <a:pt x="3101" y="488"/>
                    <a:pt x="3118" y="206"/>
                    <a:pt x="3118" y="206"/>
                  </a:cubicBezTo>
                  <a:lnTo>
                    <a:pt x="2234"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69"/>
            <p:cNvSpPr/>
            <p:nvPr/>
          </p:nvSpPr>
          <p:spPr>
            <a:xfrm>
              <a:off x="4575723" y="2748317"/>
              <a:ext cx="169471" cy="44419"/>
            </a:xfrm>
            <a:custGeom>
              <a:rect b="b" l="l" r="r" t="t"/>
              <a:pathLst>
                <a:path extrusionOk="0" h="850" w="3243">
                  <a:moveTo>
                    <a:pt x="2185" y="0"/>
                  </a:moveTo>
                  <a:cubicBezTo>
                    <a:pt x="2060" y="0"/>
                    <a:pt x="1955" y="18"/>
                    <a:pt x="1900" y="70"/>
                  </a:cubicBezTo>
                  <a:cubicBezTo>
                    <a:pt x="1862" y="108"/>
                    <a:pt x="1823" y="160"/>
                    <a:pt x="1778" y="223"/>
                  </a:cubicBezTo>
                  <a:cubicBezTo>
                    <a:pt x="1650" y="404"/>
                    <a:pt x="1475" y="647"/>
                    <a:pt x="1162" y="703"/>
                  </a:cubicBezTo>
                  <a:cubicBezTo>
                    <a:pt x="995" y="734"/>
                    <a:pt x="815" y="752"/>
                    <a:pt x="648" y="752"/>
                  </a:cubicBezTo>
                  <a:cubicBezTo>
                    <a:pt x="494" y="752"/>
                    <a:pt x="352" y="738"/>
                    <a:pt x="237" y="710"/>
                  </a:cubicBezTo>
                  <a:cubicBezTo>
                    <a:pt x="147" y="721"/>
                    <a:pt x="66" y="727"/>
                    <a:pt x="0" y="731"/>
                  </a:cubicBezTo>
                  <a:cubicBezTo>
                    <a:pt x="153" y="818"/>
                    <a:pt x="394" y="849"/>
                    <a:pt x="644" y="849"/>
                  </a:cubicBezTo>
                  <a:cubicBezTo>
                    <a:pt x="828" y="849"/>
                    <a:pt x="1020" y="832"/>
                    <a:pt x="1179" y="801"/>
                  </a:cubicBezTo>
                  <a:cubicBezTo>
                    <a:pt x="1650" y="717"/>
                    <a:pt x="1837" y="265"/>
                    <a:pt x="1966" y="143"/>
                  </a:cubicBezTo>
                  <a:cubicBezTo>
                    <a:pt x="2001" y="108"/>
                    <a:pt x="2077" y="98"/>
                    <a:pt x="2171" y="98"/>
                  </a:cubicBezTo>
                  <a:cubicBezTo>
                    <a:pt x="2432" y="98"/>
                    <a:pt x="2849" y="196"/>
                    <a:pt x="3027" y="247"/>
                  </a:cubicBezTo>
                  <a:cubicBezTo>
                    <a:pt x="3052" y="254"/>
                    <a:pt x="3079" y="258"/>
                    <a:pt x="3111" y="258"/>
                  </a:cubicBezTo>
                  <a:cubicBezTo>
                    <a:pt x="3135" y="258"/>
                    <a:pt x="3166" y="254"/>
                    <a:pt x="3198" y="251"/>
                  </a:cubicBezTo>
                  <a:cubicBezTo>
                    <a:pt x="3215" y="216"/>
                    <a:pt x="3229" y="181"/>
                    <a:pt x="3243" y="146"/>
                  </a:cubicBezTo>
                  <a:lnTo>
                    <a:pt x="3243" y="146"/>
                  </a:lnTo>
                  <a:cubicBezTo>
                    <a:pt x="3201" y="157"/>
                    <a:pt x="3159" y="160"/>
                    <a:pt x="3124" y="160"/>
                  </a:cubicBezTo>
                  <a:cubicBezTo>
                    <a:pt x="3097" y="160"/>
                    <a:pt x="3076" y="157"/>
                    <a:pt x="3055" y="154"/>
                  </a:cubicBezTo>
                  <a:cubicBezTo>
                    <a:pt x="3048" y="150"/>
                    <a:pt x="2536" y="0"/>
                    <a:pt x="2185" y="0"/>
                  </a:cubicBezTo>
                  <a:close/>
                </a:path>
              </a:pathLst>
            </a:custGeom>
            <a:solidFill>
              <a:srgbClr val="2A2B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69"/>
            <p:cNvSpPr/>
            <p:nvPr/>
          </p:nvSpPr>
          <p:spPr>
            <a:xfrm>
              <a:off x="4608279" y="2651014"/>
              <a:ext cx="13639" cy="18656"/>
            </a:xfrm>
            <a:custGeom>
              <a:rect b="b" l="l" r="r" t="t"/>
              <a:pathLst>
                <a:path extrusionOk="0" h="357" w="261">
                  <a:moveTo>
                    <a:pt x="189" y="0"/>
                  </a:moveTo>
                  <a:cubicBezTo>
                    <a:pt x="143" y="0"/>
                    <a:pt x="82" y="56"/>
                    <a:pt x="45" y="140"/>
                  </a:cubicBezTo>
                  <a:cubicBezTo>
                    <a:pt x="0" y="234"/>
                    <a:pt x="4" y="328"/>
                    <a:pt x="52" y="352"/>
                  </a:cubicBezTo>
                  <a:cubicBezTo>
                    <a:pt x="59" y="355"/>
                    <a:pt x="66" y="357"/>
                    <a:pt x="73" y="357"/>
                  </a:cubicBezTo>
                  <a:cubicBezTo>
                    <a:pt x="120" y="357"/>
                    <a:pt x="180" y="301"/>
                    <a:pt x="219" y="216"/>
                  </a:cubicBezTo>
                  <a:cubicBezTo>
                    <a:pt x="261" y="123"/>
                    <a:pt x="258" y="28"/>
                    <a:pt x="209" y="4"/>
                  </a:cubicBezTo>
                  <a:cubicBezTo>
                    <a:pt x="203" y="1"/>
                    <a:pt x="196" y="0"/>
                    <a:pt x="189"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69"/>
            <p:cNvSpPr/>
            <p:nvPr/>
          </p:nvSpPr>
          <p:spPr>
            <a:xfrm>
              <a:off x="4614603" y="2626087"/>
              <a:ext cx="18238" cy="18290"/>
            </a:xfrm>
            <a:custGeom>
              <a:rect b="b" l="l" r="r" t="t"/>
              <a:pathLst>
                <a:path extrusionOk="0" h="350" w="349">
                  <a:moveTo>
                    <a:pt x="152" y="1"/>
                  </a:moveTo>
                  <a:cubicBezTo>
                    <a:pt x="99" y="1"/>
                    <a:pt x="49" y="28"/>
                    <a:pt x="26" y="50"/>
                  </a:cubicBezTo>
                  <a:cubicBezTo>
                    <a:pt x="5" y="67"/>
                    <a:pt x="0" y="99"/>
                    <a:pt x="21" y="120"/>
                  </a:cubicBezTo>
                  <a:cubicBezTo>
                    <a:pt x="30" y="131"/>
                    <a:pt x="43" y="136"/>
                    <a:pt x="57" y="136"/>
                  </a:cubicBezTo>
                  <a:cubicBezTo>
                    <a:pt x="69" y="136"/>
                    <a:pt x="81" y="131"/>
                    <a:pt x="91" y="123"/>
                  </a:cubicBezTo>
                  <a:cubicBezTo>
                    <a:pt x="91" y="123"/>
                    <a:pt x="120" y="99"/>
                    <a:pt x="148" y="99"/>
                  </a:cubicBezTo>
                  <a:cubicBezTo>
                    <a:pt x="153" y="99"/>
                    <a:pt x="159" y="100"/>
                    <a:pt x="164" y="102"/>
                  </a:cubicBezTo>
                  <a:cubicBezTo>
                    <a:pt x="182" y="109"/>
                    <a:pt x="227" y="144"/>
                    <a:pt x="244" y="304"/>
                  </a:cubicBezTo>
                  <a:cubicBezTo>
                    <a:pt x="248" y="332"/>
                    <a:pt x="268" y="349"/>
                    <a:pt x="297" y="349"/>
                  </a:cubicBezTo>
                  <a:lnTo>
                    <a:pt x="300" y="349"/>
                  </a:lnTo>
                  <a:cubicBezTo>
                    <a:pt x="328" y="346"/>
                    <a:pt x="349" y="322"/>
                    <a:pt x="345" y="293"/>
                  </a:cubicBezTo>
                  <a:cubicBezTo>
                    <a:pt x="324" y="134"/>
                    <a:pt x="276" y="40"/>
                    <a:pt x="199" y="9"/>
                  </a:cubicBezTo>
                  <a:cubicBezTo>
                    <a:pt x="183" y="3"/>
                    <a:pt x="167" y="1"/>
                    <a:pt x="152"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69"/>
            <p:cNvSpPr/>
            <p:nvPr/>
          </p:nvSpPr>
          <p:spPr>
            <a:xfrm>
              <a:off x="4571543" y="2711058"/>
              <a:ext cx="23882" cy="15102"/>
            </a:xfrm>
            <a:custGeom>
              <a:rect b="b" l="l" r="r" t="t"/>
              <a:pathLst>
                <a:path extrusionOk="0" h="289" w="457">
                  <a:moveTo>
                    <a:pt x="52" y="0"/>
                  </a:moveTo>
                  <a:cubicBezTo>
                    <a:pt x="25" y="0"/>
                    <a:pt x="0" y="24"/>
                    <a:pt x="0" y="48"/>
                  </a:cubicBezTo>
                  <a:cubicBezTo>
                    <a:pt x="0" y="59"/>
                    <a:pt x="7" y="289"/>
                    <a:pt x="407" y="289"/>
                  </a:cubicBezTo>
                  <a:cubicBezTo>
                    <a:pt x="435" y="289"/>
                    <a:pt x="456" y="268"/>
                    <a:pt x="456" y="241"/>
                  </a:cubicBezTo>
                  <a:cubicBezTo>
                    <a:pt x="456" y="212"/>
                    <a:pt x="435" y="191"/>
                    <a:pt x="407" y="191"/>
                  </a:cubicBezTo>
                  <a:cubicBezTo>
                    <a:pt x="111" y="191"/>
                    <a:pt x="101" y="56"/>
                    <a:pt x="101" y="48"/>
                  </a:cubicBezTo>
                  <a:cubicBezTo>
                    <a:pt x="101" y="21"/>
                    <a:pt x="77" y="0"/>
                    <a:pt x="52"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69"/>
            <p:cNvSpPr/>
            <p:nvPr/>
          </p:nvSpPr>
          <p:spPr>
            <a:xfrm>
              <a:off x="4484064" y="3391241"/>
              <a:ext cx="263900" cy="1085597"/>
            </a:xfrm>
            <a:custGeom>
              <a:rect b="b" l="l" r="r" t="t"/>
              <a:pathLst>
                <a:path extrusionOk="0" h="20774" w="5050">
                  <a:moveTo>
                    <a:pt x="1243" y="0"/>
                  </a:moveTo>
                  <a:lnTo>
                    <a:pt x="1086" y="1931"/>
                  </a:lnTo>
                  <a:cubicBezTo>
                    <a:pt x="1086" y="1931"/>
                    <a:pt x="1" y="9644"/>
                    <a:pt x="53" y="10531"/>
                  </a:cubicBezTo>
                  <a:cubicBezTo>
                    <a:pt x="105" y="11419"/>
                    <a:pt x="220" y="20565"/>
                    <a:pt x="220" y="20565"/>
                  </a:cubicBezTo>
                  <a:lnTo>
                    <a:pt x="1525" y="20774"/>
                  </a:lnTo>
                  <a:lnTo>
                    <a:pt x="2993" y="10625"/>
                  </a:lnTo>
                  <a:lnTo>
                    <a:pt x="5049" y="313"/>
                  </a:lnTo>
                  <a:lnTo>
                    <a:pt x="1243" y="0"/>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69"/>
            <p:cNvSpPr/>
            <p:nvPr/>
          </p:nvSpPr>
          <p:spPr>
            <a:xfrm>
              <a:off x="4478786" y="3385545"/>
              <a:ext cx="275502" cy="1097303"/>
            </a:xfrm>
            <a:custGeom>
              <a:rect b="b" l="l" r="r" t="t"/>
              <a:pathLst>
                <a:path extrusionOk="0" h="20998" w="5272">
                  <a:moveTo>
                    <a:pt x="1435" y="217"/>
                  </a:moveTo>
                  <a:lnTo>
                    <a:pt x="5032" y="512"/>
                  </a:lnTo>
                  <a:lnTo>
                    <a:pt x="2996" y="10720"/>
                  </a:lnTo>
                  <a:lnTo>
                    <a:pt x="1542" y="20768"/>
                  </a:lnTo>
                  <a:lnTo>
                    <a:pt x="422" y="20591"/>
                  </a:lnTo>
                  <a:cubicBezTo>
                    <a:pt x="408" y="19669"/>
                    <a:pt x="300" y="11468"/>
                    <a:pt x="251" y="10633"/>
                  </a:cubicBezTo>
                  <a:cubicBezTo>
                    <a:pt x="203" y="9767"/>
                    <a:pt x="1274" y="2130"/>
                    <a:pt x="1284" y="2046"/>
                  </a:cubicBezTo>
                  <a:lnTo>
                    <a:pt x="1435" y="217"/>
                  </a:lnTo>
                  <a:close/>
                  <a:moveTo>
                    <a:pt x="1253" y="0"/>
                  </a:moveTo>
                  <a:lnTo>
                    <a:pt x="1086" y="2025"/>
                  </a:lnTo>
                  <a:cubicBezTo>
                    <a:pt x="1045" y="2338"/>
                    <a:pt x="1" y="9760"/>
                    <a:pt x="53" y="10643"/>
                  </a:cubicBezTo>
                  <a:cubicBezTo>
                    <a:pt x="105" y="11520"/>
                    <a:pt x="224" y="20583"/>
                    <a:pt x="224" y="20674"/>
                  </a:cubicBezTo>
                  <a:lnTo>
                    <a:pt x="224" y="20758"/>
                  </a:lnTo>
                  <a:lnTo>
                    <a:pt x="1709" y="20997"/>
                  </a:lnTo>
                  <a:lnTo>
                    <a:pt x="3191" y="10755"/>
                  </a:lnTo>
                  <a:lnTo>
                    <a:pt x="5247" y="439"/>
                  </a:lnTo>
                  <a:lnTo>
                    <a:pt x="5271" y="331"/>
                  </a:lnTo>
                  <a:lnTo>
                    <a:pt x="1253"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69"/>
            <p:cNvSpPr/>
            <p:nvPr/>
          </p:nvSpPr>
          <p:spPr>
            <a:xfrm>
              <a:off x="4536269" y="3758820"/>
              <a:ext cx="102947" cy="697167"/>
            </a:xfrm>
            <a:custGeom>
              <a:rect b="b" l="l" r="r" t="t"/>
              <a:pathLst>
                <a:path extrusionOk="0" h="13341" w="1970">
                  <a:moveTo>
                    <a:pt x="1823" y="1"/>
                  </a:moveTo>
                  <a:cubicBezTo>
                    <a:pt x="1817" y="28"/>
                    <a:pt x="1316" y="2965"/>
                    <a:pt x="943" y="4391"/>
                  </a:cubicBezTo>
                  <a:cubicBezTo>
                    <a:pt x="564" y="5842"/>
                    <a:pt x="564" y="7314"/>
                    <a:pt x="564" y="8869"/>
                  </a:cubicBezTo>
                  <a:cubicBezTo>
                    <a:pt x="564" y="10413"/>
                    <a:pt x="7" y="13284"/>
                    <a:pt x="1" y="13312"/>
                  </a:cubicBezTo>
                  <a:lnTo>
                    <a:pt x="147" y="13340"/>
                  </a:lnTo>
                  <a:cubicBezTo>
                    <a:pt x="153" y="13312"/>
                    <a:pt x="714" y="10428"/>
                    <a:pt x="714" y="8869"/>
                  </a:cubicBezTo>
                  <a:cubicBezTo>
                    <a:pt x="714" y="7321"/>
                    <a:pt x="714" y="5863"/>
                    <a:pt x="1089" y="4426"/>
                  </a:cubicBezTo>
                  <a:cubicBezTo>
                    <a:pt x="1462" y="2996"/>
                    <a:pt x="1963" y="53"/>
                    <a:pt x="1970" y="25"/>
                  </a:cubicBezTo>
                  <a:lnTo>
                    <a:pt x="1823"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69"/>
            <p:cNvSpPr/>
            <p:nvPr/>
          </p:nvSpPr>
          <p:spPr>
            <a:xfrm>
              <a:off x="4575880" y="3340865"/>
              <a:ext cx="283706" cy="1146164"/>
            </a:xfrm>
            <a:custGeom>
              <a:rect b="b" l="l" r="r" t="t"/>
              <a:pathLst>
                <a:path extrusionOk="0" h="21933" w="5429">
                  <a:moveTo>
                    <a:pt x="3594" y="1"/>
                  </a:moveTo>
                  <a:cubicBezTo>
                    <a:pt x="3189" y="1"/>
                    <a:pt x="2649" y="218"/>
                    <a:pt x="2133" y="487"/>
                  </a:cubicBezTo>
                  <a:lnTo>
                    <a:pt x="1" y="3869"/>
                  </a:lnTo>
                  <a:lnTo>
                    <a:pt x="999" y="4773"/>
                  </a:lnTo>
                  <a:cubicBezTo>
                    <a:pt x="999" y="4773"/>
                    <a:pt x="1490" y="12111"/>
                    <a:pt x="1803" y="12633"/>
                  </a:cubicBezTo>
                  <a:cubicBezTo>
                    <a:pt x="2116" y="13155"/>
                    <a:pt x="4123" y="21724"/>
                    <a:pt x="4123" y="21724"/>
                  </a:cubicBezTo>
                  <a:lnTo>
                    <a:pt x="5428" y="21933"/>
                  </a:lnTo>
                  <a:lnTo>
                    <a:pt x="4555" y="11781"/>
                  </a:lnTo>
                  <a:lnTo>
                    <a:pt x="4075" y="3365"/>
                  </a:lnTo>
                  <a:cubicBezTo>
                    <a:pt x="4075" y="3365"/>
                    <a:pt x="4701" y="1538"/>
                    <a:pt x="4179" y="338"/>
                  </a:cubicBezTo>
                  <a:cubicBezTo>
                    <a:pt x="4075" y="97"/>
                    <a:pt x="3864" y="1"/>
                    <a:pt x="3594"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69"/>
            <p:cNvSpPr/>
            <p:nvPr/>
          </p:nvSpPr>
          <p:spPr>
            <a:xfrm>
              <a:off x="4572431" y="3335796"/>
              <a:ext cx="292799" cy="1157451"/>
            </a:xfrm>
            <a:custGeom>
              <a:rect b="b" l="l" r="r" t="t"/>
              <a:pathLst>
                <a:path extrusionOk="0" h="22149" w="5603">
                  <a:moveTo>
                    <a:pt x="3661" y="0"/>
                  </a:moveTo>
                  <a:cubicBezTo>
                    <a:pt x="3289" y="0"/>
                    <a:pt x="2784" y="167"/>
                    <a:pt x="2154" y="497"/>
                  </a:cubicBezTo>
                  <a:lnTo>
                    <a:pt x="2244" y="671"/>
                  </a:lnTo>
                  <a:cubicBezTo>
                    <a:pt x="2846" y="357"/>
                    <a:pt x="3327" y="197"/>
                    <a:pt x="3661" y="197"/>
                  </a:cubicBezTo>
                  <a:cubicBezTo>
                    <a:pt x="3752" y="197"/>
                    <a:pt x="3833" y="209"/>
                    <a:pt x="3901" y="233"/>
                  </a:cubicBezTo>
                  <a:cubicBezTo>
                    <a:pt x="4019" y="274"/>
                    <a:pt x="4102" y="355"/>
                    <a:pt x="4155" y="472"/>
                  </a:cubicBezTo>
                  <a:cubicBezTo>
                    <a:pt x="4656" y="1625"/>
                    <a:pt x="4054" y="3409"/>
                    <a:pt x="4047" y="3430"/>
                  </a:cubicBezTo>
                  <a:lnTo>
                    <a:pt x="4043" y="3447"/>
                  </a:lnTo>
                  <a:lnTo>
                    <a:pt x="4520" y="11884"/>
                  </a:lnTo>
                  <a:lnTo>
                    <a:pt x="5383" y="21911"/>
                  </a:lnTo>
                  <a:lnTo>
                    <a:pt x="4269" y="21734"/>
                  </a:lnTo>
                  <a:cubicBezTo>
                    <a:pt x="4071" y="20881"/>
                    <a:pt x="2262" y="13189"/>
                    <a:pt x="1956" y="12678"/>
                  </a:cubicBezTo>
                  <a:cubicBezTo>
                    <a:pt x="1733" y="12308"/>
                    <a:pt x="1361" y="7804"/>
                    <a:pt x="1162" y="4864"/>
                  </a:cubicBezTo>
                  <a:lnTo>
                    <a:pt x="1159" y="4822"/>
                  </a:lnTo>
                  <a:lnTo>
                    <a:pt x="136" y="3893"/>
                  </a:lnTo>
                  <a:lnTo>
                    <a:pt x="1" y="4039"/>
                  </a:lnTo>
                  <a:lnTo>
                    <a:pt x="968" y="4915"/>
                  </a:lnTo>
                  <a:cubicBezTo>
                    <a:pt x="1030" y="5837"/>
                    <a:pt x="1472" y="12260"/>
                    <a:pt x="1785" y="12779"/>
                  </a:cubicBezTo>
                  <a:cubicBezTo>
                    <a:pt x="2036" y="13196"/>
                    <a:pt x="3535" y="19465"/>
                    <a:pt x="4092" y="21845"/>
                  </a:cubicBezTo>
                  <a:lnTo>
                    <a:pt x="4106" y="21908"/>
                  </a:lnTo>
                  <a:lnTo>
                    <a:pt x="5602" y="22148"/>
                  </a:lnTo>
                  <a:lnTo>
                    <a:pt x="5602" y="22148"/>
                  </a:lnTo>
                  <a:lnTo>
                    <a:pt x="4719" y="11870"/>
                  </a:lnTo>
                  <a:lnTo>
                    <a:pt x="4242" y="3475"/>
                  </a:lnTo>
                  <a:cubicBezTo>
                    <a:pt x="4311" y="3266"/>
                    <a:pt x="4847" y="1565"/>
                    <a:pt x="4340" y="396"/>
                  </a:cubicBezTo>
                  <a:cubicBezTo>
                    <a:pt x="4263" y="226"/>
                    <a:pt x="4137" y="107"/>
                    <a:pt x="3967" y="48"/>
                  </a:cubicBezTo>
                  <a:cubicBezTo>
                    <a:pt x="3878" y="16"/>
                    <a:pt x="3776" y="0"/>
                    <a:pt x="3661"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69"/>
            <p:cNvSpPr/>
            <p:nvPr/>
          </p:nvSpPr>
          <p:spPr>
            <a:xfrm>
              <a:off x="4736100" y="3699560"/>
              <a:ext cx="100021" cy="752717"/>
            </a:xfrm>
            <a:custGeom>
              <a:rect b="b" l="l" r="r" t="t"/>
              <a:pathLst>
                <a:path extrusionOk="0" h="14404" w="1914">
                  <a:moveTo>
                    <a:pt x="150" y="0"/>
                  </a:moveTo>
                  <a:lnTo>
                    <a:pt x="0" y="3"/>
                  </a:lnTo>
                  <a:cubicBezTo>
                    <a:pt x="24" y="1524"/>
                    <a:pt x="150" y="2645"/>
                    <a:pt x="386" y="3427"/>
                  </a:cubicBezTo>
                  <a:cubicBezTo>
                    <a:pt x="540" y="3935"/>
                    <a:pt x="522" y="4840"/>
                    <a:pt x="511" y="5438"/>
                  </a:cubicBezTo>
                  <a:cubicBezTo>
                    <a:pt x="511" y="5570"/>
                    <a:pt x="508" y="5692"/>
                    <a:pt x="508" y="5793"/>
                  </a:cubicBezTo>
                  <a:cubicBezTo>
                    <a:pt x="508" y="5929"/>
                    <a:pt x="494" y="5985"/>
                    <a:pt x="480" y="6041"/>
                  </a:cubicBezTo>
                  <a:cubicBezTo>
                    <a:pt x="431" y="6214"/>
                    <a:pt x="400" y="6329"/>
                    <a:pt x="824" y="8260"/>
                  </a:cubicBezTo>
                  <a:cubicBezTo>
                    <a:pt x="1381" y="10800"/>
                    <a:pt x="1760" y="14370"/>
                    <a:pt x="1764" y="14404"/>
                  </a:cubicBezTo>
                  <a:lnTo>
                    <a:pt x="1913" y="14391"/>
                  </a:lnTo>
                  <a:cubicBezTo>
                    <a:pt x="1910" y="14355"/>
                    <a:pt x="1531" y="10775"/>
                    <a:pt x="970" y="8228"/>
                  </a:cubicBezTo>
                  <a:cubicBezTo>
                    <a:pt x="553" y="6333"/>
                    <a:pt x="585" y="6221"/>
                    <a:pt x="623" y="6078"/>
                  </a:cubicBezTo>
                  <a:cubicBezTo>
                    <a:pt x="640" y="6015"/>
                    <a:pt x="657" y="5950"/>
                    <a:pt x="657" y="5793"/>
                  </a:cubicBezTo>
                  <a:cubicBezTo>
                    <a:pt x="657" y="5692"/>
                    <a:pt x="661" y="5574"/>
                    <a:pt x="661" y="5438"/>
                  </a:cubicBezTo>
                  <a:cubicBezTo>
                    <a:pt x="671" y="4833"/>
                    <a:pt x="686" y="3915"/>
                    <a:pt x="529" y="3385"/>
                  </a:cubicBezTo>
                  <a:cubicBezTo>
                    <a:pt x="296" y="2613"/>
                    <a:pt x="174" y="1506"/>
                    <a:pt x="150"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69"/>
            <p:cNvSpPr/>
            <p:nvPr/>
          </p:nvSpPr>
          <p:spPr>
            <a:xfrm>
              <a:off x="4736100" y="3473390"/>
              <a:ext cx="11288" cy="175690"/>
            </a:xfrm>
            <a:custGeom>
              <a:rect b="b" l="l" r="r" t="t"/>
              <a:pathLst>
                <a:path extrusionOk="0" h="3362" w="216">
                  <a:moveTo>
                    <a:pt x="101" y="0"/>
                  </a:moveTo>
                  <a:lnTo>
                    <a:pt x="13" y="42"/>
                  </a:lnTo>
                  <a:lnTo>
                    <a:pt x="84" y="73"/>
                  </a:lnTo>
                  <a:lnTo>
                    <a:pt x="13" y="101"/>
                  </a:lnTo>
                  <a:cubicBezTo>
                    <a:pt x="21" y="129"/>
                    <a:pt x="59" y="411"/>
                    <a:pt x="7" y="2899"/>
                  </a:cubicBezTo>
                  <a:cubicBezTo>
                    <a:pt x="3" y="3055"/>
                    <a:pt x="0" y="3212"/>
                    <a:pt x="0" y="3358"/>
                  </a:cubicBezTo>
                  <a:lnTo>
                    <a:pt x="146" y="3361"/>
                  </a:lnTo>
                  <a:cubicBezTo>
                    <a:pt x="150" y="3212"/>
                    <a:pt x="153" y="3058"/>
                    <a:pt x="156" y="2902"/>
                  </a:cubicBezTo>
                  <a:cubicBezTo>
                    <a:pt x="216" y="28"/>
                    <a:pt x="174" y="18"/>
                    <a:pt x="101"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69"/>
            <p:cNvSpPr/>
            <p:nvPr/>
          </p:nvSpPr>
          <p:spPr>
            <a:xfrm>
              <a:off x="4572065" y="3444126"/>
              <a:ext cx="24613" cy="104567"/>
            </a:xfrm>
            <a:custGeom>
              <a:rect b="b" l="l" r="r" t="t"/>
              <a:pathLst>
                <a:path extrusionOk="0" h="2001" w="471">
                  <a:moveTo>
                    <a:pt x="328" y="0"/>
                  </a:moveTo>
                  <a:cubicBezTo>
                    <a:pt x="289" y="0"/>
                    <a:pt x="255" y="28"/>
                    <a:pt x="251" y="69"/>
                  </a:cubicBezTo>
                  <a:lnTo>
                    <a:pt x="209" y="943"/>
                  </a:lnTo>
                  <a:lnTo>
                    <a:pt x="8" y="1548"/>
                  </a:lnTo>
                  <a:cubicBezTo>
                    <a:pt x="0" y="1572"/>
                    <a:pt x="8" y="1601"/>
                    <a:pt x="21" y="1618"/>
                  </a:cubicBezTo>
                  <a:lnTo>
                    <a:pt x="328" y="1976"/>
                  </a:lnTo>
                  <a:cubicBezTo>
                    <a:pt x="345" y="1994"/>
                    <a:pt x="366" y="2001"/>
                    <a:pt x="387" y="2001"/>
                  </a:cubicBezTo>
                  <a:cubicBezTo>
                    <a:pt x="404" y="2001"/>
                    <a:pt x="422" y="1997"/>
                    <a:pt x="435" y="1983"/>
                  </a:cubicBezTo>
                  <a:cubicBezTo>
                    <a:pt x="467" y="1959"/>
                    <a:pt x="470" y="1911"/>
                    <a:pt x="443" y="1879"/>
                  </a:cubicBezTo>
                  <a:lnTo>
                    <a:pt x="164" y="1556"/>
                  </a:lnTo>
                  <a:lnTo>
                    <a:pt x="355" y="981"/>
                  </a:lnTo>
                  <a:cubicBezTo>
                    <a:pt x="355" y="974"/>
                    <a:pt x="359" y="967"/>
                    <a:pt x="359" y="960"/>
                  </a:cubicBezTo>
                  <a:lnTo>
                    <a:pt x="401" y="77"/>
                  </a:lnTo>
                  <a:cubicBezTo>
                    <a:pt x="401" y="35"/>
                    <a:pt x="369" y="0"/>
                    <a:pt x="328"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69"/>
            <p:cNvSpPr/>
            <p:nvPr/>
          </p:nvSpPr>
          <p:spPr>
            <a:xfrm>
              <a:off x="4563913" y="3471561"/>
              <a:ext cx="104567" cy="28062"/>
            </a:xfrm>
            <a:custGeom>
              <a:rect b="b" l="l" r="r" t="t"/>
              <a:pathLst>
                <a:path extrusionOk="0" h="537" w="2001">
                  <a:moveTo>
                    <a:pt x="82" y="0"/>
                  </a:moveTo>
                  <a:cubicBezTo>
                    <a:pt x="63" y="0"/>
                    <a:pt x="44" y="7"/>
                    <a:pt x="28" y="21"/>
                  </a:cubicBezTo>
                  <a:cubicBezTo>
                    <a:pt x="0" y="53"/>
                    <a:pt x="0" y="98"/>
                    <a:pt x="28" y="129"/>
                  </a:cubicBezTo>
                  <a:cubicBezTo>
                    <a:pt x="49" y="146"/>
                    <a:pt x="453" y="536"/>
                    <a:pt x="1441" y="536"/>
                  </a:cubicBezTo>
                  <a:cubicBezTo>
                    <a:pt x="1590" y="536"/>
                    <a:pt x="1754" y="525"/>
                    <a:pt x="1931" y="505"/>
                  </a:cubicBezTo>
                  <a:cubicBezTo>
                    <a:pt x="1969" y="501"/>
                    <a:pt x="2001" y="467"/>
                    <a:pt x="1993" y="425"/>
                  </a:cubicBezTo>
                  <a:cubicBezTo>
                    <a:pt x="1990" y="387"/>
                    <a:pt x="1962" y="358"/>
                    <a:pt x="1925" y="358"/>
                  </a:cubicBezTo>
                  <a:cubicBezTo>
                    <a:pt x="1921" y="358"/>
                    <a:pt x="1918" y="358"/>
                    <a:pt x="1914" y="358"/>
                  </a:cubicBezTo>
                  <a:cubicBezTo>
                    <a:pt x="1745" y="378"/>
                    <a:pt x="1590" y="386"/>
                    <a:pt x="1447" y="386"/>
                  </a:cubicBezTo>
                  <a:cubicBezTo>
                    <a:pt x="519" y="386"/>
                    <a:pt x="139" y="28"/>
                    <a:pt x="135" y="21"/>
                  </a:cubicBezTo>
                  <a:cubicBezTo>
                    <a:pt x="120" y="7"/>
                    <a:pt x="101" y="0"/>
                    <a:pt x="82"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69"/>
            <p:cNvSpPr/>
            <p:nvPr/>
          </p:nvSpPr>
          <p:spPr>
            <a:xfrm>
              <a:off x="4545153" y="3340865"/>
              <a:ext cx="259877" cy="117057"/>
            </a:xfrm>
            <a:custGeom>
              <a:rect b="b" l="l" r="r" t="t"/>
              <a:pathLst>
                <a:path extrusionOk="0" h="2240" w="4973">
                  <a:moveTo>
                    <a:pt x="4182" y="1"/>
                  </a:moveTo>
                  <a:cubicBezTo>
                    <a:pt x="3777" y="1"/>
                    <a:pt x="3237" y="218"/>
                    <a:pt x="2721" y="487"/>
                  </a:cubicBezTo>
                  <a:lnTo>
                    <a:pt x="2304" y="1148"/>
                  </a:lnTo>
                  <a:lnTo>
                    <a:pt x="74" y="964"/>
                  </a:lnTo>
                  <a:lnTo>
                    <a:pt x="1" y="1841"/>
                  </a:lnTo>
                  <a:cubicBezTo>
                    <a:pt x="363" y="2000"/>
                    <a:pt x="1354" y="2239"/>
                    <a:pt x="2431" y="2239"/>
                  </a:cubicBezTo>
                  <a:cubicBezTo>
                    <a:pt x="2810" y="2239"/>
                    <a:pt x="3200" y="2210"/>
                    <a:pt x="3577" y="2136"/>
                  </a:cubicBezTo>
                  <a:cubicBezTo>
                    <a:pt x="4573" y="1941"/>
                    <a:pt x="4632" y="1663"/>
                    <a:pt x="4973" y="1433"/>
                  </a:cubicBezTo>
                  <a:cubicBezTo>
                    <a:pt x="4969" y="1054"/>
                    <a:pt x="4913" y="672"/>
                    <a:pt x="4767" y="338"/>
                  </a:cubicBezTo>
                  <a:cubicBezTo>
                    <a:pt x="4663" y="97"/>
                    <a:pt x="4452" y="1"/>
                    <a:pt x="4182"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69"/>
            <p:cNvSpPr/>
            <p:nvPr/>
          </p:nvSpPr>
          <p:spPr>
            <a:xfrm>
              <a:off x="4559367" y="3422857"/>
              <a:ext cx="32034" cy="25136"/>
            </a:xfrm>
            <a:custGeom>
              <a:rect b="b" l="l" r="r" t="t"/>
              <a:pathLst>
                <a:path extrusionOk="0" h="481" w="613">
                  <a:moveTo>
                    <a:pt x="25" y="0"/>
                  </a:moveTo>
                  <a:lnTo>
                    <a:pt x="0" y="351"/>
                  </a:lnTo>
                  <a:lnTo>
                    <a:pt x="567" y="481"/>
                  </a:lnTo>
                  <a:lnTo>
                    <a:pt x="612" y="25"/>
                  </a:lnTo>
                  <a:lnTo>
                    <a:pt x="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69"/>
            <p:cNvSpPr/>
            <p:nvPr/>
          </p:nvSpPr>
          <p:spPr>
            <a:xfrm>
              <a:off x="4555343" y="3418833"/>
              <a:ext cx="40238" cy="34072"/>
            </a:xfrm>
            <a:custGeom>
              <a:rect b="b" l="l" r="r" t="t"/>
              <a:pathLst>
                <a:path extrusionOk="0" h="652" w="770">
                  <a:moveTo>
                    <a:pt x="171" y="153"/>
                  </a:moveTo>
                  <a:lnTo>
                    <a:pt x="606" y="171"/>
                  </a:lnTo>
                  <a:lnTo>
                    <a:pt x="578" y="467"/>
                  </a:lnTo>
                  <a:lnTo>
                    <a:pt x="158" y="370"/>
                  </a:lnTo>
                  <a:lnTo>
                    <a:pt x="171" y="153"/>
                  </a:lnTo>
                  <a:close/>
                  <a:moveTo>
                    <a:pt x="32" y="1"/>
                  </a:moveTo>
                  <a:lnTo>
                    <a:pt x="1" y="484"/>
                  </a:lnTo>
                  <a:lnTo>
                    <a:pt x="710" y="651"/>
                  </a:lnTo>
                  <a:lnTo>
                    <a:pt x="770" y="28"/>
                  </a:lnTo>
                  <a:lnTo>
                    <a:pt x="32"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69"/>
            <p:cNvSpPr/>
            <p:nvPr/>
          </p:nvSpPr>
          <p:spPr>
            <a:xfrm>
              <a:off x="4762281" y="3399550"/>
              <a:ext cx="22784" cy="50428"/>
            </a:xfrm>
            <a:custGeom>
              <a:rect b="b" l="l" r="r" t="t"/>
              <a:pathLst>
                <a:path extrusionOk="0" h="965" w="436">
                  <a:moveTo>
                    <a:pt x="289" y="1"/>
                  </a:moveTo>
                  <a:lnTo>
                    <a:pt x="0" y="98"/>
                  </a:lnTo>
                  <a:lnTo>
                    <a:pt x="97" y="964"/>
                  </a:lnTo>
                  <a:lnTo>
                    <a:pt x="435" y="773"/>
                  </a:lnTo>
                  <a:lnTo>
                    <a:pt x="289"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69"/>
            <p:cNvSpPr/>
            <p:nvPr/>
          </p:nvSpPr>
          <p:spPr>
            <a:xfrm>
              <a:off x="4756013" y="3392809"/>
              <a:ext cx="33445" cy="57692"/>
            </a:xfrm>
            <a:custGeom>
              <a:rect b="b" l="l" r="r" t="t"/>
              <a:pathLst>
                <a:path extrusionOk="0" h="1104" w="640">
                  <a:moveTo>
                    <a:pt x="473" y="1"/>
                  </a:moveTo>
                  <a:lnTo>
                    <a:pt x="0" y="158"/>
                  </a:lnTo>
                  <a:lnTo>
                    <a:pt x="105" y="1104"/>
                  </a:lnTo>
                  <a:lnTo>
                    <a:pt x="303" y="1083"/>
                  </a:lnTo>
                  <a:lnTo>
                    <a:pt x="216" y="293"/>
                  </a:lnTo>
                  <a:lnTo>
                    <a:pt x="320" y="258"/>
                  </a:lnTo>
                  <a:lnTo>
                    <a:pt x="445" y="919"/>
                  </a:lnTo>
                  <a:lnTo>
                    <a:pt x="640" y="881"/>
                  </a:lnTo>
                  <a:lnTo>
                    <a:pt x="473"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69"/>
            <p:cNvSpPr/>
            <p:nvPr/>
          </p:nvSpPr>
          <p:spPr>
            <a:xfrm>
              <a:off x="4641358" y="3412092"/>
              <a:ext cx="35274" cy="52937"/>
            </a:xfrm>
            <a:custGeom>
              <a:rect b="b" l="l" r="r" t="t"/>
              <a:pathLst>
                <a:path extrusionOk="0" h="1013" w="675">
                  <a:moveTo>
                    <a:pt x="0" y="1"/>
                  </a:moveTo>
                  <a:lnTo>
                    <a:pt x="195" y="1013"/>
                  </a:lnTo>
                  <a:lnTo>
                    <a:pt x="675" y="867"/>
                  </a:lnTo>
                  <a:lnTo>
                    <a:pt x="484" y="1"/>
                  </a:ln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69"/>
            <p:cNvSpPr/>
            <p:nvPr/>
          </p:nvSpPr>
          <p:spPr>
            <a:xfrm>
              <a:off x="4635140" y="3407023"/>
              <a:ext cx="46614" cy="58946"/>
            </a:xfrm>
            <a:custGeom>
              <a:rect b="b" l="l" r="r" t="t"/>
              <a:pathLst>
                <a:path extrusionOk="0" h="1128" w="892">
                  <a:moveTo>
                    <a:pt x="1" y="0"/>
                  </a:moveTo>
                  <a:lnTo>
                    <a:pt x="217" y="1128"/>
                  </a:lnTo>
                  <a:lnTo>
                    <a:pt x="412" y="1092"/>
                  </a:lnTo>
                  <a:lnTo>
                    <a:pt x="241" y="199"/>
                  </a:lnTo>
                  <a:lnTo>
                    <a:pt x="523" y="199"/>
                  </a:lnTo>
                  <a:lnTo>
                    <a:pt x="697" y="988"/>
                  </a:lnTo>
                  <a:lnTo>
                    <a:pt x="892" y="943"/>
                  </a:lnTo>
                  <a:lnTo>
                    <a:pt x="683"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69"/>
            <p:cNvSpPr/>
            <p:nvPr/>
          </p:nvSpPr>
          <p:spPr>
            <a:xfrm>
              <a:off x="4449522" y="2989956"/>
              <a:ext cx="86068" cy="430393"/>
            </a:xfrm>
            <a:custGeom>
              <a:rect b="b" l="l" r="r" t="t"/>
              <a:pathLst>
                <a:path extrusionOk="0" h="8236" w="1647">
                  <a:moveTo>
                    <a:pt x="1646" y="0"/>
                  </a:moveTo>
                  <a:lnTo>
                    <a:pt x="1646" y="0"/>
                  </a:lnTo>
                  <a:cubicBezTo>
                    <a:pt x="1646" y="1"/>
                    <a:pt x="1483" y="1100"/>
                    <a:pt x="988" y="2965"/>
                  </a:cubicBezTo>
                  <a:cubicBezTo>
                    <a:pt x="495" y="4833"/>
                    <a:pt x="1" y="7084"/>
                    <a:pt x="1" y="7084"/>
                  </a:cubicBezTo>
                  <a:lnTo>
                    <a:pt x="275" y="8235"/>
                  </a:lnTo>
                  <a:lnTo>
                    <a:pt x="1097" y="7028"/>
                  </a:lnTo>
                  <a:lnTo>
                    <a:pt x="1646"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69"/>
            <p:cNvSpPr/>
            <p:nvPr/>
          </p:nvSpPr>
          <p:spPr>
            <a:xfrm>
              <a:off x="4444244" y="2989224"/>
              <a:ext cx="96624" cy="443666"/>
            </a:xfrm>
            <a:custGeom>
              <a:rect b="b" l="l" r="r" t="t"/>
              <a:pathLst>
                <a:path extrusionOk="0" h="8490" w="1849">
                  <a:moveTo>
                    <a:pt x="1521" y="1646"/>
                  </a:moveTo>
                  <a:lnTo>
                    <a:pt x="1104" y="7007"/>
                  </a:lnTo>
                  <a:lnTo>
                    <a:pt x="421" y="8009"/>
                  </a:lnTo>
                  <a:lnTo>
                    <a:pt x="203" y="7094"/>
                  </a:lnTo>
                  <a:cubicBezTo>
                    <a:pt x="254" y="6858"/>
                    <a:pt x="725" y="4750"/>
                    <a:pt x="1184" y="3003"/>
                  </a:cubicBezTo>
                  <a:cubicBezTo>
                    <a:pt x="1319" y="2491"/>
                    <a:pt x="1431" y="2036"/>
                    <a:pt x="1521" y="1646"/>
                  </a:cubicBezTo>
                  <a:close/>
                  <a:moveTo>
                    <a:pt x="1650" y="0"/>
                  </a:moveTo>
                  <a:cubicBezTo>
                    <a:pt x="1650" y="11"/>
                    <a:pt x="1479" y="1113"/>
                    <a:pt x="993" y="2954"/>
                  </a:cubicBezTo>
                  <a:cubicBezTo>
                    <a:pt x="505" y="4801"/>
                    <a:pt x="8" y="7053"/>
                    <a:pt x="4" y="7073"/>
                  </a:cubicBezTo>
                  <a:lnTo>
                    <a:pt x="1" y="7098"/>
                  </a:lnTo>
                  <a:lnTo>
                    <a:pt x="331" y="8490"/>
                  </a:lnTo>
                  <a:lnTo>
                    <a:pt x="1295" y="7077"/>
                  </a:lnTo>
                  <a:lnTo>
                    <a:pt x="1848" y="21"/>
                  </a:lnTo>
                  <a:lnTo>
                    <a:pt x="1650"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69"/>
            <p:cNvSpPr/>
            <p:nvPr/>
          </p:nvSpPr>
          <p:spPr>
            <a:xfrm>
              <a:off x="4535537" y="2869398"/>
              <a:ext cx="206574" cy="120610"/>
            </a:xfrm>
            <a:custGeom>
              <a:rect b="b" l="l" r="r" t="t"/>
              <a:pathLst>
                <a:path extrusionOk="0" h="2308" w="3953">
                  <a:moveTo>
                    <a:pt x="3952" y="0"/>
                  </a:moveTo>
                  <a:lnTo>
                    <a:pt x="1375" y="713"/>
                  </a:lnTo>
                  <a:cubicBezTo>
                    <a:pt x="1375" y="713"/>
                    <a:pt x="219" y="989"/>
                    <a:pt x="111" y="1538"/>
                  </a:cubicBezTo>
                  <a:cubicBezTo>
                    <a:pt x="0" y="2088"/>
                    <a:pt x="0" y="2307"/>
                    <a:pt x="0" y="2307"/>
                  </a:cubicBezTo>
                  <a:lnTo>
                    <a:pt x="1757" y="880"/>
                  </a:lnTo>
                  <a:lnTo>
                    <a:pt x="3952"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69"/>
            <p:cNvSpPr/>
            <p:nvPr/>
          </p:nvSpPr>
          <p:spPr>
            <a:xfrm>
              <a:off x="4530416" y="2864486"/>
              <a:ext cx="213681" cy="136444"/>
            </a:xfrm>
            <a:custGeom>
              <a:rect b="b" l="l" r="r" t="t"/>
              <a:pathLst>
                <a:path extrusionOk="0" h="2611" w="4089">
                  <a:moveTo>
                    <a:pt x="2356" y="669"/>
                  </a:moveTo>
                  <a:lnTo>
                    <a:pt x="1820" y="881"/>
                  </a:lnTo>
                  <a:lnTo>
                    <a:pt x="217" y="2175"/>
                  </a:lnTo>
                  <a:cubicBezTo>
                    <a:pt x="234" y="2057"/>
                    <a:pt x="259" y="1883"/>
                    <a:pt x="307" y="1653"/>
                  </a:cubicBezTo>
                  <a:cubicBezTo>
                    <a:pt x="387" y="1253"/>
                    <a:pt x="1191" y="979"/>
                    <a:pt x="1494" y="905"/>
                  </a:cubicBezTo>
                  <a:lnTo>
                    <a:pt x="2356" y="669"/>
                  </a:lnTo>
                  <a:close/>
                  <a:moveTo>
                    <a:pt x="4026" y="1"/>
                  </a:moveTo>
                  <a:lnTo>
                    <a:pt x="1449" y="714"/>
                  </a:lnTo>
                  <a:cubicBezTo>
                    <a:pt x="1375" y="731"/>
                    <a:pt x="230" y="1013"/>
                    <a:pt x="113" y="1611"/>
                  </a:cubicBezTo>
                  <a:cubicBezTo>
                    <a:pt x="1" y="2164"/>
                    <a:pt x="1" y="2391"/>
                    <a:pt x="1" y="2401"/>
                  </a:cubicBezTo>
                  <a:lnTo>
                    <a:pt x="1" y="2610"/>
                  </a:lnTo>
                  <a:lnTo>
                    <a:pt x="1908" y="1058"/>
                  </a:lnTo>
                  <a:lnTo>
                    <a:pt x="4089" y="189"/>
                  </a:lnTo>
                  <a:lnTo>
                    <a:pt x="4026"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69"/>
            <p:cNvSpPr/>
            <p:nvPr/>
          </p:nvSpPr>
          <p:spPr>
            <a:xfrm>
              <a:off x="4516255" y="2862761"/>
              <a:ext cx="316053" cy="567203"/>
            </a:xfrm>
            <a:custGeom>
              <a:rect b="b" l="l" r="r" t="t"/>
              <a:pathLst>
                <a:path extrusionOk="0" h="10854" w="6048">
                  <a:moveTo>
                    <a:pt x="4613" y="1"/>
                  </a:moveTo>
                  <a:cubicBezTo>
                    <a:pt x="3819" y="1"/>
                    <a:pt x="2057" y="416"/>
                    <a:pt x="2057" y="416"/>
                  </a:cubicBezTo>
                  <a:cubicBezTo>
                    <a:pt x="2057" y="416"/>
                    <a:pt x="1121" y="1477"/>
                    <a:pt x="749" y="1916"/>
                  </a:cubicBezTo>
                  <a:cubicBezTo>
                    <a:pt x="373" y="2351"/>
                    <a:pt x="373" y="7027"/>
                    <a:pt x="373" y="7716"/>
                  </a:cubicBezTo>
                  <a:cubicBezTo>
                    <a:pt x="373" y="8401"/>
                    <a:pt x="0" y="10269"/>
                    <a:pt x="623" y="10642"/>
                  </a:cubicBezTo>
                  <a:cubicBezTo>
                    <a:pt x="857" y="10783"/>
                    <a:pt x="1540" y="10853"/>
                    <a:pt x="2321" y="10853"/>
                  </a:cubicBezTo>
                  <a:cubicBezTo>
                    <a:pt x="3620" y="10853"/>
                    <a:pt x="5192" y="10658"/>
                    <a:pt x="5425" y="10269"/>
                  </a:cubicBezTo>
                  <a:cubicBezTo>
                    <a:pt x="5800" y="9646"/>
                    <a:pt x="6047" y="2163"/>
                    <a:pt x="5985" y="1477"/>
                  </a:cubicBezTo>
                  <a:cubicBezTo>
                    <a:pt x="5922" y="792"/>
                    <a:pt x="5362" y="242"/>
                    <a:pt x="4927" y="44"/>
                  </a:cubicBezTo>
                  <a:cubicBezTo>
                    <a:pt x="4862" y="14"/>
                    <a:pt x="4752" y="1"/>
                    <a:pt x="461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69"/>
            <p:cNvSpPr/>
            <p:nvPr/>
          </p:nvSpPr>
          <p:spPr>
            <a:xfrm>
              <a:off x="4518449" y="2857744"/>
              <a:ext cx="319137" cy="577341"/>
            </a:xfrm>
            <a:custGeom>
              <a:rect b="b" l="l" r="r" t="t"/>
              <a:pathLst>
                <a:path extrusionOk="0" h="11048" w="6107">
                  <a:moveTo>
                    <a:pt x="4576" y="196"/>
                  </a:moveTo>
                  <a:cubicBezTo>
                    <a:pt x="4698" y="196"/>
                    <a:pt x="4791" y="206"/>
                    <a:pt x="4843" y="231"/>
                  </a:cubicBezTo>
                  <a:cubicBezTo>
                    <a:pt x="5212" y="401"/>
                    <a:pt x="5782" y="902"/>
                    <a:pt x="5845" y="1583"/>
                  </a:cubicBezTo>
                  <a:cubicBezTo>
                    <a:pt x="5908" y="2259"/>
                    <a:pt x="5654" y="9718"/>
                    <a:pt x="5299" y="10313"/>
                  </a:cubicBezTo>
                  <a:cubicBezTo>
                    <a:pt x="5156" y="10553"/>
                    <a:pt x="4262" y="10758"/>
                    <a:pt x="3072" y="10828"/>
                  </a:cubicBezTo>
                  <a:cubicBezTo>
                    <a:pt x="2802" y="10843"/>
                    <a:pt x="2537" y="10850"/>
                    <a:pt x="2285" y="10850"/>
                  </a:cubicBezTo>
                  <a:cubicBezTo>
                    <a:pt x="1493" y="10850"/>
                    <a:pt x="840" y="10778"/>
                    <a:pt x="634" y="10654"/>
                  </a:cubicBezTo>
                  <a:cubicBezTo>
                    <a:pt x="209" y="10400"/>
                    <a:pt x="317" y="9235"/>
                    <a:pt x="387" y="8466"/>
                  </a:cubicBezTo>
                  <a:cubicBezTo>
                    <a:pt x="411" y="8205"/>
                    <a:pt x="432" y="7975"/>
                    <a:pt x="432" y="7812"/>
                  </a:cubicBezTo>
                  <a:cubicBezTo>
                    <a:pt x="432" y="4524"/>
                    <a:pt x="564" y="2328"/>
                    <a:pt x="780" y="2074"/>
                  </a:cubicBezTo>
                  <a:cubicBezTo>
                    <a:pt x="1117" y="1681"/>
                    <a:pt x="1928" y="763"/>
                    <a:pt x="2067" y="602"/>
                  </a:cubicBezTo>
                  <a:cubicBezTo>
                    <a:pt x="2833" y="423"/>
                    <a:pt x="4016" y="196"/>
                    <a:pt x="4576" y="196"/>
                  </a:cubicBezTo>
                  <a:close/>
                  <a:moveTo>
                    <a:pt x="4568" y="0"/>
                  </a:moveTo>
                  <a:cubicBezTo>
                    <a:pt x="3786" y="0"/>
                    <a:pt x="2202" y="369"/>
                    <a:pt x="1991" y="419"/>
                  </a:cubicBezTo>
                  <a:lnTo>
                    <a:pt x="1962" y="425"/>
                  </a:lnTo>
                  <a:lnTo>
                    <a:pt x="1941" y="450"/>
                  </a:lnTo>
                  <a:cubicBezTo>
                    <a:pt x="1931" y="460"/>
                    <a:pt x="999" y="1514"/>
                    <a:pt x="630" y="1946"/>
                  </a:cubicBezTo>
                  <a:cubicBezTo>
                    <a:pt x="282" y="2349"/>
                    <a:pt x="233" y="5794"/>
                    <a:pt x="233" y="7812"/>
                  </a:cubicBezTo>
                  <a:cubicBezTo>
                    <a:pt x="233" y="7968"/>
                    <a:pt x="212" y="8191"/>
                    <a:pt x="188" y="8448"/>
                  </a:cubicBezTo>
                  <a:cubicBezTo>
                    <a:pt x="108" y="9318"/>
                    <a:pt x="0" y="10505"/>
                    <a:pt x="533" y="10824"/>
                  </a:cubicBezTo>
                  <a:cubicBezTo>
                    <a:pt x="801" y="10985"/>
                    <a:pt x="1524" y="11047"/>
                    <a:pt x="2279" y="11047"/>
                  </a:cubicBezTo>
                  <a:cubicBezTo>
                    <a:pt x="2550" y="11047"/>
                    <a:pt x="2826" y="11040"/>
                    <a:pt x="3083" y="11026"/>
                  </a:cubicBezTo>
                  <a:cubicBezTo>
                    <a:pt x="3713" y="10988"/>
                    <a:pt x="5206" y="10856"/>
                    <a:pt x="5469" y="10414"/>
                  </a:cubicBezTo>
                  <a:cubicBezTo>
                    <a:pt x="5853" y="9777"/>
                    <a:pt x="6106" y="2269"/>
                    <a:pt x="6044" y="1567"/>
                  </a:cubicBezTo>
                  <a:cubicBezTo>
                    <a:pt x="5981" y="881"/>
                    <a:pt x="5431" y="283"/>
                    <a:pt x="4923" y="50"/>
                  </a:cubicBezTo>
                  <a:cubicBezTo>
                    <a:pt x="4848" y="15"/>
                    <a:pt x="4724" y="0"/>
                    <a:pt x="4568"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69"/>
            <p:cNvSpPr/>
            <p:nvPr/>
          </p:nvSpPr>
          <p:spPr>
            <a:xfrm>
              <a:off x="4569870" y="2867935"/>
              <a:ext cx="257316" cy="556751"/>
            </a:xfrm>
            <a:custGeom>
              <a:rect b="b" l="l" r="r" t="t"/>
              <a:pathLst>
                <a:path extrusionOk="0" h="10654" w="4924">
                  <a:moveTo>
                    <a:pt x="3560" y="1"/>
                  </a:moveTo>
                  <a:lnTo>
                    <a:pt x="3466" y="49"/>
                  </a:lnTo>
                  <a:cubicBezTo>
                    <a:pt x="3466" y="49"/>
                    <a:pt x="4214" y="627"/>
                    <a:pt x="4350" y="1510"/>
                  </a:cubicBezTo>
                  <a:cubicBezTo>
                    <a:pt x="4485" y="2395"/>
                    <a:pt x="4454" y="3108"/>
                    <a:pt x="4315" y="4026"/>
                  </a:cubicBezTo>
                  <a:cubicBezTo>
                    <a:pt x="4270" y="4353"/>
                    <a:pt x="3957" y="4447"/>
                    <a:pt x="3599" y="4447"/>
                  </a:cubicBezTo>
                  <a:cubicBezTo>
                    <a:pt x="3361" y="4447"/>
                    <a:pt x="3104" y="4409"/>
                    <a:pt x="2886" y="4367"/>
                  </a:cubicBezTo>
                  <a:cubicBezTo>
                    <a:pt x="2669" y="4325"/>
                    <a:pt x="2489" y="4287"/>
                    <a:pt x="2409" y="4287"/>
                  </a:cubicBezTo>
                  <a:cubicBezTo>
                    <a:pt x="2349" y="4287"/>
                    <a:pt x="2346" y="4308"/>
                    <a:pt x="2415" y="4367"/>
                  </a:cubicBezTo>
                  <a:cubicBezTo>
                    <a:pt x="2823" y="4704"/>
                    <a:pt x="4350" y="5282"/>
                    <a:pt x="4419" y="5589"/>
                  </a:cubicBezTo>
                  <a:cubicBezTo>
                    <a:pt x="4485" y="5894"/>
                    <a:pt x="3671" y="6406"/>
                    <a:pt x="3366" y="6437"/>
                  </a:cubicBezTo>
                  <a:cubicBezTo>
                    <a:pt x="3059" y="6472"/>
                    <a:pt x="3570" y="7154"/>
                    <a:pt x="3877" y="7731"/>
                  </a:cubicBezTo>
                  <a:cubicBezTo>
                    <a:pt x="4180" y="8309"/>
                    <a:pt x="4079" y="9123"/>
                    <a:pt x="3366" y="9666"/>
                  </a:cubicBezTo>
                  <a:cubicBezTo>
                    <a:pt x="2652" y="10212"/>
                    <a:pt x="1017" y="10487"/>
                    <a:pt x="307" y="10515"/>
                  </a:cubicBezTo>
                  <a:cubicBezTo>
                    <a:pt x="178" y="10522"/>
                    <a:pt x="74" y="10539"/>
                    <a:pt x="1" y="10567"/>
                  </a:cubicBezTo>
                  <a:cubicBezTo>
                    <a:pt x="314" y="10623"/>
                    <a:pt x="773" y="10654"/>
                    <a:pt x="1295" y="10654"/>
                  </a:cubicBezTo>
                  <a:cubicBezTo>
                    <a:pt x="1545" y="10654"/>
                    <a:pt x="1813" y="10647"/>
                    <a:pt x="2088" y="10633"/>
                  </a:cubicBezTo>
                  <a:cubicBezTo>
                    <a:pt x="3278" y="10563"/>
                    <a:pt x="4172" y="10358"/>
                    <a:pt x="4315" y="10118"/>
                  </a:cubicBezTo>
                  <a:cubicBezTo>
                    <a:pt x="4670" y="9523"/>
                    <a:pt x="4924" y="2064"/>
                    <a:pt x="4861" y="1388"/>
                  </a:cubicBezTo>
                  <a:cubicBezTo>
                    <a:pt x="4798" y="707"/>
                    <a:pt x="4228" y="206"/>
                    <a:pt x="3859" y="36"/>
                  </a:cubicBezTo>
                  <a:cubicBezTo>
                    <a:pt x="3807" y="11"/>
                    <a:pt x="3716" y="1"/>
                    <a:pt x="3595"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69"/>
            <p:cNvSpPr/>
            <p:nvPr/>
          </p:nvSpPr>
          <p:spPr>
            <a:xfrm>
              <a:off x="4625315" y="3070275"/>
              <a:ext cx="98662" cy="134615"/>
            </a:xfrm>
            <a:custGeom>
              <a:rect b="b" l="l" r="r" t="t"/>
              <a:pathLst>
                <a:path extrusionOk="0" h="2576" w="1888">
                  <a:moveTo>
                    <a:pt x="1" y="1"/>
                  </a:moveTo>
                  <a:cubicBezTo>
                    <a:pt x="1" y="1"/>
                    <a:pt x="255" y="1570"/>
                    <a:pt x="1699" y="2576"/>
                  </a:cubicBezTo>
                  <a:lnTo>
                    <a:pt x="1887" y="1195"/>
                  </a:lnTo>
                  <a:cubicBezTo>
                    <a:pt x="881" y="877"/>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69"/>
            <p:cNvSpPr/>
            <p:nvPr/>
          </p:nvSpPr>
          <p:spPr>
            <a:xfrm>
              <a:off x="4621344" y="3066408"/>
              <a:ext cx="106971" cy="142297"/>
            </a:xfrm>
            <a:custGeom>
              <a:rect b="b" l="l" r="r" t="t"/>
              <a:pathLst>
                <a:path extrusionOk="0" h="2723" w="2047">
                  <a:moveTo>
                    <a:pt x="80" y="1"/>
                  </a:moveTo>
                  <a:cubicBezTo>
                    <a:pt x="68" y="1"/>
                    <a:pt x="56" y="4"/>
                    <a:pt x="46" y="9"/>
                  </a:cubicBezTo>
                  <a:cubicBezTo>
                    <a:pt x="14" y="23"/>
                    <a:pt x="1" y="54"/>
                    <a:pt x="4" y="85"/>
                  </a:cubicBezTo>
                  <a:cubicBezTo>
                    <a:pt x="8" y="103"/>
                    <a:pt x="279" y="1700"/>
                    <a:pt x="1734" y="2709"/>
                  </a:cubicBezTo>
                  <a:cubicBezTo>
                    <a:pt x="1744" y="2719"/>
                    <a:pt x="1761" y="2722"/>
                    <a:pt x="1775" y="2722"/>
                  </a:cubicBezTo>
                  <a:cubicBezTo>
                    <a:pt x="1799" y="2722"/>
                    <a:pt x="1820" y="2712"/>
                    <a:pt x="1834" y="2691"/>
                  </a:cubicBezTo>
                  <a:cubicBezTo>
                    <a:pt x="1859" y="2656"/>
                    <a:pt x="1851" y="2611"/>
                    <a:pt x="1817" y="2587"/>
                  </a:cubicBezTo>
                  <a:cubicBezTo>
                    <a:pt x="742" y="1842"/>
                    <a:pt x="338" y="763"/>
                    <a:pt x="205" y="294"/>
                  </a:cubicBezTo>
                  <a:lnTo>
                    <a:pt x="205" y="294"/>
                  </a:lnTo>
                  <a:cubicBezTo>
                    <a:pt x="519" y="569"/>
                    <a:pt x="1191" y="1105"/>
                    <a:pt x="1942" y="1338"/>
                  </a:cubicBezTo>
                  <a:cubicBezTo>
                    <a:pt x="1949" y="1340"/>
                    <a:pt x="1955" y="1340"/>
                    <a:pt x="1961" y="1340"/>
                  </a:cubicBezTo>
                  <a:cubicBezTo>
                    <a:pt x="1993" y="1340"/>
                    <a:pt x="2023" y="1321"/>
                    <a:pt x="2032" y="1290"/>
                  </a:cubicBezTo>
                  <a:cubicBezTo>
                    <a:pt x="2047" y="1251"/>
                    <a:pt x="2026" y="1209"/>
                    <a:pt x="1984" y="1195"/>
                  </a:cubicBezTo>
                  <a:cubicBezTo>
                    <a:pt x="1010" y="893"/>
                    <a:pt x="139" y="30"/>
                    <a:pt x="133" y="23"/>
                  </a:cubicBezTo>
                  <a:cubicBezTo>
                    <a:pt x="118" y="8"/>
                    <a:pt x="99" y="1"/>
                    <a:pt x="80"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69"/>
            <p:cNvSpPr/>
            <p:nvPr/>
          </p:nvSpPr>
          <p:spPr>
            <a:xfrm>
              <a:off x="4597723" y="2829212"/>
              <a:ext cx="176003" cy="81522"/>
            </a:xfrm>
            <a:custGeom>
              <a:rect b="b" l="l" r="r" t="t"/>
              <a:pathLst>
                <a:path extrusionOk="0" h="1560" w="3368">
                  <a:moveTo>
                    <a:pt x="3180" y="0"/>
                  </a:moveTo>
                  <a:lnTo>
                    <a:pt x="185" y="686"/>
                  </a:lnTo>
                  <a:lnTo>
                    <a:pt x="0" y="1559"/>
                  </a:lnTo>
                  <a:lnTo>
                    <a:pt x="3368" y="686"/>
                  </a:lnTo>
                  <a:lnTo>
                    <a:pt x="318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69"/>
            <p:cNvSpPr/>
            <p:nvPr/>
          </p:nvSpPr>
          <p:spPr>
            <a:xfrm>
              <a:off x="4590826" y="2823045"/>
              <a:ext cx="189277" cy="94795"/>
            </a:xfrm>
            <a:custGeom>
              <a:rect b="b" l="l" r="r" t="t"/>
              <a:pathLst>
                <a:path extrusionOk="0" h="1814" w="3622">
                  <a:moveTo>
                    <a:pt x="3239" y="237"/>
                  </a:moveTo>
                  <a:lnTo>
                    <a:pt x="3378" y="734"/>
                  </a:lnTo>
                  <a:lnTo>
                    <a:pt x="261" y="1542"/>
                  </a:lnTo>
                  <a:lnTo>
                    <a:pt x="261" y="1542"/>
                  </a:lnTo>
                  <a:lnTo>
                    <a:pt x="400" y="887"/>
                  </a:lnTo>
                  <a:lnTo>
                    <a:pt x="3239" y="237"/>
                  </a:lnTo>
                  <a:close/>
                  <a:moveTo>
                    <a:pt x="3382" y="0"/>
                  </a:moveTo>
                  <a:lnTo>
                    <a:pt x="233" y="720"/>
                  </a:lnTo>
                  <a:lnTo>
                    <a:pt x="0" y="1813"/>
                  </a:lnTo>
                  <a:lnTo>
                    <a:pt x="3622" y="874"/>
                  </a:lnTo>
                  <a:lnTo>
                    <a:pt x="3382"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69"/>
            <p:cNvSpPr/>
            <p:nvPr/>
          </p:nvSpPr>
          <p:spPr>
            <a:xfrm>
              <a:off x="4387702" y="4465916"/>
              <a:ext cx="185305" cy="79693"/>
            </a:xfrm>
            <a:custGeom>
              <a:rect b="b" l="l" r="r" t="t"/>
              <a:pathLst>
                <a:path extrusionOk="0" h="1525" w="3546">
                  <a:moveTo>
                    <a:pt x="2064" y="0"/>
                  </a:moveTo>
                  <a:lnTo>
                    <a:pt x="978" y="773"/>
                  </a:lnTo>
                  <a:lnTo>
                    <a:pt x="0" y="1312"/>
                  </a:lnTo>
                  <a:lnTo>
                    <a:pt x="0" y="1524"/>
                  </a:lnTo>
                  <a:lnTo>
                    <a:pt x="3546" y="1524"/>
                  </a:lnTo>
                  <a:lnTo>
                    <a:pt x="3369" y="209"/>
                  </a:lnTo>
                  <a:lnTo>
                    <a:pt x="2064"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69"/>
            <p:cNvSpPr/>
            <p:nvPr/>
          </p:nvSpPr>
          <p:spPr>
            <a:xfrm>
              <a:off x="4382633" y="4460429"/>
              <a:ext cx="196227" cy="90458"/>
            </a:xfrm>
            <a:custGeom>
              <a:rect b="b" l="l" r="r" t="t"/>
              <a:pathLst>
                <a:path extrusionOk="0" h="1731" w="3755">
                  <a:moveTo>
                    <a:pt x="2185" y="210"/>
                  </a:moveTo>
                  <a:lnTo>
                    <a:pt x="3379" y="401"/>
                  </a:lnTo>
                  <a:lnTo>
                    <a:pt x="3528" y="1531"/>
                  </a:lnTo>
                  <a:lnTo>
                    <a:pt x="198" y="1531"/>
                  </a:lnTo>
                  <a:lnTo>
                    <a:pt x="198" y="1475"/>
                  </a:lnTo>
                  <a:lnTo>
                    <a:pt x="1131" y="961"/>
                  </a:lnTo>
                  <a:lnTo>
                    <a:pt x="2185" y="210"/>
                  </a:lnTo>
                  <a:close/>
                  <a:moveTo>
                    <a:pt x="2137" y="1"/>
                  </a:moveTo>
                  <a:lnTo>
                    <a:pt x="1027" y="791"/>
                  </a:lnTo>
                  <a:lnTo>
                    <a:pt x="1" y="1358"/>
                  </a:lnTo>
                  <a:lnTo>
                    <a:pt x="1" y="1730"/>
                  </a:lnTo>
                  <a:lnTo>
                    <a:pt x="3755" y="1730"/>
                  </a:lnTo>
                  <a:lnTo>
                    <a:pt x="3556" y="227"/>
                  </a:lnTo>
                  <a:lnTo>
                    <a:pt x="2137"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69"/>
            <p:cNvSpPr/>
            <p:nvPr/>
          </p:nvSpPr>
          <p:spPr>
            <a:xfrm>
              <a:off x="4683530" y="4476054"/>
              <a:ext cx="184573" cy="74990"/>
            </a:xfrm>
            <a:custGeom>
              <a:rect b="b" l="l" r="r" t="t"/>
              <a:pathLst>
                <a:path extrusionOk="0" h="1435" w="3532">
                  <a:moveTo>
                    <a:pt x="2063" y="1"/>
                  </a:moveTo>
                  <a:lnTo>
                    <a:pt x="974" y="777"/>
                  </a:lnTo>
                  <a:lnTo>
                    <a:pt x="1" y="1313"/>
                  </a:lnTo>
                  <a:lnTo>
                    <a:pt x="1" y="1435"/>
                  </a:lnTo>
                  <a:lnTo>
                    <a:pt x="3532" y="1435"/>
                  </a:lnTo>
                  <a:lnTo>
                    <a:pt x="3368" y="210"/>
                  </a:lnTo>
                  <a:lnTo>
                    <a:pt x="2063"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69"/>
            <p:cNvSpPr/>
            <p:nvPr/>
          </p:nvSpPr>
          <p:spPr>
            <a:xfrm>
              <a:off x="4678252" y="4470619"/>
              <a:ext cx="195704" cy="85493"/>
            </a:xfrm>
            <a:custGeom>
              <a:rect b="b" l="l" r="r" t="t"/>
              <a:pathLst>
                <a:path extrusionOk="0" h="1636" w="3745">
                  <a:moveTo>
                    <a:pt x="2189" y="209"/>
                  </a:moveTo>
                  <a:lnTo>
                    <a:pt x="3379" y="400"/>
                  </a:lnTo>
                  <a:lnTo>
                    <a:pt x="3518" y="1437"/>
                  </a:lnTo>
                  <a:lnTo>
                    <a:pt x="265" y="1437"/>
                  </a:lnTo>
                  <a:lnTo>
                    <a:pt x="1131" y="961"/>
                  </a:lnTo>
                  <a:lnTo>
                    <a:pt x="2189" y="209"/>
                  </a:lnTo>
                  <a:close/>
                  <a:moveTo>
                    <a:pt x="2140" y="0"/>
                  </a:moveTo>
                  <a:lnTo>
                    <a:pt x="1027" y="794"/>
                  </a:lnTo>
                  <a:lnTo>
                    <a:pt x="1" y="1357"/>
                  </a:lnTo>
                  <a:lnTo>
                    <a:pt x="1" y="1635"/>
                  </a:lnTo>
                  <a:lnTo>
                    <a:pt x="3744" y="1635"/>
                  </a:lnTo>
                  <a:lnTo>
                    <a:pt x="3556" y="227"/>
                  </a:lnTo>
                  <a:lnTo>
                    <a:pt x="2140"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69"/>
            <p:cNvSpPr/>
            <p:nvPr/>
          </p:nvSpPr>
          <p:spPr>
            <a:xfrm>
              <a:off x="4221524" y="2505163"/>
              <a:ext cx="57117" cy="48861"/>
            </a:xfrm>
            <a:custGeom>
              <a:rect b="b" l="l" r="r" t="t"/>
              <a:pathLst>
                <a:path extrusionOk="0" h="935" w="1093">
                  <a:moveTo>
                    <a:pt x="264" y="0"/>
                  </a:moveTo>
                  <a:cubicBezTo>
                    <a:pt x="192" y="0"/>
                    <a:pt x="1" y="26"/>
                    <a:pt x="112" y="311"/>
                  </a:cubicBezTo>
                  <a:lnTo>
                    <a:pt x="916" y="934"/>
                  </a:lnTo>
                  <a:lnTo>
                    <a:pt x="1093" y="468"/>
                  </a:lnTo>
                  <a:lnTo>
                    <a:pt x="290" y="1"/>
                  </a:lnTo>
                  <a:cubicBezTo>
                    <a:pt x="290" y="1"/>
                    <a:pt x="280" y="0"/>
                    <a:pt x="26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69"/>
            <p:cNvSpPr/>
            <p:nvPr/>
          </p:nvSpPr>
          <p:spPr>
            <a:xfrm>
              <a:off x="4219538" y="2499990"/>
              <a:ext cx="65165" cy="59103"/>
            </a:xfrm>
            <a:custGeom>
              <a:rect b="b" l="l" r="r" t="t"/>
              <a:pathLst>
                <a:path extrusionOk="0" h="1131" w="1247">
                  <a:moveTo>
                    <a:pt x="297" y="1"/>
                  </a:moveTo>
                  <a:cubicBezTo>
                    <a:pt x="237" y="1"/>
                    <a:pt x="133" y="15"/>
                    <a:pt x="66" y="100"/>
                  </a:cubicBezTo>
                  <a:cubicBezTo>
                    <a:pt x="4" y="181"/>
                    <a:pt x="0" y="299"/>
                    <a:pt x="56" y="449"/>
                  </a:cubicBezTo>
                  <a:cubicBezTo>
                    <a:pt x="63" y="463"/>
                    <a:pt x="74" y="480"/>
                    <a:pt x="87" y="490"/>
                  </a:cubicBezTo>
                  <a:lnTo>
                    <a:pt x="891" y="1110"/>
                  </a:lnTo>
                  <a:cubicBezTo>
                    <a:pt x="912" y="1123"/>
                    <a:pt x="933" y="1131"/>
                    <a:pt x="954" y="1131"/>
                  </a:cubicBezTo>
                  <a:cubicBezTo>
                    <a:pt x="982" y="1131"/>
                    <a:pt x="1013" y="1120"/>
                    <a:pt x="1031" y="1092"/>
                  </a:cubicBezTo>
                  <a:cubicBezTo>
                    <a:pt x="1065" y="1051"/>
                    <a:pt x="1058" y="988"/>
                    <a:pt x="1013" y="953"/>
                  </a:cubicBezTo>
                  <a:lnTo>
                    <a:pt x="233" y="351"/>
                  </a:lnTo>
                  <a:cubicBezTo>
                    <a:pt x="209" y="278"/>
                    <a:pt x="212" y="236"/>
                    <a:pt x="223" y="222"/>
                  </a:cubicBezTo>
                  <a:cubicBezTo>
                    <a:pt x="238" y="205"/>
                    <a:pt x="272" y="198"/>
                    <a:pt x="300" y="198"/>
                  </a:cubicBezTo>
                  <a:lnTo>
                    <a:pt x="1083" y="654"/>
                  </a:lnTo>
                  <a:cubicBezTo>
                    <a:pt x="1097" y="663"/>
                    <a:pt x="1113" y="667"/>
                    <a:pt x="1130" y="667"/>
                  </a:cubicBezTo>
                  <a:cubicBezTo>
                    <a:pt x="1164" y="667"/>
                    <a:pt x="1199" y="648"/>
                    <a:pt x="1219" y="616"/>
                  </a:cubicBezTo>
                  <a:cubicBezTo>
                    <a:pt x="1246" y="570"/>
                    <a:pt x="1229" y="508"/>
                    <a:pt x="1184" y="480"/>
                  </a:cubicBezTo>
                  <a:lnTo>
                    <a:pt x="376" y="17"/>
                  </a:lnTo>
                  <a:cubicBezTo>
                    <a:pt x="366" y="10"/>
                    <a:pt x="352" y="3"/>
                    <a:pt x="342" y="3"/>
                  </a:cubicBezTo>
                  <a:cubicBezTo>
                    <a:pt x="336" y="3"/>
                    <a:pt x="320" y="1"/>
                    <a:pt x="29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69"/>
            <p:cNvSpPr/>
            <p:nvPr/>
          </p:nvSpPr>
          <p:spPr>
            <a:xfrm>
              <a:off x="4159024" y="2515510"/>
              <a:ext cx="132368" cy="145067"/>
            </a:xfrm>
            <a:custGeom>
              <a:rect b="b" l="l" r="r" t="t"/>
              <a:pathLst>
                <a:path extrusionOk="0" h="2776" w="2533">
                  <a:moveTo>
                    <a:pt x="930" y="1"/>
                  </a:moveTo>
                  <a:cubicBezTo>
                    <a:pt x="871" y="1"/>
                    <a:pt x="817" y="46"/>
                    <a:pt x="845" y="235"/>
                  </a:cubicBezTo>
                  <a:lnTo>
                    <a:pt x="1354" y="1223"/>
                  </a:lnTo>
                  <a:lnTo>
                    <a:pt x="1354" y="1223"/>
                  </a:lnTo>
                  <a:lnTo>
                    <a:pt x="452" y="378"/>
                  </a:lnTo>
                  <a:cubicBezTo>
                    <a:pt x="452" y="378"/>
                    <a:pt x="393" y="328"/>
                    <a:pt x="344" y="328"/>
                  </a:cubicBezTo>
                  <a:cubicBezTo>
                    <a:pt x="310" y="328"/>
                    <a:pt x="282" y="352"/>
                    <a:pt x="282" y="434"/>
                  </a:cubicBezTo>
                  <a:cubicBezTo>
                    <a:pt x="282" y="632"/>
                    <a:pt x="1099" y="1505"/>
                    <a:pt x="1099" y="1505"/>
                  </a:cubicBezTo>
                  <a:lnTo>
                    <a:pt x="198" y="1081"/>
                  </a:lnTo>
                  <a:cubicBezTo>
                    <a:pt x="198" y="1081"/>
                    <a:pt x="0" y="1223"/>
                    <a:pt x="139" y="1362"/>
                  </a:cubicBezTo>
                  <a:cubicBezTo>
                    <a:pt x="282" y="1505"/>
                    <a:pt x="1044" y="1786"/>
                    <a:pt x="1044" y="1786"/>
                  </a:cubicBezTo>
                  <a:lnTo>
                    <a:pt x="365" y="1759"/>
                  </a:lnTo>
                  <a:cubicBezTo>
                    <a:pt x="365" y="1759"/>
                    <a:pt x="167" y="1929"/>
                    <a:pt x="310" y="1985"/>
                  </a:cubicBezTo>
                  <a:cubicBezTo>
                    <a:pt x="452" y="2041"/>
                    <a:pt x="1239" y="2211"/>
                    <a:pt x="1239" y="2211"/>
                  </a:cubicBezTo>
                  <a:cubicBezTo>
                    <a:pt x="1298" y="2295"/>
                    <a:pt x="1579" y="2406"/>
                    <a:pt x="1579" y="2406"/>
                  </a:cubicBezTo>
                  <a:lnTo>
                    <a:pt x="1775" y="2775"/>
                  </a:lnTo>
                  <a:lnTo>
                    <a:pt x="2533" y="2392"/>
                  </a:lnTo>
                  <a:lnTo>
                    <a:pt x="2171" y="1481"/>
                  </a:lnTo>
                  <a:cubicBezTo>
                    <a:pt x="2133" y="1383"/>
                    <a:pt x="2077" y="1296"/>
                    <a:pt x="2008" y="1223"/>
                  </a:cubicBezTo>
                  <a:lnTo>
                    <a:pt x="1858" y="1060"/>
                  </a:lnTo>
                  <a:lnTo>
                    <a:pt x="1861" y="1053"/>
                  </a:lnTo>
                  <a:lnTo>
                    <a:pt x="1044" y="40"/>
                  </a:lnTo>
                  <a:cubicBezTo>
                    <a:pt x="1044" y="40"/>
                    <a:pt x="985" y="1"/>
                    <a:pt x="93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69"/>
            <p:cNvSpPr/>
            <p:nvPr/>
          </p:nvSpPr>
          <p:spPr>
            <a:xfrm>
              <a:off x="4158293" y="2510284"/>
              <a:ext cx="138900" cy="155309"/>
            </a:xfrm>
            <a:custGeom>
              <a:rect b="b" l="l" r="r" t="t"/>
              <a:pathLst>
                <a:path extrusionOk="0" h="2972" w="2658">
                  <a:moveTo>
                    <a:pt x="950" y="200"/>
                  </a:moveTo>
                  <a:cubicBezTo>
                    <a:pt x="960" y="200"/>
                    <a:pt x="978" y="206"/>
                    <a:pt x="992" y="213"/>
                  </a:cubicBezTo>
                  <a:lnTo>
                    <a:pt x="1778" y="1191"/>
                  </a:lnTo>
                  <a:cubicBezTo>
                    <a:pt x="1781" y="1205"/>
                    <a:pt x="1789" y="1215"/>
                    <a:pt x="1799" y="1229"/>
                  </a:cubicBezTo>
                  <a:lnTo>
                    <a:pt x="1948" y="1390"/>
                  </a:lnTo>
                  <a:cubicBezTo>
                    <a:pt x="2011" y="1456"/>
                    <a:pt x="2060" y="1532"/>
                    <a:pt x="2094" y="1619"/>
                  </a:cubicBezTo>
                  <a:lnTo>
                    <a:pt x="2422" y="2443"/>
                  </a:lnTo>
                  <a:lnTo>
                    <a:pt x="1830" y="2742"/>
                  </a:lnTo>
                  <a:lnTo>
                    <a:pt x="1681" y="2461"/>
                  </a:lnTo>
                  <a:cubicBezTo>
                    <a:pt x="1670" y="2440"/>
                    <a:pt x="1649" y="2423"/>
                    <a:pt x="1628" y="2416"/>
                  </a:cubicBezTo>
                  <a:cubicBezTo>
                    <a:pt x="1496" y="2363"/>
                    <a:pt x="1360" y="2287"/>
                    <a:pt x="1336" y="2256"/>
                  </a:cubicBezTo>
                  <a:cubicBezTo>
                    <a:pt x="1322" y="2235"/>
                    <a:pt x="1301" y="2217"/>
                    <a:pt x="1273" y="2214"/>
                  </a:cubicBezTo>
                  <a:cubicBezTo>
                    <a:pt x="985" y="2151"/>
                    <a:pt x="529" y="2047"/>
                    <a:pt x="382" y="2002"/>
                  </a:cubicBezTo>
                  <a:cubicBezTo>
                    <a:pt x="393" y="1988"/>
                    <a:pt x="403" y="1974"/>
                    <a:pt x="418" y="1960"/>
                  </a:cubicBezTo>
                  <a:lnTo>
                    <a:pt x="1055" y="1984"/>
                  </a:lnTo>
                  <a:cubicBezTo>
                    <a:pt x="1057" y="1984"/>
                    <a:pt x="1059" y="1984"/>
                    <a:pt x="1061" y="1984"/>
                  </a:cubicBezTo>
                  <a:cubicBezTo>
                    <a:pt x="1104" y="1984"/>
                    <a:pt x="1145" y="1951"/>
                    <a:pt x="1155" y="1907"/>
                  </a:cubicBezTo>
                  <a:cubicBezTo>
                    <a:pt x="1162" y="1859"/>
                    <a:pt x="1138" y="1810"/>
                    <a:pt x="1092" y="1793"/>
                  </a:cubicBezTo>
                  <a:cubicBezTo>
                    <a:pt x="804" y="1689"/>
                    <a:pt x="317" y="1487"/>
                    <a:pt x="226" y="1393"/>
                  </a:cubicBezTo>
                  <a:cubicBezTo>
                    <a:pt x="202" y="1372"/>
                    <a:pt x="202" y="1358"/>
                    <a:pt x="202" y="1351"/>
                  </a:cubicBezTo>
                  <a:cubicBezTo>
                    <a:pt x="205" y="1337"/>
                    <a:pt x="215" y="1316"/>
                    <a:pt x="230" y="1299"/>
                  </a:cubicBezTo>
                  <a:lnTo>
                    <a:pt x="1071" y="1695"/>
                  </a:lnTo>
                  <a:cubicBezTo>
                    <a:pt x="1085" y="1702"/>
                    <a:pt x="1099" y="1705"/>
                    <a:pt x="1113" y="1705"/>
                  </a:cubicBezTo>
                  <a:cubicBezTo>
                    <a:pt x="1144" y="1705"/>
                    <a:pt x="1174" y="1691"/>
                    <a:pt x="1193" y="1664"/>
                  </a:cubicBezTo>
                  <a:cubicBezTo>
                    <a:pt x="1222" y="1626"/>
                    <a:pt x="1217" y="1573"/>
                    <a:pt x="1187" y="1539"/>
                  </a:cubicBezTo>
                  <a:cubicBezTo>
                    <a:pt x="832" y="1160"/>
                    <a:pt x="442" y="690"/>
                    <a:pt x="400" y="550"/>
                  </a:cubicBezTo>
                  <a:lnTo>
                    <a:pt x="400" y="550"/>
                  </a:lnTo>
                  <a:lnTo>
                    <a:pt x="1298" y="1396"/>
                  </a:lnTo>
                  <a:cubicBezTo>
                    <a:pt x="1317" y="1413"/>
                    <a:pt x="1342" y="1422"/>
                    <a:pt x="1367" y="1422"/>
                  </a:cubicBezTo>
                  <a:cubicBezTo>
                    <a:pt x="1388" y="1422"/>
                    <a:pt x="1409" y="1416"/>
                    <a:pt x="1426" y="1403"/>
                  </a:cubicBezTo>
                  <a:cubicBezTo>
                    <a:pt x="1465" y="1372"/>
                    <a:pt x="1475" y="1320"/>
                    <a:pt x="1455" y="1278"/>
                  </a:cubicBezTo>
                  <a:lnTo>
                    <a:pt x="957" y="304"/>
                  </a:lnTo>
                  <a:cubicBezTo>
                    <a:pt x="946" y="237"/>
                    <a:pt x="950" y="206"/>
                    <a:pt x="950" y="200"/>
                  </a:cubicBezTo>
                  <a:close/>
                  <a:moveTo>
                    <a:pt x="943" y="1"/>
                  </a:moveTo>
                  <a:cubicBezTo>
                    <a:pt x="911" y="1"/>
                    <a:pt x="877" y="8"/>
                    <a:pt x="846" y="29"/>
                  </a:cubicBezTo>
                  <a:cubicBezTo>
                    <a:pt x="724" y="105"/>
                    <a:pt x="752" y="290"/>
                    <a:pt x="762" y="353"/>
                  </a:cubicBezTo>
                  <a:cubicBezTo>
                    <a:pt x="762" y="363"/>
                    <a:pt x="766" y="373"/>
                    <a:pt x="772" y="380"/>
                  </a:cubicBezTo>
                  <a:lnTo>
                    <a:pt x="1016" y="860"/>
                  </a:lnTo>
                  <a:lnTo>
                    <a:pt x="529" y="401"/>
                  </a:lnTo>
                  <a:cubicBezTo>
                    <a:pt x="504" y="382"/>
                    <a:pt x="432" y="328"/>
                    <a:pt x="355" y="328"/>
                  </a:cubicBezTo>
                  <a:cubicBezTo>
                    <a:pt x="334" y="328"/>
                    <a:pt x="313" y="332"/>
                    <a:pt x="292" y="342"/>
                  </a:cubicBezTo>
                  <a:cubicBezTo>
                    <a:pt x="247" y="363"/>
                    <a:pt x="195" y="415"/>
                    <a:pt x="195" y="534"/>
                  </a:cubicBezTo>
                  <a:cubicBezTo>
                    <a:pt x="195" y="676"/>
                    <a:pt x="459" y="1017"/>
                    <a:pt x="713" y="1306"/>
                  </a:cubicBezTo>
                  <a:lnTo>
                    <a:pt x="254" y="1093"/>
                  </a:lnTo>
                  <a:cubicBezTo>
                    <a:pt x="239" y="1086"/>
                    <a:pt x="224" y="1083"/>
                    <a:pt x="209" y="1083"/>
                  </a:cubicBezTo>
                  <a:cubicBezTo>
                    <a:pt x="189" y="1083"/>
                    <a:pt x="169" y="1089"/>
                    <a:pt x="153" y="1101"/>
                  </a:cubicBezTo>
                  <a:cubicBezTo>
                    <a:pt x="139" y="1111"/>
                    <a:pt x="18" y="1202"/>
                    <a:pt x="7" y="1337"/>
                  </a:cubicBezTo>
                  <a:cubicBezTo>
                    <a:pt x="0" y="1385"/>
                    <a:pt x="11" y="1462"/>
                    <a:pt x="84" y="1536"/>
                  </a:cubicBezTo>
                  <a:cubicBezTo>
                    <a:pt x="150" y="1602"/>
                    <a:pt x="317" y="1685"/>
                    <a:pt x="491" y="1765"/>
                  </a:cubicBezTo>
                  <a:lnTo>
                    <a:pt x="382" y="1758"/>
                  </a:lnTo>
                  <a:cubicBezTo>
                    <a:pt x="358" y="1758"/>
                    <a:pt x="334" y="1769"/>
                    <a:pt x="317" y="1782"/>
                  </a:cubicBezTo>
                  <a:cubicBezTo>
                    <a:pt x="268" y="1824"/>
                    <a:pt x="157" y="1932"/>
                    <a:pt x="178" y="2047"/>
                  </a:cubicBezTo>
                  <a:cubicBezTo>
                    <a:pt x="181" y="2082"/>
                    <a:pt x="202" y="2144"/>
                    <a:pt x="286" y="2175"/>
                  </a:cubicBezTo>
                  <a:cubicBezTo>
                    <a:pt x="421" y="2228"/>
                    <a:pt x="1037" y="2363"/>
                    <a:pt x="1201" y="2398"/>
                  </a:cubicBezTo>
                  <a:cubicBezTo>
                    <a:pt x="1277" y="2475"/>
                    <a:pt x="1430" y="2548"/>
                    <a:pt x="1521" y="2586"/>
                  </a:cubicBezTo>
                  <a:lnTo>
                    <a:pt x="1702" y="2920"/>
                  </a:lnTo>
                  <a:cubicBezTo>
                    <a:pt x="1718" y="2955"/>
                    <a:pt x="1754" y="2972"/>
                    <a:pt x="1789" y="2972"/>
                  </a:cubicBezTo>
                  <a:cubicBezTo>
                    <a:pt x="1806" y="2972"/>
                    <a:pt x="1820" y="2969"/>
                    <a:pt x="1834" y="2962"/>
                  </a:cubicBezTo>
                  <a:lnTo>
                    <a:pt x="2592" y="2580"/>
                  </a:lnTo>
                  <a:cubicBezTo>
                    <a:pt x="2637" y="2559"/>
                    <a:pt x="2658" y="2503"/>
                    <a:pt x="2641" y="2454"/>
                  </a:cubicBezTo>
                  <a:lnTo>
                    <a:pt x="2279" y="1546"/>
                  </a:lnTo>
                  <a:cubicBezTo>
                    <a:pt x="2234" y="1438"/>
                    <a:pt x="2174" y="1337"/>
                    <a:pt x="2094" y="1254"/>
                  </a:cubicBezTo>
                  <a:lnTo>
                    <a:pt x="1966" y="1118"/>
                  </a:lnTo>
                  <a:cubicBezTo>
                    <a:pt x="1962" y="1107"/>
                    <a:pt x="1959" y="1101"/>
                    <a:pt x="1952" y="1090"/>
                  </a:cubicBezTo>
                  <a:lnTo>
                    <a:pt x="1134" y="78"/>
                  </a:lnTo>
                  <a:cubicBezTo>
                    <a:pt x="1127" y="67"/>
                    <a:pt x="1121" y="60"/>
                    <a:pt x="1110" y="57"/>
                  </a:cubicBezTo>
                  <a:cubicBezTo>
                    <a:pt x="1093" y="45"/>
                    <a:pt x="1022" y="1"/>
                    <a:pt x="943"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69"/>
            <p:cNvSpPr/>
            <p:nvPr/>
          </p:nvSpPr>
          <p:spPr>
            <a:xfrm>
              <a:off x="4251729" y="2640458"/>
              <a:ext cx="444241" cy="468279"/>
            </a:xfrm>
            <a:custGeom>
              <a:rect b="b" l="l" r="r" t="t"/>
              <a:pathLst>
                <a:path extrusionOk="0" h="8961" w="8501">
                  <a:moveTo>
                    <a:pt x="759" y="1"/>
                  </a:moveTo>
                  <a:lnTo>
                    <a:pt x="1" y="384"/>
                  </a:lnTo>
                  <a:lnTo>
                    <a:pt x="2853" y="8313"/>
                  </a:lnTo>
                  <a:cubicBezTo>
                    <a:pt x="3010" y="8708"/>
                    <a:pt x="3392" y="8960"/>
                    <a:pt x="3807" y="8960"/>
                  </a:cubicBezTo>
                  <a:cubicBezTo>
                    <a:pt x="3863" y="8960"/>
                    <a:pt x="3920" y="8956"/>
                    <a:pt x="3977" y="8946"/>
                  </a:cubicBezTo>
                  <a:lnTo>
                    <a:pt x="8500" y="7885"/>
                  </a:lnTo>
                  <a:lnTo>
                    <a:pt x="8131" y="5220"/>
                  </a:lnTo>
                  <a:lnTo>
                    <a:pt x="4673" y="6197"/>
                  </a:lnTo>
                  <a:cubicBezTo>
                    <a:pt x="4626" y="6207"/>
                    <a:pt x="4579" y="6212"/>
                    <a:pt x="4533" y="6212"/>
                  </a:cubicBezTo>
                  <a:cubicBezTo>
                    <a:pt x="4278" y="6212"/>
                    <a:pt x="4037" y="6071"/>
                    <a:pt x="3911" y="5839"/>
                  </a:cubicBezTo>
                  <a:lnTo>
                    <a:pt x="75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69"/>
            <p:cNvSpPr/>
            <p:nvPr/>
          </p:nvSpPr>
          <p:spPr>
            <a:xfrm>
              <a:off x="4245353" y="2633560"/>
              <a:ext cx="451662" cy="480246"/>
            </a:xfrm>
            <a:custGeom>
              <a:rect b="b" l="l" r="r" t="t"/>
              <a:pathLst>
                <a:path extrusionOk="0" h="9190" w="8643">
                  <a:moveTo>
                    <a:pt x="923" y="1"/>
                  </a:moveTo>
                  <a:lnTo>
                    <a:pt x="1" y="467"/>
                  </a:lnTo>
                  <a:lnTo>
                    <a:pt x="2885" y="8480"/>
                  </a:lnTo>
                  <a:cubicBezTo>
                    <a:pt x="3052" y="8911"/>
                    <a:pt x="3473" y="9189"/>
                    <a:pt x="3929" y="9189"/>
                  </a:cubicBezTo>
                  <a:cubicBezTo>
                    <a:pt x="3991" y="9189"/>
                    <a:pt x="4057" y="9186"/>
                    <a:pt x="4123" y="9172"/>
                  </a:cubicBezTo>
                  <a:lnTo>
                    <a:pt x="8643" y="8111"/>
                  </a:lnTo>
                  <a:lnTo>
                    <a:pt x="8598" y="7919"/>
                  </a:lnTo>
                  <a:lnTo>
                    <a:pt x="4081" y="8981"/>
                  </a:lnTo>
                  <a:cubicBezTo>
                    <a:pt x="4030" y="8989"/>
                    <a:pt x="3978" y="8994"/>
                    <a:pt x="3927" y="8994"/>
                  </a:cubicBezTo>
                  <a:cubicBezTo>
                    <a:pt x="3555" y="8994"/>
                    <a:pt x="3207" y="8765"/>
                    <a:pt x="3069" y="8410"/>
                  </a:cubicBezTo>
                  <a:lnTo>
                    <a:pt x="248" y="565"/>
                  </a:lnTo>
                  <a:lnTo>
                    <a:pt x="839" y="266"/>
                  </a:lnTo>
                  <a:lnTo>
                    <a:pt x="3946" y="6020"/>
                  </a:lnTo>
                  <a:cubicBezTo>
                    <a:pt x="4090" y="6285"/>
                    <a:pt x="4362" y="6443"/>
                    <a:pt x="4660" y="6443"/>
                  </a:cubicBezTo>
                  <a:cubicBezTo>
                    <a:pt x="4713" y="6443"/>
                    <a:pt x="4768" y="6438"/>
                    <a:pt x="4823" y="6427"/>
                  </a:cubicBezTo>
                  <a:lnTo>
                    <a:pt x="8277" y="5449"/>
                  </a:lnTo>
                  <a:lnTo>
                    <a:pt x="8225" y="5258"/>
                  </a:lnTo>
                  <a:lnTo>
                    <a:pt x="4778" y="6233"/>
                  </a:lnTo>
                  <a:cubicBezTo>
                    <a:pt x="4737" y="6240"/>
                    <a:pt x="4697" y="6244"/>
                    <a:pt x="4657" y="6244"/>
                  </a:cubicBezTo>
                  <a:cubicBezTo>
                    <a:pt x="4435" y="6244"/>
                    <a:pt x="4229" y="6126"/>
                    <a:pt x="4120" y="5926"/>
                  </a:cubicBezTo>
                  <a:lnTo>
                    <a:pt x="923" y="1"/>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69"/>
            <p:cNvSpPr/>
            <p:nvPr/>
          </p:nvSpPr>
          <p:spPr>
            <a:xfrm>
              <a:off x="4691159" y="3005058"/>
              <a:ext cx="42956" cy="37155"/>
            </a:xfrm>
            <a:custGeom>
              <a:rect b="b" l="l" r="r" t="t"/>
              <a:pathLst>
                <a:path extrusionOk="0" h="711" w="822">
                  <a:moveTo>
                    <a:pt x="748" y="0"/>
                  </a:moveTo>
                  <a:cubicBezTo>
                    <a:pt x="648" y="0"/>
                    <a:pt x="390" y="129"/>
                    <a:pt x="1" y="275"/>
                  </a:cubicBezTo>
                  <a:lnTo>
                    <a:pt x="64" y="710"/>
                  </a:lnTo>
                  <a:cubicBezTo>
                    <a:pt x="366" y="571"/>
                    <a:pt x="602" y="418"/>
                    <a:pt x="703" y="247"/>
                  </a:cubicBezTo>
                  <a:cubicBezTo>
                    <a:pt x="811" y="70"/>
                    <a:pt x="822" y="0"/>
                    <a:pt x="748"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69"/>
            <p:cNvSpPr/>
            <p:nvPr/>
          </p:nvSpPr>
          <p:spPr>
            <a:xfrm>
              <a:off x="4352272" y="2924477"/>
              <a:ext cx="342234" cy="178982"/>
            </a:xfrm>
            <a:custGeom>
              <a:rect b="b" l="l" r="r" t="t"/>
              <a:pathLst>
                <a:path extrusionOk="0" h="3425" w="6549">
                  <a:moveTo>
                    <a:pt x="0" y="1"/>
                  </a:moveTo>
                  <a:lnTo>
                    <a:pt x="1023" y="2843"/>
                  </a:lnTo>
                  <a:cubicBezTo>
                    <a:pt x="1163" y="3198"/>
                    <a:pt x="1507" y="3424"/>
                    <a:pt x="1879" y="3424"/>
                  </a:cubicBezTo>
                  <a:cubicBezTo>
                    <a:pt x="1931" y="3424"/>
                    <a:pt x="1984" y="3421"/>
                    <a:pt x="2035" y="3414"/>
                  </a:cubicBezTo>
                  <a:lnTo>
                    <a:pt x="5804" y="2527"/>
                  </a:lnTo>
                  <a:cubicBezTo>
                    <a:pt x="6068" y="2443"/>
                    <a:pt x="6326" y="2352"/>
                    <a:pt x="6549" y="2252"/>
                  </a:cubicBezTo>
                  <a:lnTo>
                    <a:pt x="6486" y="1817"/>
                  </a:lnTo>
                  <a:cubicBezTo>
                    <a:pt x="6239" y="1911"/>
                    <a:pt x="5939" y="2012"/>
                    <a:pt x="5592" y="2095"/>
                  </a:cubicBezTo>
                  <a:cubicBezTo>
                    <a:pt x="4895" y="2259"/>
                    <a:pt x="4346" y="2286"/>
                    <a:pt x="3880" y="2286"/>
                  </a:cubicBezTo>
                  <a:cubicBezTo>
                    <a:pt x="3772" y="2286"/>
                    <a:pt x="3668" y="2286"/>
                    <a:pt x="3570" y="2283"/>
                  </a:cubicBezTo>
                  <a:cubicBezTo>
                    <a:pt x="3469" y="2283"/>
                    <a:pt x="3371" y="2280"/>
                    <a:pt x="3281" y="2280"/>
                  </a:cubicBezTo>
                  <a:cubicBezTo>
                    <a:pt x="3128" y="2280"/>
                    <a:pt x="2982" y="2283"/>
                    <a:pt x="2839" y="2297"/>
                  </a:cubicBezTo>
                  <a:cubicBezTo>
                    <a:pt x="2161" y="2366"/>
                    <a:pt x="4130" y="2537"/>
                    <a:pt x="4130" y="2537"/>
                  </a:cubicBezTo>
                  <a:cubicBezTo>
                    <a:pt x="4130" y="2537"/>
                    <a:pt x="3194" y="2871"/>
                    <a:pt x="2478" y="2871"/>
                  </a:cubicBezTo>
                  <a:cubicBezTo>
                    <a:pt x="2311" y="2871"/>
                    <a:pt x="2154" y="2853"/>
                    <a:pt x="2025" y="2808"/>
                  </a:cubicBezTo>
                  <a:cubicBezTo>
                    <a:pt x="1563" y="2644"/>
                    <a:pt x="582" y="1024"/>
                    <a:pt x="0"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69"/>
            <p:cNvSpPr/>
            <p:nvPr/>
          </p:nvSpPr>
          <p:spPr>
            <a:xfrm>
              <a:off x="4328442" y="2881208"/>
              <a:ext cx="327132" cy="227686"/>
            </a:xfrm>
            <a:custGeom>
              <a:rect b="b" l="l" r="r" t="t"/>
              <a:pathLst>
                <a:path extrusionOk="0" h="4357" w="6260">
                  <a:moveTo>
                    <a:pt x="1" y="1"/>
                  </a:moveTo>
                  <a:lnTo>
                    <a:pt x="1462" y="3842"/>
                  </a:lnTo>
                  <a:cubicBezTo>
                    <a:pt x="1462" y="3842"/>
                    <a:pt x="1664" y="4283"/>
                    <a:pt x="2106" y="4349"/>
                  </a:cubicBezTo>
                  <a:cubicBezTo>
                    <a:pt x="2144" y="4357"/>
                    <a:pt x="2186" y="4357"/>
                    <a:pt x="2234" y="4357"/>
                  </a:cubicBezTo>
                  <a:cubicBezTo>
                    <a:pt x="2788" y="4357"/>
                    <a:pt x="4099" y="4026"/>
                    <a:pt x="4722" y="3806"/>
                  </a:cubicBezTo>
                  <a:cubicBezTo>
                    <a:pt x="5052" y="3692"/>
                    <a:pt x="5672" y="3543"/>
                    <a:pt x="6260" y="3355"/>
                  </a:cubicBezTo>
                  <a:lnTo>
                    <a:pt x="6260" y="3355"/>
                  </a:lnTo>
                  <a:lnTo>
                    <a:pt x="2491" y="4242"/>
                  </a:lnTo>
                  <a:cubicBezTo>
                    <a:pt x="2440" y="4249"/>
                    <a:pt x="2387" y="4252"/>
                    <a:pt x="2335" y="4252"/>
                  </a:cubicBezTo>
                  <a:cubicBezTo>
                    <a:pt x="1963" y="4252"/>
                    <a:pt x="1619" y="4026"/>
                    <a:pt x="1479" y="3671"/>
                  </a:cubicBezTo>
                  <a:lnTo>
                    <a:pt x="456" y="829"/>
                  </a:lnTo>
                  <a:cubicBezTo>
                    <a:pt x="185" y="349"/>
                    <a:pt x="1" y="1"/>
                    <a:pt x="1" y="1"/>
                  </a:cubicBezTo>
                  <a:close/>
                </a:path>
              </a:pathLst>
            </a:custGeom>
            <a:solidFill>
              <a:srgbClr val="2A2B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69"/>
            <p:cNvSpPr/>
            <p:nvPr/>
          </p:nvSpPr>
          <p:spPr>
            <a:xfrm>
              <a:off x="4265890" y="2676306"/>
              <a:ext cx="49540" cy="29891"/>
            </a:xfrm>
            <a:custGeom>
              <a:rect b="b" l="l" r="r" t="t"/>
              <a:pathLst>
                <a:path extrusionOk="0" h="572" w="948">
                  <a:moveTo>
                    <a:pt x="881" y="0"/>
                  </a:moveTo>
                  <a:lnTo>
                    <a:pt x="1" y="439"/>
                  </a:lnTo>
                  <a:lnTo>
                    <a:pt x="67" y="572"/>
                  </a:lnTo>
                  <a:lnTo>
                    <a:pt x="947" y="133"/>
                  </a:lnTo>
                  <a:lnTo>
                    <a:pt x="881" y="0"/>
                  </a:ln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69"/>
            <p:cNvSpPr/>
            <p:nvPr/>
          </p:nvSpPr>
          <p:spPr>
            <a:xfrm>
              <a:off x="4563704" y="2482170"/>
              <a:ext cx="295307" cy="295830"/>
            </a:xfrm>
            <a:custGeom>
              <a:rect b="b" l="l" r="r" t="t"/>
              <a:pathLst>
                <a:path extrusionOk="0" h="5661" w="5651">
                  <a:moveTo>
                    <a:pt x="2500" y="0"/>
                  </a:moveTo>
                  <a:cubicBezTo>
                    <a:pt x="2306" y="0"/>
                    <a:pt x="2177" y="45"/>
                    <a:pt x="2164" y="128"/>
                  </a:cubicBezTo>
                  <a:cubicBezTo>
                    <a:pt x="2127" y="410"/>
                    <a:pt x="2325" y="529"/>
                    <a:pt x="2325" y="529"/>
                  </a:cubicBezTo>
                  <a:cubicBezTo>
                    <a:pt x="2325" y="529"/>
                    <a:pt x="1819" y="310"/>
                    <a:pt x="1310" y="310"/>
                  </a:cubicBezTo>
                  <a:cubicBezTo>
                    <a:pt x="1035" y="310"/>
                    <a:pt x="759" y="374"/>
                    <a:pt x="561" y="571"/>
                  </a:cubicBezTo>
                  <a:cubicBezTo>
                    <a:pt x="1" y="1130"/>
                    <a:pt x="1966" y="2414"/>
                    <a:pt x="1966" y="2414"/>
                  </a:cubicBezTo>
                  <a:cubicBezTo>
                    <a:pt x="1966" y="2414"/>
                    <a:pt x="1483" y="2895"/>
                    <a:pt x="1726" y="3253"/>
                  </a:cubicBezTo>
                  <a:cubicBezTo>
                    <a:pt x="1966" y="3614"/>
                    <a:pt x="2047" y="3935"/>
                    <a:pt x="2047" y="3935"/>
                  </a:cubicBezTo>
                  <a:cubicBezTo>
                    <a:pt x="2047" y="3935"/>
                    <a:pt x="1845" y="4415"/>
                    <a:pt x="2005" y="4415"/>
                  </a:cubicBezTo>
                  <a:cubicBezTo>
                    <a:pt x="2148" y="4415"/>
                    <a:pt x="2098" y="4125"/>
                    <a:pt x="2292" y="4125"/>
                  </a:cubicBezTo>
                  <a:cubicBezTo>
                    <a:pt x="2314" y="4125"/>
                    <a:pt x="2338" y="4128"/>
                    <a:pt x="2366" y="4136"/>
                  </a:cubicBezTo>
                  <a:cubicBezTo>
                    <a:pt x="2644" y="4216"/>
                    <a:pt x="2927" y="4697"/>
                    <a:pt x="2686" y="4857"/>
                  </a:cubicBezTo>
                  <a:cubicBezTo>
                    <a:pt x="2554" y="4947"/>
                    <a:pt x="2310" y="5034"/>
                    <a:pt x="2119" y="5096"/>
                  </a:cubicBezTo>
                  <a:cubicBezTo>
                    <a:pt x="2008" y="5132"/>
                    <a:pt x="1994" y="5281"/>
                    <a:pt x="2092" y="5340"/>
                  </a:cubicBezTo>
                  <a:cubicBezTo>
                    <a:pt x="2325" y="5483"/>
                    <a:pt x="2676" y="5660"/>
                    <a:pt x="2968" y="5660"/>
                  </a:cubicBezTo>
                  <a:cubicBezTo>
                    <a:pt x="3449" y="5660"/>
                    <a:pt x="3727" y="5577"/>
                    <a:pt x="3727" y="5577"/>
                  </a:cubicBezTo>
                  <a:cubicBezTo>
                    <a:pt x="3727" y="5577"/>
                    <a:pt x="4531" y="4499"/>
                    <a:pt x="5091" y="4216"/>
                  </a:cubicBezTo>
                  <a:cubicBezTo>
                    <a:pt x="5650" y="3935"/>
                    <a:pt x="5411" y="2654"/>
                    <a:pt x="5411" y="2495"/>
                  </a:cubicBezTo>
                  <a:cubicBezTo>
                    <a:pt x="5411" y="2334"/>
                    <a:pt x="4851" y="1973"/>
                    <a:pt x="4851" y="1973"/>
                  </a:cubicBezTo>
                  <a:cubicBezTo>
                    <a:pt x="4851" y="1973"/>
                    <a:pt x="5011" y="1610"/>
                    <a:pt x="4290" y="810"/>
                  </a:cubicBezTo>
                  <a:cubicBezTo>
                    <a:pt x="3782" y="248"/>
                    <a:pt x="2959" y="0"/>
                    <a:pt x="2500"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69"/>
            <p:cNvSpPr/>
            <p:nvPr/>
          </p:nvSpPr>
          <p:spPr>
            <a:xfrm>
              <a:off x="4582099" y="2476996"/>
              <a:ext cx="278219" cy="306072"/>
            </a:xfrm>
            <a:custGeom>
              <a:rect b="b" l="l" r="r" t="t"/>
              <a:pathLst>
                <a:path extrusionOk="0" h="5857" w="5324">
                  <a:moveTo>
                    <a:pt x="2156" y="197"/>
                  </a:moveTo>
                  <a:cubicBezTo>
                    <a:pt x="2589" y="197"/>
                    <a:pt x="3377" y="435"/>
                    <a:pt x="3862" y="975"/>
                  </a:cubicBezTo>
                  <a:cubicBezTo>
                    <a:pt x="4516" y="1699"/>
                    <a:pt x="4408" y="2030"/>
                    <a:pt x="4408" y="2030"/>
                  </a:cubicBezTo>
                  <a:lnTo>
                    <a:pt x="4373" y="2110"/>
                  </a:lnTo>
                  <a:lnTo>
                    <a:pt x="4447" y="2155"/>
                  </a:lnTo>
                  <a:cubicBezTo>
                    <a:pt x="4704" y="2322"/>
                    <a:pt x="4948" y="2528"/>
                    <a:pt x="4961" y="2594"/>
                  </a:cubicBezTo>
                  <a:cubicBezTo>
                    <a:pt x="4961" y="2618"/>
                    <a:pt x="4964" y="2670"/>
                    <a:pt x="4972" y="2740"/>
                  </a:cubicBezTo>
                  <a:cubicBezTo>
                    <a:pt x="5010" y="3087"/>
                    <a:pt x="5111" y="4016"/>
                    <a:pt x="4693" y="4225"/>
                  </a:cubicBezTo>
                  <a:cubicBezTo>
                    <a:pt x="4165" y="4493"/>
                    <a:pt x="3451" y="5412"/>
                    <a:pt x="3320" y="5589"/>
                  </a:cubicBezTo>
                  <a:cubicBezTo>
                    <a:pt x="3236" y="5610"/>
                    <a:pt x="2986" y="5659"/>
                    <a:pt x="2616" y="5659"/>
                  </a:cubicBezTo>
                  <a:cubicBezTo>
                    <a:pt x="2408" y="5659"/>
                    <a:pt x="2115" y="5550"/>
                    <a:pt x="1791" y="5356"/>
                  </a:cubicBezTo>
                  <a:cubicBezTo>
                    <a:pt x="1771" y="5346"/>
                    <a:pt x="1771" y="5328"/>
                    <a:pt x="1775" y="5317"/>
                  </a:cubicBezTo>
                  <a:cubicBezTo>
                    <a:pt x="1775" y="5307"/>
                    <a:pt x="1781" y="5297"/>
                    <a:pt x="1799" y="5290"/>
                  </a:cubicBezTo>
                  <a:cubicBezTo>
                    <a:pt x="2074" y="5200"/>
                    <a:pt x="2272" y="5116"/>
                    <a:pt x="2390" y="5039"/>
                  </a:cubicBezTo>
                  <a:cubicBezTo>
                    <a:pt x="2495" y="4970"/>
                    <a:pt x="2543" y="4848"/>
                    <a:pt x="2519" y="4705"/>
                  </a:cubicBezTo>
                  <a:cubicBezTo>
                    <a:pt x="2480" y="4462"/>
                    <a:pt x="2262" y="4204"/>
                    <a:pt x="2042" y="4138"/>
                  </a:cubicBezTo>
                  <a:cubicBezTo>
                    <a:pt x="2004" y="4128"/>
                    <a:pt x="1969" y="4124"/>
                    <a:pt x="1938" y="4124"/>
                  </a:cubicBezTo>
                  <a:cubicBezTo>
                    <a:pt x="1823" y="4124"/>
                    <a:pt x="1757" y="4193"/>
                    <a:pt x="1719" y="4264"/>
                  </a:cubicBezTo>
                  <a:cubicBezTo>
                    <a:pt x="1736" y="4204"/>
                    <a:pt x="1757" y="4135"/>
                    <a:pt x="1785" y="4072"/>
                  </a:cubicBezTo>
                  <a:lnTo>
                    <a:pt x="1799" y="4041"/>
                  </a:lnTo>
                  <a:lnTo>
                    <a:pt x="1788" y="4010"/>
                  </a:lnTo>
                  <a:cubicBezTo>
                    <a:pt x="1785" y="3996"/>
                    <a:pt x="1701" y="3668"/>
                    <a:pt x="1454" y="3300"/>
                  </a:cubicBezTo>
                  <a:cubicBezTo>
                    <a:pt x="1263" y="3011"/>
                    <a:pt x="1680" y="2586"/>
                    <a:pt x="1684" y="2583"/>
                  </a:cubicBezTo>
                  <a:lnTo>
                    <a:pt x="1767" y="2496"/>
                  </a:lnTo>
                  <a:lnTo>
                    <a:pt x="1666" y="2430"/>
                  </a:lnTo>
                  <a:cubicBezTo>
                    <a:pt x="1280" y="2176"/>
                    <a:pt x="261" y="1414"/>
                    <a:pt x="209" y="941"/>
                  </a:cubicBezTo>
                  <a:cubicBezTo>
                    <a:pt x="202" y="861"/>
                    <a:pt x="222" y="795"/>
                    <a:pt x="282" y="739"/>
                  </a:cubicBezTo>
                  <a:cubicBezTo>
                    <a:pt x="455" y="564"/>
                    <a:pt x="704" y="507"/>
                    <a:pt x="955" y="507"/>
                  </a:cubicBezTo>
                  <a:cubicBezTo>
                    <a:pt x="1435" y="507"/>
                    <a:pt x="1928" y="716"/>
                    <a:pt x="1934" y="718"/>
                  </a:cubicBezTo>
                  <a:lnTo>
                    <a:pt x="2025" y="545"/>
                  </a:lnTo>
                  <a:cubicBezTo>
                    <a:pt x="2021" y="540"/>
                    <a:pt x="1882" y="450"/>
                    <a:pt x="1910" y="245"/>
                  </a:cubicBezTo>
                  <a:cubicBezTo>
                    <a:pt x="1917" y="238"/>
                    <a:pt x="1963" y="206"/>
                    <a:pt x="2088" y="200"/>
                  </a:cubicBezTo>
                  <a:cubicBezTo>
                    <a:pt x="2110" y="198"/>
                    <a:pt x="2132" y="197"/>
                    <a:pt x="2156" y="197"/>
                  </a:cubicBezTo>
                  <a:close/>
                  <a:moveTo>
                    <a:pt x="2144" y="1"/>
                  </a:moveTo>
                  <a:cubicBezTo>
                    <a:pt x="2048" y="1"/>
                    <a:pt x="1966" y="10"/>
                    <a:pt x="1903" y="29"/>
                  </a:cubicBezTo>
                  <a:cubicBezTo>
                    <a:pt x="1757" y="74"/>
                    <a:pt x="1722" y="165"/>
                    <a:pt x="1715" y="214"/>
                  </a:cubicBezTo>
                  <a:cubicBezTo>
                    <a:pt x="1701" y="301"/>
                    <a:pt x="1708" y="373"/>
                    <a:pt x="1725" y="436"/>
                  </a:cubicBezTo>
                  <a:cubicBezTo>
                    <a:pt x="1525" y="375"/>
                    <a:pt x="1243" y="309"/>
                    <a:pt x="958" y="309"/>
                  </a:cubicBezTo>
                  <a:cubicBezTo>
                    <a:pt x="661" y="309"/>
                    <a:pt x="359" y="380"/>
                    <a:pt x="139" y="600"/>
                  </a:cubicBezTo>
                  <a:cubicBezTo>
                    <a:pt x="42" y="697"/>
                    <a:pt x="0" y="823"/>
                    <a:pt x="14" y="962"/>
                  </a:cubicBezTo>
                  <a:cubicBezTo>
                    <a:pt x="73" y="1536"/>
                    <a:pt x="1120" y="2294"/>
                    <a:pt x="1465" y="2531"/>
                  </a:cubicBezTo>
                  <a:cubicBezTo>
                    <a:pt x="1326" y="2701"/>
                    <a:pt x="1075" y="3084"/>
                    <a:pt x="1290" y="3408"/>
                  </a:cubicBezTo>
                  <a:cubicBezTo>
                    <a:pt x="1475" y="3686"/>
                    <a:pt x="1562" y="3943"/>
                    <a:pt x="1590" y="4031"/>
                  </a:cubicBezTo>
                  <a:cubicBezTo>
                    <a:pt x="1528" y="4187"/>
                    <a:pt x="1447" y="4434"/>
                    <a:pt x="1524" y="4548"/>
                  </a:cubicBezTo>
                  <a:cubicBezTo>
                    <a:pt x="1552" y="4590"/>
                    <a:pt x="1600" y="4615"/>
                    <a:pt x="1653" y="4615"/>
                  </a:cubicBezTo>
                  <a:cubicBezTo>
                    <a:pt x="1788" y="4615"/>
                    <a:pt x="1833" y="4493"/>
                    <a:pt x="1865" y="4423"/>
                  </a:cubicBezTo>
                  <a:cubicBezTo>
                    <a:pt x="1895" y="4345"/>
                    <a:pt x="1907" y="4320"/>
                    <a:pt x="1939" y="4320"/>
                  </a:cubicBezTo>
                  <a:cubicBezTo>
                    <a:pt x="1951" y="4320"/>
                    <a:pt x="1967" y="4324"/>
                    <a:pt x="1987" y="4330"/>
                  </a:cubicBezTo>
                  <a:cubicBezTo>
                    <a:pt x="2130" y="4371"/>
                    <a:pt x="2297" y="4573"/>
                    <a:pt x="2324" y="4736"/>
                  </a:cubicBezTo>
                  <a:cubicBezTo>
                    <a:pt x="2338" y="4834"/>
                    <a:pt x="2292" y="4866"/>
                    <a:pt x="2279" y="4872"/>
                  </a:cubicBezTo>
                  <a:cubicBezTo>
                    <a:pt x="2181" y="4938"/>
                    <a:pt x="1994" y="5018"/>
                    <a:pt x="1736" y="5102"/>
                  </a:cubicBezTo>
                  <a:cubicBezTo>
                    <a:pt x="1650" y="5130"/>
                    <a:pt x="1587" y="5203"/>
                    <a:pt x="1576" y="5297"/>
                  </a:cubicBezTo>
                  <a:cubicBezTo>
                    <a:pt x="1566" y="5391"/>
                    <a:pt x="1608" y="5478"/>
                    <a:pt x="1691" y="5526"/>
                  </a:cubicBezTo>
                  <a:cubicBezTo>
                    <a:pt x="1938" y="5676"/>
                    <a:pt x="2303" y="5857"/>
                    <a:pt x="2616" y="5857"/>
                  </a:cubicBezTo>
                  <a:cubicBezTo>
                    <a:pt x="3103" y="5857"/>
                    <a:pt x="3392" y="5777"/>
                    <a:pt x="3403" y="5773"/>
                  </a:cubicBezTo>
                  <a:lnTo>
                    <a:pt x="3437" y="5763"/>
                  </a:lnTo>
                  <a:lnTo>
                    <a:pt x="3455" y="5735"/>
                  </a:lnTo>
                  <a:cubicBezTo>
                    <a:pt x="3466" y="5725"/>
                    <a:pt x="4248" y="4670"/>
                    <a:pt x="4784" y="4402"/>
                  </a:cubicBezTo>
                  <a:cubicBezTo>
                    <a:pt x="5324" y="4135"/>
                    <a:pt x="5215" y="3140"/>
                    <a:pt x="5170" y="2719"/>
                  </a:cubicBezTo>
                  <a:cubicBezTo>
                    <a:pt x="5163" y="2656"/>
                    <a:pt x="5160" y="2614"/>
                    <a:pt x="5160" y="2594"/>
                  </a:cubicBezTo>
                  <a:cubicBezTo>
                    <a:pt x="5160" y="2419"/>
                    <a:pt x="4836" y="2176"/>
                    <a:pt x="4610" y="2027"/>
                  </a:cubicBezTo>
                  <a:cubicBezTo>
                    <a:pt x="4627" y="1863"/>
                    <a:pt x="4585" y="1480"/>
                    <a:pt x="4012" y="843"/>
                  </a:cubicBezTo>
                  <a:cubicBezTo>
                    <a:pt x="3479" y="253"/>
                    <a:pt x="2632" y="1"/>
                    <a:pt x="2144"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69"/>
            <p:cNvSpPr/>
            <p:nvPr/>
          </p:nvSpPr>
          <p:spPr>
            <a:xfrm>
              <a:off x="4663515" y="2605654"/>
              <a:ext cx="132055" cy="73422"/>
            </a:xfrm>
            <a:custGeom>
              <a:rect b="b" l="l" r="r" t="t"/>
              <a:pathLst>
                <a:path extrusionOk="0" h="1405" w="2527">
                  <a:moveTo>
                    <a:pt x="59" y="0"/>
                  </a:moveTo>
                  <a:cubicBezTo>
                    <a:pt x="47" y="0"/>
                    <a:pt x="35" y="5"/>
                    <a:pt x="25" y="13"/>
                  </a:cubicBezTo>
                  <a:cubicBezTo>
                    <a:pt x="0" y="31"/>
                    <a:pt x="0" y="61"/>
                    <a:pt x="18" y="82"/>
                  </a:cubicBezTo>
                  <a:cubicBezTo>
                    <a:pt x="29" y="93"/>
                    <a:pt x="1023" y="1280"/>
                    <a:pt x="2471" y="1405"/>
                  </a:cubicBezTo>
                  <a:lnTo>
                    <a:pt x="2475" y="1405"/>
                  </a:lnTo>
                  <a:cubicBezTo>
                    <a:pt x="2499" y="1405"/>
                    <a:pt x="2523" y="1384"/>
                    <a:pt x="2523" y="1360"/>
                  </a:cubicBezTo>
                  <a:cubicBezTo>
                    <a:pt x="2526" y="1332"/>
                    <a:pt x="2505" y="1307"/>
                    <a:pt x="2478" y="1304"/>
                  </a:cubicBezTo>
                  <a:cubicBezTo>
                    <a:pt x="1073" y="1182"/>
                    <a:pt x="102" y="31"/>
                    <a:pt x="95" y="16"/>
                  </a:cubicBezTo>
                  <a:cubicBezTo>
                    <a:pt x="86" y="5"/>
                    <a:pt x="73" y="0"/>
                    <a:pt x="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69"/>
            <p:cNvSpPr/>
            <p:nvPr/>
          </p:nvSpPr>
          <p:spPr>
            <a:xfrm>
              <a:off x="4645539" y="2624571"/>
              <a:ext cx="127508" cy="93959"/>
            </a:xfrm>
            <a:custGeom>
              <a:rect b="b" l="l" r="r" t="t"/>
              <a:pathLst>
                <a:path extrusionOk="0" h="1798" w="2440">
                  <a:moveTo>
                    <a:pt x="52" y="1"/>
                  </a:moveTo>
                  <a:cubicBezTo>
                    <a:pt x="47" y="1"/>
                    <a:pt x="43" y="1"/>
                    <a:pt x="39" y="3"/>
                  </a:cubicBezTo>
                  <a:cubicBezTo>
                    <a:pt x="14" y="13"/>
                    <a:pt x="0" y="41"/>
                    <a:pt x="7" y="65"/>
                  </a:cubicBezTo>
                  <a:cubicBezTo>
                    <a:pt x="14" y="79"/>
                    <a:pt x="491" y="1419"/>
                    <a:pt x="2377" y="1794"/>
                  </a:cubicBezTo>
                  <a:cubicBezTo>
                    <a:pt x="2380" y="1798"/>
                    <a:pt x="2384" y="1798"/>
                    <a:pt x="2387" y="1798"/>
                  </a:cubicBezTo>
                  <a:cubicBezTo>
                    <a:pt x="2408" y="1798"/>
                    <a:pt x="2429" y="1780"/>
                    <a:pt x="2435" y="1756"/>
                  </a:cubicBezTo>
                  <a:cubicBezTo>
                    <a:pt x="2440" y="1732"/>
                    <a:pt x="2422" y="1703"/>
                    <a:pt x="2394" y="1697"/>
                  </a:cubicBezTo>
                  <a:cubicBezTo>
                    <a:pt x="571" y="1332"/>
                    <a:pt x="108" y="48"/>
                    <a:pt x="102" y="33"/>
                  </a:cubicBezTo>
                  <a:cubicBezTo>
                    <a:pt x="95" y="13"/>
                    <a:pt x="73" y="1"/>
                    <a:pt x="5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69"/>
            <p:cNvSpPr/>
            <p:nvPr/>
          </p:nvSpPr>
          <p:spPr>
            <a:xfrm>
              <a:off x="2413050" y="3407588"/>
              <a:ext cx="925500" cy="156000"/>
            </a:xfrm>
            <a:prstGeom prst="roundRect">
              <a:avLst>
                <a:gd fmla="val 16667" name="adj"/>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59"/>
          <p:cNvSpPr txBox="1"/>
          <p:nvPr>
            <p:ph type="title"/>
          </p:nvPr>
        </p:nvSpPr>
        <p:spPr>
          <a:xfrm>
            <a:off x="720162" y="504200"/>
            <a:ext cx="7703700" cy="401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500">
                <a:solidFill>
                  <a:srgbClr val="000000"/>
                </a:solidFill>
              </a:rPr>
              <a:t>Pendahuluan</a:t>
            </a:r>
            <a:endParaRPr sz="3500">
              <a:solidFill>
                <a:srgbClr val="000000"/>
              </a:solidFill>
            </a:endParaRPr>
          </a:p>
        </p:txBody>
      </p:sp>
      <p:sp>
        <p:nvSpPr>
          <p:cNvPr id="1030" name="Google Shape;1030;p59"/>
          <p:cNvSpPr/>
          <p:nvPr/>
        </p:nvSpPr>
        <p:spPr>
          <a:xfrm rot="-9584367">
            <a:off x="592612" y="-1198291"/>
            <a:ext cx="614825" cy="1660067"/>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31" name="Google Shape;1031;p59"/>
          <p:cNvSpPr/>
          <p:nvPr/>
        </p:nvSpPr>
        <p:spPr>
          <a:xfrm rot="8998115">
            <a:off x="486867" y="-1198311"/>
            <a:ext cx="614832" cy="1660087"/>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32" name="Google Shape;1032;p59"/>
          <p:cNvSpPr/>
          <p:nvPr/>
        </p:nvSpPr>
        <p:spPr>
          <a:xfrm rot="10800000">
            <a:off x="2027780" y="-2"/>
            <a:ext cx="5976195" cy="255157"/>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59"/>
          <p:cNvSpPr/>
          <p:nvPr/>
        </p:nvSpPr>
        <p:spPr>
          <a:xfrm rot="1421683">
            <a:off x="-1696917" y="506875"/>
            <a:ext cx="7028945" cy="3294804"/>
          </a:xfrm>
          <a:custGeom>
            <a:rect b="b" l="l" r="r" t="t"/>
            <a:pathLst>
              <a:path extrusionOk="0" h="7501" w="9222">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59"/>
          <p:cNvSpPr txBox="1"/>
          <p:nvPr/>
        </p:nvSpPr>
        <p:spPr>
          <a:xfrm>
            <a:off x="112725" y="1154938"/>
            <a:ext cx="4525800" cy="1674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Font typeface="Arial"/>
              <a:buChar char="●"/>
            </a:pPr>
            <a:r>
              <a:rPr lang="en" sz="1200"/>
              <a:t>Covid-19 didefinisikan sebagai jangkitan oleh novel coronavirus (</a:t>
            </a:r>
            <a:r>
              <a:rPr b="1" lang="en" sz="1200"/>
              <a:t>CoV</a:t>
            </a:r>
            <a:r>
              <a:rPr lang="en" sz="1200"/>
              <a:t>).</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World Health Organization(</a:t>
            </a:r>
            <a:r>
              <a:rPr b="1" lang="en" sz="1200"/>
              <a:t>WHO</a:t>
            </a:r>
            <a:r>
              <a:rPr lang="en" sz="1200"/>
              <a:t>) mengesahkan penyakit pernafasan sekelompok penduduk dari Bandar Wuhan</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Kes COVID-19 yang pertama di Malaysia disahkan pada 2020</a:t>
            </a:r>
            <a:endParaRPr sz="1200"/>
          </a:p>
          <a:p>
            <a:pPr indent="0" lvl="0" marL="0" rtl="0" algn="l">
              <a:spcBef>
                <a:spcPts val="0"/>
              </a:spcBef>
              <a:spcAft>
                <a:spcPts val="0"/>
              </a:spcAft>
              <a:buNone/>
            </a:pPr>
            <a:r>
              <a:t/>
            </a:r>
            <a:endParaRPr>
              <a:latin typeface="Advent Pro Light"/>
              <a:ea typeface="Advent Pro Light"/>
              <a:cs typeface="Advent Pro Light"/>
              <a:sym typeface="Advent Pro Light"/>
            </a:endParaRPr>
          </a:p>
        </p:txBody>
      </p:sp>
      <p:pic>
        <p:nvPicPr>
          <p:cNvPr id="1035" name="Google Shape;1035;p59"/>
          <p:cNvPicPr preferRelativeResize="0"/>
          <p:nvPr/>
        </p:nvPicPr>
        <p:blipFill>
          <a:blip r:embed="rId3">
            <a:alphaModFix/>
          </a:blip>
          <a:stretch>
            <a:fillRect/>
          </a:stretch>
        </p:blipFill>
        <p:spPr>
          <a:xfrm>
            <a:off x="768750" y="2601538"/>
            <a:ext cx="1838950" cy="1851825"/>
          </a:xfrm>
          <a:prstGeom prst="rect">
            <a:avLst/>
          </a:prstGeom>
          <a:noFill/>
          <a:ln>
            <a:noFill/>
          </a:ln>
        </p:spPr>
      </p:pic>
      <p:sp>
        <p:nvSpPr>
          <p:cNvPr id="1036" name="Google Shape;1036;p59"/>
          <p:cNvSpPr/>
          <p:nvPr/>
        </p:nvSpPr>
        <p:spPr>
          <a:xfrm rot="2350755">
            <a:off x="4755372" y="256120"/>
            <a:ext cx="7028953" cy="3375210"/>
          </a:xfrm>
          <a:custGeom>
            <a:rect b="b" l="l" r="r" t="t"/>
            <a:pathLst>
              <a:path extrusionOk="0" h="7501" w="9222">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59"/>
          <p:cNvSpPr txBox="1"/>
          <p:nvPr/>
        </p:nvSpPr>
        <p:spPr>
          <a:xfrm>
            <a:off x="5369700" y="980350"/>
            <a:ext cx="3879600" cy="1006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Font typeface="Arial"/>
              <a:buChar char="●"/>
            </a:pPr>
            <a:r>
              <a:rPr lang="en" sz="1200"/>
              <a:t>Kementerian Pelajaran Malaysia(</a:t>
            </a:r>
            <a:r>
              <a:rPr b="1" lang="en" sz="1200"/>
              <a:t>KPM</a:t>
            </a:r>
            <a:r>
              <a:rPr lang="en" sz="1200"/>
              <a:t>) sebuah kementerian pelajaran yang bertujuan untuk membangunkan sebuah sistem pendidikan bertaraf dunia </a:t>
            </a:r>
            <a:endParaRPr>
              <a:latin typeface="Advent Pro Light"/>
              <a:ea typeface="Advent Pro Light"/>
              <a:cs typeface="Advent Pro Light"/>
              <a:sym typeface="Advent Pro Light"/>
            </a:endParaRPr>
          </a:p>
        </p:txBody>
      </p:sp>
      <p:sp>
        <p:nvSpPr>
          <p:cNvPr id="1038" name="Google Shape;1038;p59"/>
          <p:cNvSpPr txBox="1"/>
          <p:nvPr/>
        </p:nvSpPr>
        <p:spPr>
          <a:xfrm>
            <a:off x="740400" y="4453350"/>
            <a:ext cx="2154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t>Kes pada 19 Mei 2020</a:t>
            </a:r>
            <a:endParaRPr i="1" sz="1200"/>
          </a:p>
        </p:txBody>
      </p:sp>
      <p:sp>
        <p:nvSpPr>
          <p:cNvPr id="1039" name="Google Shape;1039;p59"/>
          <p:cNvSpPr/>
          <p:nvPr/>
        </p:nvSpPr>
        <p:spPr>
          <a:xfrm rot="-4276735">
            <a:off x="3600482" y="1189237"/>
            <a:ext cx="2965099" cy="4676425"/>
          </a:xfrm>
          <a:custGeom>
            <a:rect b="b" l="l" r="r" t="t"/>
            <a:pathLst>
              <a:path extrusionOk="0" h="56165" w="84369">
                <a:moveTo>
                  <a:pt x="25967" y="0"/>
                </a:moveTo>
                <a:cubicBezTo>
                  <a:pt x="22596" y="0"/>
                  <a:pt x="19306" y="554"/>
                  <a:pt x="16439" y="1996"/>
                </a:cubicBezTo>
                <a:cubicBezTo>
                  <a:pt x="14091" y="3192"/>
                  <a:pt x="11960" y="4845"/>
                  <a:pt x="9611" y="6671"/>
                </a:cubicBezTo>
                <a:cubicBezTo>
                  <a:pt x="4458" y="10672"/>
                  <a:pt x="0" y="15478"/>
                  <a:pt x="0" y="22414"/>
                </a:cubicBezTo>
                <a:cubicBezTo>
                  <a:pt x="435" y="31917"/>
                  <a:pt x="8589" y="36961"/>
                  <a:pt x="15374" y="42332"/>
                </a:cubicBezTo>
                <a:cubicBezTo>
                  <a:pt x="25827" y="50616"/>
                  <a:pt x="40145" y="56165"/>
                  <a:pt x="54076" y="56165"/>
                </a:cubicBezTo>
                <a:cubicBezTo>
                  <a:pt x="59271" y="56165"/>
                  <a:pt x="64411" y="55393"/>
                  <a:pt x="69278" y="53704"/>
                </a:cubicBezTo>
                <a:cubicBezTo>
                  <a:pt x="78236" y="50595"/>
                  <a:pt x="84368" y="41571"/>
                  <a:pt x="83085" y="31808"/>
                </a:cubicBezTo>
                <a:cubicBezTo>
                  <a:pt x="81868" y="22827"/>
                  <a:pt x="67886" y="16348"/>
                  <a:pt x="60950" y="12129"/>
                </a:cubicBezTo>
                <a:cubicBezTo>
                  <a:pt x="54274" y="8085"/>
                  <a:pt x="47012" y="4540"/>
                  <a:pt x="39510" y="2279"/>
                </a:cubicBezTo>
                <a:cubicBezTo>
                  <a:pt x="35436" y="1056"/>
                  <a:pt x="30623" y="0"/>
                  <a:pt x="25967"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59"/>
          <p:cNvSpPr txBox="1"/>
          <p:nvPr/>
        </p:nvSpPr>
        <p:spPr>
          <a:xfrm>
            <a:off x="5210650" y="2820200"/>
            <a:ext cx="357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dvent Pro Light"/>
              <a:ea typeface="Advent Pro Light"/>
              <a:cs typeface="Advent Pro Light"/>
              <a:sym typeface="Advent Pro Light"/>
            </a:endParaRPr>
          </a:p>
        </p:txBody>
      </p:sp>
      <p:sp>
        <p:nvSpPr>
          <p:cNvPr id="1041" name="Google Shape;1041;p59"/>
          <p:cNvSpPr txBox="1"/>
          <p:nvPr/>
        </p:nvSpPr>
        <p:spPr>
          <a:xfrm>
            <a:off x="2947675" y="2453975"/>
            <a:ext cx="4136400" cy="228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Font typeface="Arial"/>
              <a:buChar char="●"/>
            </a:pPr>
            <a:r>
              <a:rPr lang="en" sz="1200"/>
              <a:t>KPM mengadaptasi norma baharu aktiviti pengajaran dan pembelajaran di rumah(Pdpr) </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KPM memberi arahan supaya  murid tidak benarkan ke sekolah dan belajar dari rumah(PdPR) </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Pelajar IPT diarahkan untuk tidak hadir ke kampus dan pulang ke tempat asal pelajar.</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KPM rangkumkan Program Pemerkasaan Pelaksanaan Kurikulum (KPMPerkasaKU) </a:t>
            </a:r>
            <a:endParaRPr sz="1200"/>
          </a:p>
          <a:p>
            <a:pPr indent="-304800" lvl="0" marL="457200" rtl="0" algn="l">
              <a:lnSpc>
                <a:spcPct val="115000"/>
              </a:lnSpc>
              <a:spcBef>
                <a:spcPts val="0"/>
              </a:spcBef>
              <a:spcAft>
                <a:spcPts val="0"/>
              </a:spcAft>
              <a:buClr>
                <a:srgbClr val="000000"/>
              </a:buClr>
              <a:buSzPts val="1200"/>
              <a:buFont typeface="Anaheim"/>
              <a:buChar char="●"/>
            </a:pPr>
            <a:r>
              <a:rPr lang="en" sz="1200"/>
              <a:t>Pelbagai peralatan dan perisian digunakan untuk proses pendidikan ini</a:t>
            </a:r>
            <a:endParaRPr sz="1200"/>
          </a:p>
        </p:txBody>
      </p:sp>
      <p:pic>
        <p:nvPicPr>
          <p:cNvPr id="1042" name="Google Shape;1042;p59"/>
          <p:cNvPicPr preferRelativeResize="0"/>
          <p:nvPr/>
        </p:nvPicPr>
        <p:blipFill>
          <a:blip r:embed="rId4">
            <a:alphaModFix/>
          </a:blip>
          <a:stretch>
            <a:fillRect/>
          </a:stretch>
        </p:blipFill>
        <p:spPr>
          <a:xfrm>
            <a:off x="6895700" y="1861000"/>
            <a:ext cx="2154300" cy="1256018"/>
          </a:xfrm>
          <a:prstGeom prst="rect">
            <a:avLst/>
          </a:prstGeom>
          <a:noFill/>
          <a:ln>
            <a:noFill/>
          </a:ln>
        </p:spPr>
      </p:pic>
      <p:sp>
        <p:nvSpPr>
          <p:cNvPr id="1043" name="Google Shape;1043;p59"/>
          <p:cNvSpPr txBox="1"/>
          <p:nvPr/>
        </p:nvSpPr>
        <p:spPr>
          <a:xfrm>
            <a:off x="7550400" y="3036450"/>
            <a:ext cx="1698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t>Gambar dipetik dari Metro</a:t>
            </a:r>
            <a:endParaRPr i="1"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9F"/>
        </a:solidFill>
      </p:bgPr>
    </p:bg>
    <p:spTree>
      <p:nvGrpSpPr>
        <p:cNvPr id="1047" name="Shape 1047"/>
        <p:cNvGrpSpPr/>
        <p:nvPr/>
      </p:nvGrpSpPr>
      <p:grpSpPr>
        <a:xfrm>
          <a:off x="0" y="0"/>
          <a:ext cx="0" cy="0"/>
          <a:chOff x="0" y="0"/>
          <a:chExt cx="0" cy="0"/>
        </a:xfrm>
      </p:grpSpPr>
      <p:grpSp>
        <p:nvGrpSpPr>
          <p:cNvPr id="1048" name="Google Shape;1048;p60"/>
          <p:cNvGrpSpPr/>
          <p:nvPr/>
        </p:nvGrpSpPr>
        <p:grpSpPr>
          <a:xfrm>
            <a:off x="-985386" y="1235535"/>
            <a:ext cx="10842650" cy="4514780"/>
            <a:chOff x="-1146511" y="1235522"/>
            <a:chExt cx="10842650" cy="4514780"/>
          </a:xfrm>
        </p:grpSpPr>
        <p:sp>
          <p:nvSpPr>
            <p:cNvPr id="1049" name="Google Shape;1049;p60"/>
            <p:cNvSpPr/>
            <p:nvPr/>
          </p:nvSpPr>
          <p:spPr>
            <a:xfrm>
              <a:off x="0" y="4764335"/>
              <a:ext cx="9144015" cy="368180"/>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60"/>
            <p:cNvSpPr/>
            <p:nvPr/>
          </p:nvSpPr>
          <p:spPr>
            <a:xfrm>
              <a:off x="8430528" y="4743916"/>
              <a:ext cx="713508" cy="909906"/>
            </a:xfrm>
            <a:custGeom>
              <a:rect b="b" l="l" r="r" t="t"/>
              <a:pathLst>
                <a:path extrusionOk="0" h="18825" w="17586">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51" name="Google Shape;1051;p60"/>
            <p:cNvSpPr/>
            <p:nvPr/>
          </p:nvSpPr>
          <p:spPr>
            <a:xfrm>
              <a:off x="8717274" y="4481488"/>
              <a:ext cx="426750" cy="1268814"/>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52" name="Google Shape;1052;p60"/>
            <p:cNvSpPr/>
            <p:nvPr/>
          </p:nvSpPr>
          <p:spPr>
            <a:xfrm>
              <a:off x="7708500" y="1235522"/>
              <a:ext cx="1987639" cy="369276"/>
            </a:xfrm>
            <a:custGeom>
              <a:rect b="b" l="l" r="r" t="t"/>
              <a:pathLst>
                <a:path extrusionOk="0" h="6691" w="28074">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0"/>
            <p:cNvSpPr/>
            <p:nvPr/>
          </p:nvSpPr>
          <p:spPr>
            <a:xfrm>
              <a:off x="-1146511" y="1236575"/>
              <a:ext cx="1544673" cy="368206"/>
            </a:xfrm>
            <a:custGeom>
              <a:rect b="b" l="l" r="r" t="t"/>
              <a:pathLst>
                <a:path extrusionOk="0" h="5463" w="22918">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4" name="Google Shape;1054;p60"/>
          <p:cNvSpPr txBox="1"/>
          <p:nvPr>
            <p:ph type="title"/>
          </p:nvPr>
        </p:nvSpPr>
        <p:spPr>
          <a:xfrm>
            <a:off x="174575" y="-94000"/>
            <a:ext cx="8902200" cy="13296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6000"/>
              <a:buNone/>
            </a:pPr>
            <a:r>
              <a:rPr b="1" lang="en" sz="3500"/>
              <a:t>FAKTOR - FAKTOR MEMPENGARUHI PENYEBARAN COVID -19 &amp; </a:t>
            </a:r>
            <a:r>
              <a:rPr b="1" lang="en" sz="3500">
                <a:solidFill>
                  <a:schemeClr val="dk1"/>
                </a:solidFill>
              </a:rPr>
              <a:t>CA</a:t>
            </a:r>
            <a:r>
              <a:rPr b="1" lang="en" sz="3500">
                <a:solidFill>
                  <a:srgbClr val="363636"/>
                </a:solidFill>
              </a:rPr>
              <a:t>RA MENANGANI IMPAK COVID-19</a:t>
            </a:r>
            <a:endParaRPr b="1" sz="3500">
              <a:solidFill>
                <a:srgbClr val="434343"/>
              </a:solidFill>
              <a:latin typeface="Oswald"/>
              <a:ea typeface="Oswald"/>
              <a:cs typeface="Oswald"/>
              <a:sym typeface="Oswald"/>
            </a:endParaRPr>
          </a:p>
        </p:txBody>
      </p:sp>
      <p:sp>
        <p:nvSpPr>
          <p:cNvPr id="1055" name="Google Shape;1055;p60"/>
          <p:cNvSpPr txBox="1"/>
          <p:nvPr/>
        </p:nvSpPr>
        <p:spPr>
          <a:xfrm>
            <a:off x="0" y="1561175"/>
            <a:ext cx="49152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Faktor - faktor :</a:t>
            </a:r>
            <a:endParaRPr sz="1200"/>
          </a:p>
          <a:p>
            <a:pPr indent="-304800" lvl="0" marL="457200" rtl="0" algn="l">
              <a:spcBef>
                <a:spcPts val="0"/>
              </a:spcBef>
              <a:spcAft>
                <a:spcPts val="0"/>
              </a:spcAft>
              <a:buSzPts val="1200"/>
              <a:buChar char="●"/>
            </a:pPr>
            <a:r>
              <a:rPr lang="en" sz="1200"/>
              <a:t>Ruang tertutup risiko penularan virus akan menjadi semakin tinggi di dalam ruangan tertutup di mana ventilasi tidak baik. </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Kontak dekat, virus juga dapat ditularkan melalui tetesan (droplets) kecil saat seseorang yang terinfeksi berbicara.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Tempat ramai, semakin banyak orang, semakin tinggi pula risiko penularan virus yang dapat terjadi.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Durasi dan keragaman kontak, durasi waktu yang dihabiskan bersama orang lain juga turut berpengaruh pada risiko penularan.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Ibu-bapa tidak tampil untuk buat saringan untuk anak-anak</a:t>
            </a:r>
            <a:endParaRPr/>
          </a:p>
        </p:txBody>
      </p:sp>
      <p:sp>
        <p:nvSpPr>
          <p:cNvPr id="1056" name="Google Shape;1056;p60"/>
          <p:cNvSpPr txBox="1"/>
          <p:nvPr/>
        </p:nvSpPr>
        <p:spPr>
          <a:xfrm>
            <a:off x="4665700" y="1561175"/>
            <a:ext cx="4410900" cy="371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Cara - Cara menangani:</a:t>
            </a:r>
            <a:endParaRPr sz="1200"/>
          </a:p>
          <a:p>
            <a:pPr indent="-304800" lvl="0" marL="457200" rtl="0" algn="l">
              <a:spcBef>
                <a:spcPts val="0"/>
              </a:spcBef>
              <a:spcAft>
                <a:spcPts val="0"/>
              </a:spcAft>
              <a:buSzPts val="1200"/>
              <a:buChar char="●"/>
            </a:pPr>
            <a:r>
              <a:rPr lang="en" sz="1200"/>
              <a:t>Penyediaan tempat mencuci tangan atau hand sanitizer</a:t>
            </a:r>
            <a:endParaRPr sz="1200"/>
          </a:p>
          <a:p>
            <a:pPr indent="-304800" lvl="0" marL="457200" rtl="0" algn="l">
              <a:spcBef>
                <a:spcPts val="0"/>
              </a:spcBef>
              <a:spcAft>
                <a:spcPts val="0"/>
              </a:spcAft>
              <a:buSzPts val="1200"/>
              <a:buChar char="●"/>
            </a:pPr>
            <a:r>
              <a:rPr lang="en" sz="1200"/>
              <a:t>Pelajar dan Guru mengenakan penutup muka setiap masa</a:t>
            </a:r>
            <a:endParaRPr sz="1200"/>
          </a:p>
          <a:p>
            <a:pPr indent="-304800" lvl="0" marL="457200" rtl="0" algn="l">
              <a:spcBef>
                <a:spcPts val="0"/>
              </a:spcBef>
              <a:spcAft>
                <a:spcPts val="0"/>
              </a:spcAft>
              <a:buSzPts val="1200"/>
              <a:buChar char="●"/>
            </a:pPr>
            <a:r>
              <a:rPr lang="en" sz="1200"/>
              <a:t>Amalan penjarakkan sosial yang selamat iaitu sekurang-kurangya 1 meter termasuk di ruang kelas dan ruang makan</a:t>
            </a:r>
            <a:endParaRPr sz="1200"/>
          </a:p>
          <a:p>
            <a:pPr indent="-304800" lvl="0" marL="457200" rtl="0" algn="l">
              <a:spcBef>
                <a:spcPts val="0"/>
              </a:spcBef>
              <a:spcAft>
                <a:spcPts val="0"/>
              </a:spcAft>
              <a:buSzPts val="1200"/>
              <a:buChar char="●"/>
            </a:pPr>
            <a:r>
              <a:rPr lang="en" sz="1200"/>
              <a:t>Elakkan pelajar berkumpul di ruang yang sempit (confined space)</a:t>
            </a:r>
            <a:endParaRPr sz="1200"/>
          </a:p>
          <a:p>
            <a:pPr indent="-304800" lvl="0" marL="457200" rtl="0" algn="l">
              <a:spcBef>
                <a:spcPts val="0"/>
              </a:spcBef>
              <a:spcAft>
                <a:spcPts val="0"/>
              </a:spcAft>
              <a:buSzPts val="1200"/>
              <a:buChar char="●"/>
            </a:pPr>
            <a:r>
              <a:rPr lang="en" sz="1200"/>
              <a:t>Elakkan terlalu ramai pelajar bersama pada satu masa (crowded place)</a:t>
            </a:r>
            <a:endParaRPr sz="1200"/>
          </a:p>
          <a:p>
            <a:pPr indent="-304800" lvl="0" marL="457200" rtl="0" algn="l">
              <a:spcBef>
                <a:spcPts val="0"/>
              </a:spcBef>
              <a:spcAft>
                <a:spcPts val="0"/>
              </a:spcAft>
              <a:buSzPts val="1200"/>
              <a:buChar char="●"/>
            </a:pPr>
            <a:r>
              <a:rPr lang="en" sz="1200"/>
              <a:t>Kerap melaksanakan proses nyah kuman dan nyah cemar, terutamanya di ruang guna sama</a:t>
            </a:r>
            <a:endParaRPr sz="1200"/>
          </a:p>
          <a:p>
            <a:pPr indent="-304800" lvl="0" marL="457200" rtl="0" algn="l">
              <a:spcBef>
                <a:spcPts val="0"/>
              </a:spcBef>
              <a:spcAft>
                <a:spcPts val="0"/>
              </a:spcAft>
              <a:buSzPts val="1200"/>
              <a:buChar char="●"/>
            </a:pPr>
            <a:r>
              <a:rPr lang="en" sz="1200"/>
              <a:t>Melanjutkan Pembelajaran dan Pengajaran Secara Dalam Talian (Online)</a:t>
            </a:r>
            <a:endParaRPr sz="1300">
              <a:solidFill>
                <a:schemeClr val="dk1"/>
              </a:solidFill>
            </a:endParaRPr>
          </a:p>
          <a:p>
            <a:pPr indent="0" lvl="0" marL="457200" rtl="0" algn="l">
              <a:lnSpc>
                <a:spcPct val="115000"/>
              </a:lnSpc>
              <a:spcBef>
                <a:spcPts val="1200"/>
              </a:spcBef>
              <a:spcAft>
                <a:spcPts val="0"/>
              </a:spcAft>
              <a:buNone/>
            </a:pPr>
            <a:r>
              <a:t/>
            </a:r>
            <a:endParaRPr sz="1500">
              <a:solidFill>
                <a:srgbClr val="F2F2F2"/>
              </a:solidFill>
              <a:highlight>
                <a:schemeClr val="dk1"/>
              </a:highlight>
            </a:endParaRPr>
          </a:p>
          <a:p>
            <a:pPr indent="0" lvl="0" marL="457200" rtl="0" algn="l">
              <a:spcBef>
                <a:spcPts val="1200"/>
              </a:spcBef>
              <a:spcAft>
                <a:spcPts val="0"/>
              </a:spcAft>
              <a:buNone/>
            </a:pPr>
            <a:r>
              <a:t/>
            </a:r>
            <a:endParaRPr sz="1200">
              <a:solidFill>
                <a:schemeClr val="lt2"/>
              </a:solidFill>
              <a:highlight>
                <a:schemeClr val="dk1"/>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61"/>
          <p:cNvSpPr/>
          <p:nvPr/>
        </p:nvSpPr>
        <p:spPr>
          <a:xfrm>
            <a:off x="2737650" y="143275"/>
            <a:ext cx="3668700" cy="65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1"/>
          <p:cNvSpPr txBox="1"/>
          <p:nvPr>
            <p:ph type="title"/>
          </p:nvPr>
        </p:nvSpPr>
        <p:spPr>
          <a:xfrm>
            <a:off x="752475" y="199225"/>
            <a:ext cx="7368600" cy="545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500">
                <a:solidFill>
                  <a:srgbClr val="000000"/>
                </a:solidFill>
                <a:highlight>
                  <a:schemeClr val="lt2"/>
                </a:highlight>
              </a:rPr>
              <a:t>FALSAFAH </a:t>
            </a:r>
            <a:endParaRPr sz="3500">
              <a:solidFill>
                <a:srgbClr val="000000"/>
              </a:solidFill>
              <a:highlight>
                <a:schemeClr val="lt2"/>
              </a:highlight>
            </a:endParaRPr>
          </a:p>
        </p:txBody>
      </p:sp>
      <p:sp>
        <p:nvSpPr>
          <p:cNvPr id="1063" name="Google Shape;1063;p61"/>
          <p:cNvSpPr txBox="1"/>
          <p:nvPr>
            <p:ph idx="1" type="subTitle"/>
          </p:nvPr>
        </p:nvSpPr>
        <p:spPr>
          <a:xfrm>
            <a:off x="752475" y="866625"/>
            <a:ext cx="7784100" cy="3569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sz="1500"/>
          </a:p>
          <a:p>
            <a:pPr indent="0" lvl="0" marL="0" rtl="0" algn="ctr">
              <a:spcBef>
                <a:spcPts val="0"/>
              </a:spcBef>
              <a:spcAft>
                <a:spcPts val="0"/>
              </a:spcAft>
              <a:buNone/>
            </a:pPr>
            <a:r>
              <a:rPr b="1" lang="en" sz="1500">
                <a:solidFill>
                  <a:srgbClr val="000000"/>
                </a:solidFill>
                <a:latin typeface="Arial"/>
                <a:ea typeface="Arial"/>
                <a:cs typeface="Arial"/>
                <a:sym typeface="Arial"/>
              </a:rPr>
              <a:t>Sesuatu penyiasatan yang komprehensif dan logikal mengenai asas - asas pemikiran atas semua aktiviti manusia khususnya dalam bidang sains, seni agama dan pendidikan.</a:t>
            </a:r>
            <a:endParaRPr b="1" sz="1500">
              <a:solidFill>
                <a:srgbClr val="000000"/>
              </a:solidFill>
              <a:latin typeface="Arial"/>
              <a:ea typeface="Arial"/>
              <a:cs typeface="Arial"/>
              <a:sym typeface="Arial"/>
            </a:endParaRPr>
          </a:p>
          <a:p>
            <a:pPr indent="0" lvl="0" marL="0" rtl="0" algn="ctr">
              <a:spcBef>
                <a:spcPts val="0"/>
              </a:spcBef>
              <a:spcAft>
                <a:spcPts val="0"/>
              </a:spcAft>
              <a:buNone/>
            </a:pPr>
            <a:r>
              <a:t/>
            </a:r>
            <a:endParaRPr b="1" sz="1500">
              <a:solidFill>
                <a:srgbClr val="000000"/>
              </a:solidFill>
              <a:latin typeface="Arial"/>
              <a:ea typeface="Arial"/>
              <a:cs typeface="Arial"/>
              <a:sym typeface="Arial"/>
            </a:endParaRPr>
          </a:p>
          <a:p>
            <a:pPr indent="0" lvl="0" marL="0" rtl="0" algn="l">
              <a:spcBef>
                <a:spcPts val="0"/>
              </a:spcBef>
              <a:spcAft>
                <a:spcPts val="0"/>
              </a:spcAft>
              <a:buNone/>
            </a:pPr>
            <a:r>
              <a:rPr lang="en" sz="2000">
                <a:solidFill>
                  <a:srgbClr val="000000"/>
                </a:solidFill>
                <a:latin typeface="Arial"/>
                <a:ea typeface="Arial"/>
                <a:cs typeface="Arial"/>
                <a:sym typeface="Arial"/>
              </a:rPr>
              <a:t>EPISTEMOLOGI</a:t>
            </a:r>
            <a:endParaRPr sz="2000">
              <a:solidFill>
                <a:srgbClr val="000000"/>
              </a:solidFill>
              <a:latin typeface="Arial"/>
              <a:ea typeface="Arial"/>
              <a:cs typeface="Arial"/>
              <a:sym typeface="Arial"/>
            </a:endParaRPr>
          </a:p>
          <a:p>
            <a:pPr indent="0" lvl="0" marL="0" rtl="0" algn="l">
              <a:spcBef>
                <a:spcPts val="0"/>
              </a:spcBef>
              <a:spcAft>
                <a:spcPts val="0"/>
              </a:spcAft>
              <a:buNone/>
            </a:pPr>
            <a:r>
              <a:t/>
            </a:r>
            <a:endParaRPr sz="2000">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Cabang falsafah yang mengkaji ilmu pengetahuan yang mempersoalkan perkara seperti </a:t>
            </a:r>
            <a:r>
              <a:rPr i="1" lang="en">
                <a:solidFill>
                  <a:srgbClr val="000000"/>
                </a:solidFill>
                <a:latin typeface="Arial"/>
                <a:ea typeface="Arial"/>
                <a:cs typeface="Arial"/>
                <a:sym typeface="Arial"/>
              </a:rPr>
              <a:t>bagaimana kita memperoleh ilmu ? </a:t>
            </a:r>
            <a:r>
              <a:rPr lang="en">
                <a:solidFill>
                  <a:srgbClr val="000000"/>
                </a:solidFill>
                <a:latin typeface="Arial"/>
                <a:ea typeface="Arial"/>
                <a:cs typeface="Arial"/>
                <a:sym typeface="Arial"/>
              </a:rPr>
              <a:t>dan </a:t>
            </a:r>
            <a:r>
              <a:rPr i="1" lang="en">
                <a:solidFill>
                  <a:srgbClr val="000000"/>
                </a:solidFill>
                <a:latin typeface="Arial"/>
                <a:ea typeface="Arial"/>
                <a:cs typeface="Arial"/>
                <a:sym typeface="Arial"/>
              </a:rPr>
              <a:t>apakah berkaitan dengan pembelajaran ?</a:t>
            </a:r>
            <a:endParaRPr i="1">
              <a:solidFill>
                <a:srgbClr val="000000"/>
              </a:solidFill>
              <a:latin typeface="Arial"/>
              <a:ea typeface="Arial"/>
              <a:cs typeface="Arial"/>
              <a:sym typeface="Arial"/>
            </a:endParaRPr>
          </a:p>
          <a:p>
            <a:pPr indent="0" lvl="0" marL="0" rtl="0" algn="l">
              <a:spcBef>
                <a:spcPts val="0"/>
              </a:spcBef>
              <a:spcAft>
                <a:spcPts val="0"/>
              </a:spcAft>
              <a:buNone/>
            </a:pPr>
            <a:r>
              <a:t/>
            </a:r>
            <a:endParaRPr sz="1900">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Terdapat lima jenis ilmu iaitu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highlight>
                  <a:schemeClr val="accent4"/>
                </a:highlight>
                <a:latin typeface="Arial"/>
                <a:ea typeface="Arial"/>
                <a:cs typeface="Arial"/>
                <a:sym typeface="Arial"/>
              </a:rPr>
              <a:t>Ilmu </a:t>
            </a:r>
            <a:r>
              <a:rPr b="1" lang="en">
                <a:solidFill>
                  <a:srgbClr val="000000"/>
                </a:solidFill>
                <a:highlight>
                  <a:schemeClr val="accent4"/>
                </a:highlight>
                <a:latin typeface="Arial"/>
                <a:ea typeface="Arial"/>
                <a:cs typeface="Arial"/>
                <a:sym typeface="Arial"/>
              </a:rPr>
              <a:t> emprikal </a:t>
            </a:r>
            <a:r>
              <a:rPr b="1" lang="en">
                <a:solidFill>
                  <a:srgbClr val="000000"/>
                </a:solidFill>
                <a:highlight>
                  <a:schemeClr val="lt1"/>
                </a:highlight>
                <a:latin typeface="Arial"/>
                <a:ea typeface="Arial"/>
                <a:cs typeface="Arial"/>
                <a:sym typeface="Arial"/>
              </a:rPr>
              <a:t> </a:t>
            </a:r>
            <a:r>
              <a:rPr b="1" lang="en">
                <a:solidFill>
                  <a:srgbClr val="000000"/>
                </a:solidFill>
                <a:latin typeface="Arial"/>
                <a:ea typeface="Arial"/>
                <a:cs typeface="Arial"/>
                <a:sym typeface="Arial"/>
              </a:rPr>
              <a:t>                       </a:t>
            </a:r>
            <a:r>
              <a:rPr b="1" lang="en">
                <a:solidFill>
                  <a:srgbClr val="000000"/>
                </a:solidFill>
                <a:highlight>
                  <a:schemeClr val="accent5"/>
                </a:highlight>
                <a:latin typeface="Arial"/>
                <a:ea typeface="Arial"/>
                <a:cs typeface="Arial"/>
                <a:sym typeface="Arial"/>
              </a:rPr>
              <a:t> ilmu rasionall   </a:t>
            </a:r>
            <a:r>
              <a:rPr b="1" lang="en">
                <a:solidFill>
                  <a:srgbClr val="000000"/>
                </a:solidFill>
                <a:latin typeface="Arial"/>
                <a:ea typeface="Arial"/>
                <a:cs typeface="Arial"/>
                <a:sym typeface="Arial"/>
              </a:rPr>
              <a:t>                  </a:t>
            </a:r>
            <a:r>
              <a:rPr b="1" lang="en">
                <a:solidFill>
                  <a:srgbClr val="000000"/>
                </a:solidFill>
                <a:highlight>
                  <a:schemeClr val="accent5"/>
                </a:highlight>
                <a:latin typeface="Arial"/>
                <a:ea typeface="Arial"/>
                <a:cs typeface="Arial"/>
                <a:sym typeface="Arial"/>
              </a:rPr>
              <a:t>ilmu fenomena         </a:t>
            </a:r>
            <a:r>
              <a:rPr b="1" lang="en">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                     </a:t>
            </a:r>
            <a:r>
              <a:rPr b="1" lang="en">
                <a:solidFill>
                  <a:srgbClr val="000000"/>
                </a:solidFill>
                <a:highlight>
                  <a:schemeClr val="accent5"/>
                </a:highlight>
                <a:latin typeface="Arial"/>
                <a:ea typeface="Arial"/>
                <a:cs typeface="Arial"/>
                <a:sym typeface="Arial"/>
              </a:rPr>
              <a:t>   ilmu intutif    </a:t>
            </a:r>
            <a:r>
              <a:rPr b="1" lang="en">
                <a:solidFill>
                  <a:srgbClr val="000000"/>
                </a:solidFill>
                <a:highlight>
                  <a:schemeClr val="lt1"/>
                </a:highlight>
                <a:latin typeface="Arial"/>
                <a:ea typeface="Arial"/>
                <a:cs typeface="Arial"/>
                <a:sym typeface="Arial"/>
              </a:rPr>
              <a:t>                         </a:t>
            </a:r>
            <a:r>
              <a:rPr b="1" lang="en">
                <a:solidFill>
                  <a:srgbClr val="000000"/>
                </a:solidFill>
                <a:highlight>
                  <a:schemeClr val="accent5"/>
                </a:highlight>
                <a:latin typeface="Arial"/>
                <a:ea typeface="Arial"/>
                <a:cs typeface="Arial"/>
                <a:sym typeface="Arial"/>
              </a:rPr>
              <a:t> </a:t>
            </a:r>
            <a:r>
              <a:rPr b="1" lang="en">
                <a:solidFill>
                  <a:srgbClr val="000000"/>
                </a:solidFill>
                <a:highlight>
                  <a:schemeClr val="accent5"/>
                </a:highlight>
                <a:latin typeface="Arial"/>
                <a:ea typeface="Arial"/>
                <a:cs typeface="Arial"/>
                <a:sym typeface="Arial"/>
              </a:rPr>
              <a:t>Ilmu metode ilmiah  </a:t>
            </a:r>
            <a:endParaRPr b="1">
              <a:solidFill>
                <a:srgbClr val="000000"/>
              </a:solidFill>
              <a:highlight>
                <a:schemeClr val="accent5"/>
              </a:highlight>
              <a:latin typeface="Arial"/>
              <a:ea typeface="Arial"/>
              <a:cs typeface="Arial"/>
              <a:sym typeface="Arial"/>
            </a:endParaRPr>
          </a:p>
          <a:p>
            <a:pPr indent="0" lvl="0" marL="0" rtl="0" algn="l">
              <a:spcBef>
                <a:spcPts val="0"/>
              </a:spcBef>
              <a:spcAft>
                <a:spcPts val="0"/>
              </a:spcAft>
              <a:buNone/>
            </a:pPr>
            <a:r>
              <a:t/>
            </a:r>
            <a:endParaRPr b="1" sz="1500">
              <a:solidFill>
                <a:srgbClr val="000000"/>
              </a:solidFill>
              <a:highlight>
                <a:schemeClr val="accent5"/>
              </a:highlight>
              <a:latin typeface="Arial"/>
              <a:ea typeface="Arial"/>
              <a:cs typeface="Arial"/>
              <a:sym typeface="Arial"/>
            </a:endParaRPr>
          </a:p>
          <a:p>
            <a:pPr indent="0" lvl="0" marL="0" rtl="0" algn="l">
              <a:spcBef>
                <a:spcPts val="0"/>
              </a:spcBef>
              <a:spcAft>
                <a:spcPts val="0"/>
              </a:spcAft>
              <a:buNone/>
            </a:pPr>
            <a:r>
              <a:t/>
            </a:r>
            <a:endParaRPr b="1" sz="1500">
              <a:latin typeface="Arial"/>
              <a:ea typeface="Arial"/>
              <a:cs typeface="Arial"/>
              <a:sym typeface="Arial"/>
            </a:endParaRPr>
          </a:p>
          <a:p>
            <a:pPr indent="0" lvl="0" marL="0" rtl="0" algn="l">
              <a:spcBef>
                <a:spcPts val="0"/>
              </a:spcBef>
              <a:spcAft>
                <a:spcPts val="0"/>
              </a:spcAft>
              <a:buNone/>
            </a:pPr>
            <a:r>
              <a:rPr b="1" lang="en" sz="1500">
                <a:latin typeface="Arial"/>
                <a:ea typeface="Arial"/>
                <a:cs typeface="Arial"/>
                <a:sym typeface="Arial"/>
              </a:rPr>
              <a:t>           </a:t>
            </a:r>
            <a:endParaRPr b="1" sz="1500">
              <a:latin typeface="Arial"/>
              <a:ea typeface="Arial"/>
              <a:cs typeface="Arial"/>
              <a:sym typeface="Arial"/>
            </a:endParaRPr>
          </a:p>
        </p:txBody>
      </p:sp>
      <p:sp>
        <p:nvSpPr>
          <p:cNvPr id="1064" name="Google Shape;1064;p61"/>
          <p:cNvSpPr/>
          <p:nvPr/>
        </p:nvSpPr>
        <p:spPr>
          <a:xfrm>
            <a:off x="326475" y="2061550"/>
            <a:ext cx="359400" cy="3222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1"/>
          <p:cNvSpPr/>
          <p:nvPr/>
        </p:nvSpPr>
        <p:spPr>
          <a:xfrm>
            <a:off x="219025" y="2609100"/>
            <a:ext cx="359400" cy="1860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1"/>
          <p:cNvSpPr/>
          <p:nvPr/>
        </p:nvSpPr>
        <p:spPr>
          <a:xfrm>
            <a:off x="219025" y="3280713"/>
            <a:ext cx="359400" cy="1860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7" name="Google Shape;1067;p61"/>
          <p:cNvPicPr preferRelativeResize="0"/>
          <p:nvPr/>
        </p:nvPicPr>
        <p:blipFill>
          <a:blip r:embed="rId3">
            <a:alphaModFix/>
          </a:blip>
          <a:stretch>
            <a:fillRect/>
          </a:stretch>
        </p:blipFill>
        <p:spPr>
          <a:xfrm>
            <a:off x="6055358" y="3025588"/>
            <a:ext cx="1184243" cy="1691775"/>
          </a:xfrm>
          <a:prstGeom prst="rect">
            <a:avLst/>
          </a:prstGeom>
          <a:noFill/>
          <a:ln>
            <a:noFill/>
          </a:ln>
        </p:spPr>
      </p:pic>
      <p:pic>
        <p:nvPicPr>
          <p:cNvPr id="1068" name="Google Shape;1068;p61"/>
          <p:cNvPicPr preferRelativeResize="0"/>
          <p:nvPr/>
        </p:nvPicPr>
        <p:blipFill>
          <a:blip r:embed="rId4">
            <a:alphaModFix/>
          </a:blip>
          <a:stretch>
            <a:fillRect/>
          </a:stretch>
        </p:blipFill>
        <p:spPr>
          <a:xfrm>
            <a:off x="7659375" y="2795100"/>
            <a:ext cx="1304797" cy="1752525"/>
          </a:xfrm>
          <a:prstGeom prst="rect">
            <a:avLst/>
          </a:prstGeom>
          <a:noFill/>
          <a:ln>
            <a:noFill/>
          </a:ln>
        </p:spPr>
      </p:pic>
      <p:sp>
        <p:nvSpPr>
          <p:cNvPr id="1069" name="Google Shape;1069;p61"/>
          <p:cNvSpPr txBox="1"/>
          <p:nvPr/>
        </p:nvSpPr>
        <p:spPr>
          <a:xfrm>
            <a:off x="5787975" y="4845950"/>
            <a:ext cx="130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swald"/>
                <a:ea typeface="Oswald"/>
                <a:cs typeface="Oswald"/>
                <a:sym typeface="Oswald"/>
              </a:rPr>
              <a:t>IBNU KALDUN</a:t>
            </a:r>
            <a:endParaRPr b="1">
              <a:latin typeface="Oswald"/>
              <a:ea typeface="Oswald"/>
              <a:cs typeface="Oswald"/>
              <a:sym typeface="Oswald"/>
            </a:endParaRPr>
          </a:p>
        </p:txBody>
      </p:sp>
      <p:sp>
        <p:nvSpPr>
          <p:cNvPr id="1070" name="Google Shape;1070;p61"/>
          <p:cNvSpPr txBox="1"/>
          <p:nvPr/>
        </p:nvSpPr>
        <p:spPr>
          <a:xfrm>
            <a:off x="7721450" y="4558325"/>
            <a:ext cx="15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swald"/>
                <a:ea typeface="Oswald"/>
                <a:cs typeface="Oswald"/>
                <a:sym typeface="Oswald"/>
              </a:rPr>
              <a:t>FRIEDRICH FROBEL</a:t>
            </a:r>
            <a:endParaRPr b="1">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1000"/>
                                        <p:tgtEl>
                                          <p:spTgt spid="10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1000"/>
                                        <p:tgtEl>
                                          <p:spTgt spid="10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4" name="Shape 1074"/>
        <p:cNvGrpSpPr/>
        <p:nvPr/>
      </p:nvGrpSpPr>
      <p:grpSpPr>
        <a:xfrm>
          <a:off x="0" y="0"/>
          <a:ext cx="0" cy="0"/>
          <a:chOff x="0" y="0"/>
          <a:chExt cx="0" cy="0"/>
        </a:xfrm>
      </p:grpSpPr>
      <p:grpSp>
        <p:nvGrpSpPr>
          <p:cNvPr id="1075" name="Google Shape;1075;p62"/>
          <p:cNvGrpSpPr/>
          <p:nvPr/>
        </p:nvGrpSpPr>
        <p:grpSpPr>
          <a:xfrm>
            <a:off x="7909181" y="2712308"/>
            <a:ext cx="1520521" cy="2834068"/>
            <a:chOff x="6272550" y="1876262"/>
            <a:chExt cx="1757625" cy="3276000"/>
          </a:xfrm>
        </p:grpSpPr>
        <p:sp>
          <p:nvSpPr>
            <p:cNvPr id="1076" name="Google Shape;1076;p62"/>
            <p:cNvSpPr/>
            <p:nvPr/>
          </p:nvSpPr>
          <p:spPr>
            <a:xfrm>
              <a:off x="6272550" y="1876262"/>
              <a:ext cx="1757625" cy="3267000"/>
            </a:xfrm>
            <a:custGeom>
              <a:rect b="b" l="l" r="r" t="t"/>
              <a:pathLst>
                <a:path extrusionOk="0" h="130680" w="70305">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62"/>
            <p:cNvSpPr/>
            <p:nvPr/>
          </p:nvSpPr>
          <p:spPr>
            <a:xfrm>
              <a:off x="6759700" y="2429262"/>
              <a:ext cx="979300" cy="2723000"/>
            </a:xfrm>
            <a:custGeom>
              <a:rect b="b" l="l" r="r" t="t"/>
              <a:pathLst>
                <a:path extrusionOk="0" h="108920" w="39172">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8" name="Google Shape;1078;p62"/>
          <p:cNvSpPr txBox="1"/>
          <p:nvPr>
            <p:ph type="title"/>
          </p:nvPr>
        </p:nvSpPr>
        <p:spPr>
          <a:xfrm>
            <a:off x="1612175" y="397950"/>
            <a:ext cx="5671200" cy="6063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700"/>
              <a:buNone/>
            </a:pPr>
            <a:r>
              <a:rPr lang="en" sz="3500">
                <a:solidFill>
                  <a:schemeClr val="lt2"/>
                </a:solidFill>
              </a:rPr>
              <a:t>Falsafah Pendidikan Kebangsaan</a:t>
            </a:r>
            <a:endParaRPr sz="3500">
              <a:solidFill>
                <a:schemeClr val="lt2"/>
              </a:solidFill>
            </a:endParaRPr>
          </a:p>
        </p:txBody>
      </p:sp>
      <p:grpSp>
        <p:nvGrpSpPr>
          <p:cNvPr id="1079" name="Google Shape;1079;p62"/>
          <p:cNvGrpSpPr/>
          <p:nvPr/>
        </p:nvGrpSpPr>
        <p:grpSpPr>
          <a:xfrm>
            <a:off x="609625" y="-10"/>
            <a:ext cx="1108135" cy="1093526"/>
            <a:chOff x="238225" y="-479728"/>
            <a:chExt cx="7732974" cy="5680653"/>
          </a:xfrm>
        </p:grpSpPr>
        <p:sp>
          <p:nvSpPr>
            <p:cNvPr id="1080" name="Google Shape;1080;p62"/>
            <p:cNvSpPr/>
            <p:nvPr/>
          </p:nvSpPr>
          <p:spPr>
            <a:xfrm rot="9815182">
              <a:off x="1786585" y="331481"/>
              <a:ext cx="5956401" cy="4058235"/>
            </a:xfrm>
            <a:custGeom>
              <a:rect b="b" l="l" r="r" t="t"/>
              <a:pathLst>
                <a:path extrusionOk="0" h="22343" w="26625">
                  <a:moveTo>
                    <a:pt x="20994" y="1"/>
                  </a:moveTo>
                  <a:cubicBezTo>
                    <a:pt x="20114" y="1"/>
                    <a:pt x="19113" y="100"/>
                    <a:pt x="18057" y="826"/>
                  </a:cubicBezTo>
                  <a:cubicBezTo>
                    <a:pt x="16161" y="2083"/>
                    <a:pt x="14997" y="2583"/>
                    <a:pt x="13462" y="2583"/>
                  </a:cubicBezTo>
                  <a:cubicBezTo>
                    <a:pt x="12700" y="2583"/>
                    <a:pt x="11846" y="2460"/>
                    <a:pt x="10766" y="2244"/>
                  </a:cubicBezTo>
                  <a:cubicBezTo>
                    <a:pt x="10035" y="2110"/>
                    <a:pt x="9298" y="2053"/>
                    <a:pt x="8726" y="2053"/>
                  </a:cubicBezTo>
                  <a:cubicBezTo>
                    <a:pt x="8549" y="2053"/>
                    <a:pt x="8388" y="2058"/>
                    <a:pt x="8248" y="2068"/>
                  </a:cubicBezTo>
                  <a:cubicBezTo>
                    <a:pt x="3805" y="2200"/>
                    <a:pt x="44" y="6093"/>
                    <a:pt x="0" y="10547"/>
                  </a:cubicBezTo>
                  <a:cubicBezTo>
                    <a:pt x="0" y="15265"/>
                    <a:pt x="3849" y="19114"/>
                    <a:pt x="8567" y="19114"/>
                  </a:cubicBezTo>
                  <a:cubicBezTo>
                    <a:pt x="10359" y="19114"/>
                    <a:pt x="12009" y="18564"/>
                    <a:pt x="13384" y="17640"/>
                  </a:cubicBezTo>
                  <a:cubicBezTo>
                    <a:pt x="14308" y="16994"/>
                    <a:pt x="15358" y="16591"/>
                    <a:pt x="16350" y="16591"/>
                  </a:cubicBezTo>
                  <a:cubicBezTo>
                    <a:pt x="17670" y="16591"/>
                    <a:pt x="18886" y="17305"/>
                    <a:pt x="19564" y="19114"/>
                  </a:cubicBezTo>
                  <a:cubicBezTo>
                    <a:pt x="19948" y="20782"/>
                    <a:pt x="21147" y="22342"/>
                    <a:pt x="22826" y="22342"/>
                  </a:cubicBezTo>
                  <a:cubicBezTo>
                    <a:pt x="23362" y="22342"/>
                    <a:pt x="23946" y="22183"/>
                    <a:pt x="24568" y="21819"/>
                  </a:cubicBezTo>
                  <a:cubicBezTo>
                    <a:pt x="26580" y="20621"/>
                    <a:pt x="26349" y="18564"/>
                    <a:pt x="25525" y="17508"/>
                  </a:cubicBezTo>
                  <a:cubicBezTo>
                    <a:pt x="23600" y="15078"/>
                    <a:pt x="23787" y="12747"/>
                    <a:pt x="24194" y="11416"/>
                  </a:cubicBezTo>
                  <a:cubicBezTo>
                    <a:pt x="24425" y="10679"/>
                    <a:pt x="24744" y="10085"/>
                    <a:pt x="25206" y="9535"/>
                  </a:cubicBezTo>
                  <a:cubicBezTo>
                    <a:pt x="26074" y="8480"/>
                    <a:pt x="26624" y="7105"/>
                    <a:pt x="26580" y="5643"/>
                  </a:cubicBezTo>
                  <a:cubicBezTo>
                    <a:pt x="26492" y="2618"/>
                    <a:pt x="24018" y="144"/>
                    <a:pt x="20994"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62"/>
            <p:cNvSpPr/>
            <p:nvPr/>
          </p:nvSpPr>
          <p:spPr>
            <a:xfrm>
              <a:off x="2533500" y="2823825"/>
              <a:ext cx="1246300" cy="650775"/>
            </a:xfrm>
            <a:custGeom>
              <a:rect b="b" l="l" r="r" t="t"/>
              <a:pathLst>
                <a:path extrusionOk="0" h="26031" w="49852">
                  <a:moveTo>
                    <a:pt x="7537" y="1"/>
                  </a:moveTo>
                  <a:lnTo>
                    <a:pt x="0" y="7217"/>
                  </a:lnTo>
                  <a:lnTo>
                    <a:pt x="28684" y="26031"/>
                  </a:lnTo>
                  <a:lnTo>
                    <a:pt x="49852" y="13064"/>
                  </a:lnTo>
                  <a:lnTo>
                    <a:pt x="753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62"/>
            <p:cNvSpPr/>
            <p:nvPr/>
          </p:nvSpPr>
          <p:spPr>
            <a:xfrm>
              <a:off x="3654600" y="3809600"/>
              <a:ext cx="529225" cy="1176775"/>
            </a:xfrm>
            <a:custGeom>
              <a:rect b="b" l="l" r="r" t="t"/>
              <a:pathLst>
                <a:path extrusionOk="0" h="47071" w="21169">
                  <a:moveTo>
                    <a:pt x="21169" y="0"/>
                  </a:moveTo>
                  <a:lnTo>
                    <a:pt x="1" y="12972"/>
                  </a:lnTo>
                  <a:lnTo>
                    <a:pt x="3739" y="47071"/>
                  </a:lnTo>
                  <a:lnTo>
                    <a:pt x="13590" y="43634"/>
                  </a:lnTo>
                  <a:lnTo>
                    <a:pt x="21169"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62"/>
            <p:cNvSpPr/>
            <p:nvPr/>
          </p:nvSpPr>
          <p:spPr>
            <a:xfrm>
              <a:off x="1424375" y="3888875"/>
              <a:ext cx="1678925" cy="1160600"/>
            </a:xfrm>
            <a:custGeom>
              <a:rect b="b" l="l" r="r" t="t"/>
              <a:pathLst>
                <a:path extrusionOk="0" h="46424" w="67157">
                  <a:moveTo>
                    <a:pt x="46753" y="1"/>
                  </a:moveTo>
                  <a:cubicBezTo>
                    <a:pt x="43569" y="1"/>
                    <a:pt x="40346" y="851"/>
                    <a:pt x="37433" y="2636"/>
                  </a:cubicBezTo>
                  <a:cubicBezTo>
                    <a:pt x="32227" y="5823"/>
                    <a:pt x="30847" y="10473"/>
                    <a:pt x="28616" y="15710"/>
                  </a:cubicBezTo>
                  <a:cubicBezTo>
                    <a:pt x="24171" y="26135"/>
                    <a:pt x="16862" y="35257"/>
                    <a:pt x="7373" y="41450"/>
                  </a:cubicBezTo>
                  <a:cubicBezTo>
                    <a:pt x="7373" y="41450"/>
                    <a:pt x="1" y="46258"/>
                    <a:pt x="431" y="46258"/>
                  </a:cubicBezTo>
                  <a:cubicBezTo>
                    <a:pt x="485" y="46258"/>
                    <a:pt x="667" y="46180"/>
                    <a:pt x="1007" y="46004"/>
                  </a:cubicBezTo>
                  <a:lnTo>
                    <a:pt x="1007" y="46004"/>
                  </a:lnTo>
                  <a:cubicBezTo>
                    <a:pt x="594" y="46298"/>
                    <a:pt x="461" y="46424"/>
                    <a:pt x="533" y="46424"/>
                  </a:cubicBezTo>
                  <a:cubicBezTo>
                    <a:pt x="943" y="46424"/>
                    <a:pt x="7953" y="42398"/>
                    <a:pt x="7953" y="42398"/>
                  </a:cubicBezTo>
                  <a:cubicBezTo>
                    <a:pt x="15297" y="38180"/>
                    <a:pt x="23559" y="35691"/>
                    <a:pt x="32003" y="35068"/>
                  </a:cubicBezTo>
                  <a:cubicBezTo>
                    <a:pt x="32756" y="35013"/>
                    <a:pt x="33513" y="34990"/>
                    <a:pt x="34273" y="34990"/>
                  </a:cubicBezTo>
                  <a:cubicBezTo>
                    <a:pt x="38119" y="34990"/>
                    <a:pt x="42046" y="35581"/>
                    <a:pt x="45868" y="35581"/>
                  </a:cubicBezTo>
                  <a:cubicBezTo>
                    <a:pt x="49421" y="35581"/>
                    <a:pt x="52884" y="35070"/>
                    <a:pt x="56105" y="33098"/>
                  </a:cubicBezTo>
                  <a:cubicBezTo>
                    <a:pt x="64513" y="27943"/>
                    <a:pt x="67156" y="16947"/>
                    <a:pt x="62003" y="8533"/>
                  </a:cubicBezTo>
                  <a:cubicBezTo>
                    <a:pt x="58633" y="3033"/>
                    <a:pt x="52764" y="1"/>
                    <a:pt x="467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62"/>
            <p:cNvSpPr/>
            <p:nvPr/>
          </p:nvSpPr>
          <p:spPr>
            <a:xfrm>
              <a:off x="2159750" y="4044200"/>
              <a:ext cx="766300" cy="585650"/>
            </a:xfrm>
            <a:custGeom>
              <a:rect b="b" l="l" r="r" t="t"/>
              <a:pathLst>
                <a:path extrusionOk="0" h="23426" w="30652">
                  <a:moveTo>
                    <a:pt x="17342" y="1"/>
                  </a:moveTo>
                  <a:cubicBezTo>
                    <a:pt x="15267" y="1"/>
                    <a:pt x="13166" y="555"/>
                    <a:pt x="11267" y="1719"/>
                  </a:cubicBezTo>
                  <a:cubicBezTo>
                    <a:pt x="5776" y="5081"/>
                    <a:pt x="1" y="20233"/>
                    <a:pt x="913" y="21725"/>
                  </a:cubicBezTo>
                  <a:cubicBezTo>
                    <a:pt x="1339" y="22420"/>
                    <a:pt x="7261" y="23426"/>
                    <a:pt x="13153" y="23426"/>
                  </a:cubicBezTo>
                  <a:cubicBezTo>
                    <a:pt x="17188" y="23426"/>
                    <a:pt x="21210" y="22954"/>
                    <a:pt x="23439" y="21587"/>
                  </a:cubicBezTo>
                  <a:cubicBezTo>
                    <a:pt x="28925" y="18226"/>
                    <a:pt x="30651" y="11055"/>
                    <a:pt x="27285" y="5565"/>
                  </a:cubicBezTo>
                  <a:cubicBezTo>
                    <a:pt x="25087" y="1979"/>
                    <a:pt x="21261" y="1"/>
                    <a:pt x="1734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62"/>
            <p:cNvSpPr/>
            <p:nvPr/>
          </p:nvSpPr>
          <p:spPr>
            <a:xfrm>
              <a:off x="2391400" y="4103125"/>
              <a:ext cx="490100" cy="374550"/>
            </a:xfrm>
            <a:custGeom>
              <a:rect b="b" l="l" r="r" t="t"/>
              <a:pathLst>
                <a:path extrusionOk="0" h="14982" w="19604">
                  <a:moveTo>
                    <a:pt x="11088" y="1"/>
                  </a:moveTo>
                  <a:cubicBezTo>
                    <a:pt x="9760" y="1"/>
                    <a:pt x="8416" y="355"/>
                    <a:pt x="7201" y="1099"/>
                  </a:cubicBezTo>
                  <a:cubicBezTo>
                    <a:pt x="3692" y="3248"/>
                    <a:pt x="0" y="12941"/>
                    <a:pt x="581" y="13893"/>
                  </a:cubicBezTo>
                  <a:cubicBezTo>
                    <a:pt x="853" y="14338"/>
                    <a:pt x="4643" y="14981"/>
                    <a:pt x="8413" y="14981"/>
                  </a:cubicBezTo>
                  <a:cubicBezTo>
                    <a:pt x="10993" y="14981"/>
                    <a:pt x="13563" y="14680"/>
                    <a:pt x="14989" y="13807"/>
                  </a:cubicBezTo>
                  <a:cubicBezTo>
                    <a:pt x="18498" y="11658"/>
                    <a:pt x="19603" y="7068"/>
                    <a:pt x="17449" y="3560"/>
                  </a:cubicBezTo>
                  <a:cubicBezTo>
                    <a:pt x="16044" y="1265"/>
                    <a:pt x="13595" y="1"/>
                    <a:pt x="11088"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62"/>
            <p:cNvSpPr/>
            <p:nvPr/>
          </p:nvSpPr>
          <p:spPr>
            <a:xfrm>
              <a:off x="3042800" y="1458975"/>
              <a:ext cx="4213450" cy="2854350"/>
            </a:xfrm>
            <a:custGeom>
              <a:rect b="b" l="l" r="r" t="t"/>
              <a:pathLst>
                <a:path extrusionOk="0" h="114174" w="168538">
                  <a:moveTo>
                    <a:pt x="145777" y="0"/>
                  </a:moveTo>
                  <a:cubicBezTo>
                    <a:pt x="130803" y="0"/>
                    <a:pt x="110000" y="6242"/>
                    <a:pt x="102469" y="9805"/>
                  </a:cubicBezTo>
                  <a:cubicBezTo>
                    <a:pt x="101491" y="10264"/>
                    <a:pt x="100581" y="10828"/>
                    <a:pt x="99714" y="11470"/>
                  </a:cubicBezTo>
                  <a:lnTo>
                    <a:pt x="68116" y="33799"/>
                  </a:lnTo>
                  <a:lnTo>
                    <a:pt x="55481" y="42732"/>
                  </a:lnTo>
                  <a:lnTo>
                    <a:pt x="0" y="81939"/>
                  </a:lnTo>
                  <a:lnTo>
                    <a:pt x="19757" y="114173"/>
                  </a:lnTo>
                  <a:cubicBezTo>
                    <a:pt x="19757" y="114173"/>
                    <a:pt x="125889" y="58958"/>
                    <a:pt x="130553" y="55639"/>
                  </a:cubicBezTo>
                  <a:cubicBezTo>
                    <a:pt x="140607" y="48483"/>
                    <a:pt x="168538" y="17282"/>
                    <a:pt x="161215" y="5328"/>
                  </a:cubicBezTo>
                  <a:cubicBezTo>
                    <a:pt x="158836" y="1445"/>
                    <a:pt x="152981" y="0"/>
                    <a:pt x="1457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62"/>
            <p:cNvSpPr/>
            <p:nvPr/>
          </p:nvSpPr>
          <p:spPr>
            <a:xfrm>
              <a:off x="3035150" y="1450850"/>
              <a:ext cx="4226975" cy="2869350"/>
            </a:xfrm>
            <a:custGeom>
              <a:rect b="b" l="l" r="r" t="t"/>
              <a:pathLst>
                <a:path extrusionOk="0" h="114774" w="169079">
                  <a:moveTo>
                    <a:pt x="146129" y="1"/>
                  </a:moveTo>
                  <a:cubicBezTo>
                    <a:pt x="130719" y="1"/>
                    <a:pt x="109344" y="6720"/>
                    <a:pt x="102659" y="9881"/>
                  </a:cubicBezTo>
                  <a:cubicBezTo>
                    <a:pt x="101706" y="10328"/>
                    <a:pt x="100765" y="10899"/>
                    <a:pt x="99862" y="11571"/>
                  </a:cubicBezTo>
                  <a:lnTo>
                    <a:pt x="68264" y="33900"/>
                  </a:lnTo>
                  <a:cubicBezTo>
                    <a:pt x="68142" y="33987"/>
                    <a:pt x="68116" y="34159"/>
                    <a:pt x="68203" y="34281"/>
                  </a:cubicBezTo>
                  <a:cubicBezTo>
                    <a:pt x="68257" y="34356"/>
                    <a:pt x="68343" y="34397"/>
                    <a:pt x="68428" y="34397"/>
                  </a:cubicBezTo>
                  <a:cubicBezTo>
                    <a:pt x="68482" y="34397"/>
                    <a:pt x="68535" y="34381"/>
                    <a:pt x="68580" y="34347"/>
                  </a:cubicBezTo>
                  <a:lnTo>
                    <a:pt x="100184" y="12015"/>
                  </a:lnTo>
                  <a:cubicBezTo>
                    <a:pt x="101059" y="11362"/>
                    <a:pt x="101971" y="10807"/>
                    <a:pt x="102893" y="10375"/>
                  </a:cubicBezTo>
                  <a:cubicBezTo>
                    <a:pt x="110845" y="6616"/>
                    <a:pt x="131363" y="620"/>
                    <a:pt x="146073" y="620"/>
                  </a:cubicBezTo>
                  <a:cubicBezTo>
                    <a:pt x="153211" y="620"/>
                    <a:pt x="158981" y="2032"/>
                    <a:pt x="161286" y="5796"/>
                  </a:cubicBezTo>
                  <a:cubicBezTo>
                    <a:pt x="164363" y="10812"/>
                    <a:pt x="161235" y="20276"/>
                    <a:pt x="152485" y="32448"/>
                  </a:cubicBezTo>
                  <a:cubicBezTo>
                    <a:pt x="145309" y="42431"/>
                    <a:pt x="135774" y="52128"/>
                    <a:pt x="130701" y="55739"/>
                  </a:cubicBezTo>
                  <a:cubicBezTo>
                    <a:pt x="126204" y="58938"/>
                    <a:pt x="25655" y="111280"/>
                    <a:pt x="20160" y="114143"/>
                  </a:cubicBezTo>
                  <a:lnTo>
                    <a:pt x="673" y="82341"/>
                  </a:lnTo>
                  <a:lnTo>
                    <a:pt x="55944" y="43282"/>
                  </a:lnTo>
                  <a:cubicBezTo>
                    <a:pt x="56066" y="43195"/>
                    <a:pt x="56092" y="43021"/>
                    <a:pt x="56005" y="42899"/>
                  </a:cubicBezTo>
                  <a:cubicBezTo>
                    <a:pt x="55952" y="42824"/>
                    <a:pt x="55868" y="42784"/>
                    <a:pt x="55783" y="42784"/>
                  </a:cubicBezTo>
                  <a:cubicBezTo>
                    <a:pt x="55730" y="42784"/>
                    <a:pt x="55676" y="42800"/>
                    <a:pt x="55629" y="42833"/>
                  </a:cubicBezTo>
                  <a:lnTo>
                    <a:pt x="148" y="82040"/>
                  </a:lnTo>
                  <a:cubicBezTo>
                    <a:pt x="31" y="82122"/>
                    <a:pt x="0" y="82285"/>
                    <a:pt x="77" y="82407"/>
                  </a:cubicBezTo>
                  <a:lnTo>
                    <a:pt x="19828" y="114641"/>
                  </a:lnTo>
                  <a:cubicBezTo>
                    <a:pt x="19880" y="114728"/>
                    <a:pt x="19971" y="114774"/>
                    <a:pt x="20063" y="114774"/>
                  </a:cubicBezTo>
                  <a:cubicBezTo>
                    <a:pt x="20103" y="114774"/>
                    <a:pt x="20150" y="114764"/>
                    <a:pt x="20190" y="114743"/>
                  </a:cubicBezTo>
                  <a:cubicBezTo>
                    <a:pt x="24520" y="112486"/>
                    <a:pt x="126388" y="59478"/>
                    <a:pt x="131018" y="56182"/>
                  </a:cubicBezTo>
                  <a:cubicBezTo>
                    <a:pt x="141744" y="48552"/>
                    <a:pt x="169079" y="17469"/>
                    <a:pt x="161754" y="5511"/>
                  </a:cubicBezTo>
                  <a:cubicBezTo>
                    <a:pt x="159287" y="1483"/>
                    <a:pt x="153366" y="1"/>
                    <a:pt x="14612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62"/>
            <p:cNvSpPr/>
            <p:nvPr/>
          </p:nvSpPr>
          <p:spPr>
            <a:xfrm>
              <a:off x="3453050" y="1593075"/>
              <a:ext cx="3691175" cy="2711350"/>
            </a:xfrm>
            <a:custGeom>
              <a:rect b="b" l="l" r="r" t="t"/>
              <a:pathLst>
                <a:path extrusionOk="0" h="108454" w="147647">
                  <a:moveTo>
                    <a:pt x="144504" y="0"/>
                  </a:moveTo>
                  <a:cubicBezTo>
                    <a:pt x="142701" y="4956"/>
                    <a:pt x="138611" y="14526"/>
                    <a:pt x="131928" y="21508"/>
                  </a:cubicBezTo>
                  <a:cubicBezTo>
                    <a:pt x="122532" y="31333"/>
                    <a:pt x="111851" y="41585"/>
                    <a:pt x="105445" y="45430"/>
                  </a:cubicBezTo>
                  <a:cubicBezTo>
                    <a:pt x="99302" y="49118"/>
                    <a:pt x="7605" y="98720"/>
                    <a:pt x="0" y="102831"/>
                  </a:cubicBezTo>
                  <a:lnTo>
                    <a:pt x="3444" y="108454"/>
                  </a:lnTo>
                  <a:cubicBezTo>
                    <a:pt x="8939" y="105591"/>
                    <a:pt x="109488" y="53249"/>
                    <a:pt x="113985" y="50050"/>
                  </a:cubicBezTo>
                  <a:cubicBezTo>
                    <a:pt x="119058" y="46439"/>
                    <a:pt x="128593" y="36742"/>
                    <a:pt x="135769" y="26759"/>
                  </a:cubicBezTo>
                  <a:cubicBezTo>
                    <a:pt x="144519" y="14587"/>
                    <a:pt x="147647" y="5123"/>
                    <a:pt x="144570" y="107"/>
                  </a:cubicBezTo>
                  <a:cubicBezTo>
                    <a:pt x="144549" y="71"/>
                    <a:pt x="144530" y="36"/>
                    <a:pt x="144504"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62"/>
            <p:cNvSpPr/>
            <p:nvPr/>
          </p:nvSpPr>
          <p:spPr>
            <a:xfrm>
              <a:off x="3447050" y="1585275"/>
              <a:ext cx="3809200" cy="2728050"/>
            </a:xfrm>
            <a:custGeom>
              <a:rect b="b" l="l" r="r" t="t"/>
              <a:pathLst>
                <a:path extrusionOk="0" h="109122" w="152368">
                  <a:moveTo>
                    <a:pt x="144861" y="1"/>
                  </a:moveTo>
                  <a:cubicBezTo>
                    <a:pt x="144820" y="103"/>
                    <a:pt x="144784" y="205"/>
                    <a:pt x="144744" y="312"/>
                  </a:cubicBezTo>
                  <a:cubicBezTo>
                    <a:pt x="144770" y="348"/>
                    <a:pt x="144789" y="383"/>
                    <a:pt x="144810" y="419"/>
                  </a:cubicBezTo>
                  <a:cubicBezTo>
                    <a:pt x="147887" y="5435"/>
                    <a:pt x="144759" y="14899"/>
                    <a:pt x="136009" y="27071"/>
                  </a:cubicBezTo>
                  <a:cubicBezTo>
                    <a:pt x="128833" y="37054"/>
                    <a:pt x="119298" y="46751"/>
                    <a:pt x="114225" y="50362"/>
                  </a:cubicBezTo>
                  <a:cubicBezTo>
                    <a:pt x="109728" y="53561"/>
                    <a:pt x="9179" y="105903"/>
                    <a:pt x="3684" y="108766"/>
                  </a:cubicBezTo>
                  <a:lnTo>
                    <a:pt x="240" y="103143"/>
                  </a:lnTo>
                  <a:cubicBezTo>
                    <a:pt x="149" y="103193"/>
                    <a:pt x="68" y="103240"/>
                    <a:pt x="1" y="103275"/>
                  </a:cubicBezTo>
                  <a:lnTo>
                    <a:pt x="3587" y="109121"/>
                  </a:lnTo>
                  <a:cubicBezTo>
                    <a:pt x="3587" y="109121"/>
                    <a:pt x="109719" y="53906"/>
                    <a:pt x="114383" y="50587"/>
                  </a:cubicBezTo>
                  <a:cubicBezTo>
                    <a:pt x="124437" y="43431"/>
                    <a:pt x="152368" y="12230"/>
                    <a:pt x="145045" y="276"/>
                  </a:cubicBezTo>
                  <a:cubicBezTo>
                    <a:pt x="144989" y="179"/>
                    <a:pt x="144922" y="92"/>
                    <a:pt x="14486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62"/>
            <p:cNvSpPr/>
            <p:nvPr/>
          </p:nvSpPr>
          <p:spPr>
            <a:xfrm>
              <a:off x="2723850" y="3507425"/>
              <a:ext cx="812900" cy="925725"/>
            </a:xfrm>
            <a:custGeom>
              <a:rect b="b" l="l" r="r" t="t"/>
              <a:pathLst>
                <a:path extrusionOk="0" h="37029" w="32516">
                  <a:moveTo>
                    <a:pt x="12758" y="1"/>
                  </a:moveTo>
                  <a:lnTo>
                    <a:pt x="0" y="14374"/>
                  </a:lnTo>
                  <a:lnTo>
                    <a:pt x="13879" y="37028"/>
                  </a:lnTo>
                  <a:lnTo>
                    <a:pt x="32515" y="32235"/>
                  </a:lnTo>
                  <a:lnTo>
                    <a:pt x="12758"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62"/>
            <p:cNvSpPr/>
            <p:nvPr/>
          </p:nvSpPr>
          <p:spPr>
            <a:xfrm>
              <a:off x="2715325" y="3495975"/>
              <a:ext cx="831975" cy="945050"/>
            </a:xfrm>
            <a:custGeom>
              <a:rect b="b" l="l" r="r" t="t"/>
              <a:pathLst>
                <a:path extrusionOk="0" h="37802" w="33279">
                  <a:moveTo>
                    <a:pt x="13059" y="917"/>
                  </a:moveTo>
                  <a:lnTo>
                    <a:pt x="32428" y="32526"/>
                  </a:lnTo>
                  <a:lnTo>
                    <a:pt x="14347" y="37171"/>
                  </a:lnTo>
                  <a:lnTo>
                    <a:pt x="677" y="14863"/>
                  </a:lnTo>
                  <a:lnTo>
                    <a:pt x="13059" y="917"/>
                  </a:lnTo>
                  <a:close/>
                  <a:moveTo>
                    <a:pt x="13141" y="0"/>
                  </a:moveTo>
                  <a:lnTo>
                    <a:pt x="0" y="14802"/>
                  </a:lnTo>
                  <a:lnTo>
                    <a:pt x="14093" y="37802"/>
                  </a:lnTo>
                  <a:lnTo>
                    <a:pt x="33279" y="32867"/>
                  </a:lnTo>
                  <a:lnTo>
                    <a:pt x="13141"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62"/>
            <p:cNvSpPr/>
            <p:nvPr/>
          </p:nvSpPr>
          <p:spPr>
            <a:xfrm>
              <a:off x="2773375" y="3810625"/>
              <a:ext cx="73375" cy="72100"/>
            </a:xfrm>
            <a:custGeom>
              <a:rect b="b" l="l" r="r" t="t"/>
              <a:pathLst>
                <a:path extrusionOk="0" h="2884" w="2935">
                  <a:moveTo>
                    <a:pt x="2634" y="1"/>
                  </a:moveTo>
                  <a:cubicBezTo>
                    <a:pt x="2565" y="1"/>
                    <a:pt x="2496" y="28"/>
                    <a:pt x="2445" y="82"/>
                  </a:cubicBezTo>
                  <a:lnTo>
                    <a:pt x="107" y="2414"/>
                  </a:lnTo>
                  <a:cubicBezTo>
                    <a:pt x="1" y="2521"/>
                    <a:pt x="1" y="2694"/>
                    <a:pt x="107" y="2801"/>
                  </a:cubicBezTo>
                  <a:cubicBezTo>
                    <a:pt x="163" y="2858"/>
                    <a:pt x="229" y="2883"/>
                    <a:pt x="300" y="2883"/>
                  </a:cubicBezTo>
                  <a:cubicBezTo>
                    <a:pt x="372" y="2883"/>
                    <a:pt x="443" y="2858"/>
                    <a:pt x="495" y="2801"/>
                  </a:cubicBezTo>
                  <a:lnTo>
                    <a:pt x="2827" y="469"/>
                  </a:lnTo>
                  <a:cubicBezTo>
                    <a:pt x="2934" y="362"/>
                    <a:pt x="2934" y="188"/>
                    <a:pt x="2827" y="82"/>
                  </a:cubicBezTo>
                  <a:cubicBezTo>
                    <a:pt x="2774" y="28"/>
                    <a:pt x="2704" y="1"/>
                    <a:pt x="26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2"/>
            <p:cNvSpPr/>
            <p:nvPr/>
          </p:nvSpPr>
          <p:spPr>
            <a:xfrm>
              <a:off x="2877650" y="3602225"/>
              <a:ext cx="177500" cy="176325"/>
            </a:xfrm>
            <a:custGeom>
              <a:rect b="b" l="l" r="r" t="t"/>
              <a:pathLst>
                <a:path extrusionOk="0" h="7053" w="7100">
                  <a:moveTo>
                    <a:pt x="6800" y="0"/>
                  </a:moveTo>
                  <a:cubicBezTo>
                    <a:pt x="6730" y="0"/>
                    <a:pt x="6660" y="27"/>
                    <a:pt x="6606" y="80"/>
                  </a:cubicBezTo>
                  <a:lnTo>
                    <a:pt x="108" y="6584"/>
                  </a:lnTo>
                  <a:cubicBezTo>
                    <a:pt x="0" y="6690"/>
                    <a:pt x="0" y="6864"/>
                    <a:pt x="108" y="6972"/>
                  </a:cubicBezTo>
                  <a:cubicBezTo>
                    <a:pt x="158" y="7022"/>
                    <a:pt x="230" y="7052"/>
                    <a:pt x="296" y="7052"/>
                  </a:cubicBezTo>
                  <a:cubicBezTo>
                    <a:pt x="367" y="7052"/>
                    <a:pt x="438" y="7022"/>
                    <a:pt x="489" y="6972"/>
                  </a:cubicBezTo>
                  <a:lnTo>
                    <a:pt x="6994" y="467"/>
                  </a:lnTo>
                  <a:cubicBezTo>
                    <a:pt x="7100" y="360"/>
                    <a:pt x="7100" y="188"/>
                    <a:pt x="6994" y="80"/>
                  </a:cubicBezTo>
                  <a:cubicBezTo>
                    <a:pt x="6940" y="27"/>
                    <a:pt x="6870" y="0"/>
                    <a:pt x="68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2"/>
            <p:cNvSpPr/>
            <p:nvPr/>
          </p:nvSpPr>
          <p:spPr>
            <a:xfrm>
              <a:off x="4214600" y="2854725"/>
              <a:ext cx="658450" cy="577075"/>
            </a:xfrm>
            <a:custGeom>
              <a:rect b="b" l="l" r="r" t="t"/>
              <a:pathLst>
                <a:path extrusionOk="0" h="23083" w="26338">
                  <a:moveTo>
                    <a:pt x="13161" y="1"/>
                  </a:moveTo>
                  <a:cubicBezTo>
                    <a:pt x="11105" y="1"/>
                    <a:pt x="9023" y="550"/>
                    <a:pt x="7142" y="1703"/>
                  </a:cubicBezTo>
                  <a:cubicBezTo>
                    <a:pt x="1707" y="5034"/>
                    <a:pt x="1" y="12138"/>
                    <a:pt x="3332" y="17573"/>
                  </a:cubicBezTo>
                  <a:cubicBezTo>
                    <a:pt x="5510" y="21124"/>
                    <a:pt x="9303" y="23082"/>
                    <a:pt x="13186" y="23082"/>
                  </a:cubicBezTo>
                  <a:cubicBezTo>
                    <a:pt x="15241" y="23082"/>
                    <a:pt x="17321" y="22534"/>
                    <a:pt x="19202" y="21383"/>
                  </a:cubicBezTo>
                  <a:cubicBezTo>
                    <a:pt x="24631" y="18052"/>
                    <a:pt x="26338" y="10947"/>
                    <a:pt x="23012" y="5512"/>
                  </a:cubicBezTo>
                  <a:cubicBezTo>
                    <a:pt x="20834" y="1960"/>
                    <a:pt x="17043" y="1"/>
                    <a:pt x="1316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62"/>
            <p:cNvSpPr/>
            <p:nvPr/>
          </p:nvSpPr>
          <p:spPr>
            <a:xfrm>
              <a:off x="4298125" y="2927900"/>
              <a:ext cx="491525" cy="430775"/>
            </a:xfrm>
            <a:custGeom>
              <a:rect b="b" l="l" r="r" t="t"/>
              <a:pathLst>
                <a:path extrusionOk="0" h="17231" w="19661">
                  <a:moveTo>
                    <a:pt x="9823" y="1"/>
                  </a:moveTo>
                  <a:cubicBezTo>
                    <a:pt x="8288" y="1"/>
                    <a:pt x="6734" y="411"/>
                    <a:pt x="5329" y="1271"/>
                  </a:cubicBezTo>
                  <a:cubicBezTo>
                    <a:pt x="1274" y="3757"/>
                    <a:pt x="0" y="9059"/>
                    <a:pt x="2487" y="13118"/>
                  </a:cubicBezTo>
                  <a:cubicBezTo>
                    <a:pt x="4111" y="15769"/>
                    <a:pt x="6940" y="17230"/>
                    <a:pt x="9838" y="17230"/>
                  </a:cubicBezTo>
                  <a:cubicBezTo>
                    <a:pt x="11373" y="17230"/>
                    <a:pt x="12927" y="16821"/>
                    <a:pt x="14333" y="15960"/>
                  </a:cubicBezTo>
                  <a:cubicBezTo>
                    <a:pt x="18387" y="13475"/>
                    <a:pt x="19661" y="8172"/>
                    <a:pt x="17175" y="4113"/>
                  </a:cubicBezTo>
                  <a:cubicBezTo>
                    <a:pt x="15550" y="1463"/>
                    <a:pt x="12721" y="1"/>
                    <a:pt x="98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2"/>
            <p:cNvSpPr/>
            <p:nvPr/>
          </p:nvSpPr>
          <p:spPr>
            <a:xfrm>
              <a:off x="4290350" y="2921050"/>
              <a:ext cx="491400" cy="444300"/>
            </a:xfrm>
            <a:custGeom>
              <a:rect b="b" l="l" r="r" t="t"/>
              <a:pathLst>
                <a:path extrusionOk="0" h="17772" w="19656">
                  <a:moveTo>
                    <a:pt x="10127" y="548"/>
                  </a:moveTo>
                  <a:cubicBezTo>
                    <a:pt x="10778" y="548"/>
                    <a:pt x="11435" y="623"/>
                    <a:pt x="12088" y="781"/>
                  </a:cubicBezTo>
                  <a:cubicBezTo>
                    <a:pt x="14257" y="1301"/>
                    <a:pt x="16091" y="2631"/>
                    <a:pt x="17252" y="4530"/>
                  </a:cubicBezTo>
                  <a:cubicBezTo>
                    <a:pt x="19655" y="8451"/>
                    <a:pt x="18423" y="13596"/>
                    <a:pt x="14502" y="15999"/>
                  </a:cubicBezTo>
                  <a:cubicBezTo>
                    <a:pt x="13145" y="16831"/>
                    <a:pt x="11641" y="17227"/>
                    <a:pt x="10155" y="17227"/>
                  </a:cubicBezTo>
                  <a:cubicBezTo>
                    <a:pt x="7346" y="17227"/>
                    <a:pt x="4601" y="15812"/>
                    <a:pt x="3031" y="13249"/>
                  </a:cubicBezTo>
                  <a:cubicBezTo>
                    <a:pt x="628" y="9328"/>
                    <a:pt x="1860" y="4179"/>
                    <a:pt x="5781" y="1780"/>
                  </a:cubicBezTo>
                  <a:cubicBezTo>
                    <a:pt x="7111" y="964"/>
                    <a:pt x="8609" y="548"/>
                    <a:pt x="10127" y="548"/>
                  </a:cubicBezTo>
                  <a:close/>
                  <a:moveTo>
                    <a:pt x="10132" y="0"/>
                  </a:moveTo>
                  <a:cubicBezTo>
                    <a:pt x="8512" y="0"/>
                    <a:pt x="6915" y="445"/>
                    <a:pt x="5497" y="1312"/>
                  </a:cubicBezTo>
                  <a:cubicBezTo>
                    <a:pt x="1320" y="3874"/>
                    <a:pt x="1" y="9353"/>
                    <a:pt x="2563" y="13535"/>
                  </a:cubicBezTo>
                  <a:cubicBezTo>
                    <a:pt x="4239" y="16265"/>
                    <a:pt x="7163" y="17772"/>
                    <a:pt x="10157" y="17772"/>
                  </a:cubicBezTo>
                  <a:cubicBezTo>
                    <a:pt x="11736" y="17772"/>
                    <a:pt x="13341" y="17355"/>
                    <a:pt x="14787" y="16469"/>
                  </a:cubicBezTo>
                  <a:cubicBezTo>
                    <a:pt x="16808" y="15226"/>
                    <a:pt x="18230" y="13275"/>
                    <a:pt x="18785" y="10963"/>
                  </a:cubicBezTo>
                  <a:cubicBezTo>
                    <a:pt x="19335" y="8655"/>
                    <a:pt x="18958" y="6272"/>
                    <a:pt x="17720" y="4245"/>
                  </a:cubicBezTo>
                  <a:cubicBezTo>
                    <a:pt x="16477" y="2223"/>
                    <a:pt x="14527" y="802"/>
                    <a:pt x="12215" y="247"/>
                  </a:cubicBezTo>
                  <a:cubicBezTo>
                    <a:pt x="11524" y="82"/>
                    <a:pt x="10826" y="0"/>
                    <a:pt x="1013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2"/>
            <p:cNvSpPr/>
            <p:nvPr/>
          </p:nvSpPr>
          <p:spPr>
            <a:xfrm>
              <a:off x="4422150" y="2986025"/>
              <a:ext cx="359600" cy="365725"/>
            </a:xfrm>
            <a:custGeom>
              <a:rect b="b" l="l" r="r" t="t"/>
              <a:pathLst>
                <a:path extrusionOk="0" h="14629" w="14384">
                  <a:moveTo>
                    <a:pt x="10356" y="1"/>
                  </a:moveTo>
                  <a:cubicBezTo>
                    <a:pt x="5460" y="4152"/>
                    <a:pt x="1757" y="9989"/>
                    <a:pt x="1" y="13059"/>
                  </a:cubicBezTo>
                  <a:cubicBezTo>
                    <a:pt x="1426" y="14084"/>
                    <a:pt x="3144" y="14629"/>
                    <a:pt x="4885" y="14629"/>
                  </a:cubicBezTo>
                  <a:cubicBezTo>
                    <a:pt x="6367" y="14629"/>
                    <a:pt x="7869" y="14232"/>
                    <a:pt x="9230" y="13400"/>
                  </a:cubicBezTo>
                  <a:cubicBezTo>
                    <a:pt x="13151" y="10997"/>
                    <a:pt x="14383" y="5852"/>
                    <a:pt x="11980" y="1931"/>
                  </a:cubicBezTo>
                  <a:cubicBezTo>
                    <a:pt x="11531" y="1198"/>
                    <a:pt x="10981"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62"/>
            <p:cNvSpPr/>
            <p:nvPr/>
          </p:nvSpPr>
          <p:spPr>
            <a:xfrm>
              <a:off x="4418700" y="2981575"/>
              <a:ext cx="370950" cy="377050"/>
            </a:xfrm>
            <a:custGeom>
              <a:rect b="b" l="l" r="r" t="t"/>
              <a:pathLst>
                <a:path extrusionOk="0" h="15082" w="14838">
                  <a:moveTo>
                    <a:pt x="10701" y="0"/>
                  </a:moveTo>
                  <a:cubicBezTo>
                    <a:pt x="10630" y="62"/>
                    <a:pt x="10560" y="118"/>
                    <a:pt x="10494" y="179"/>
                  </a:cubicBezTo>
                  <a:cubicBezTo>
                    <a:pt x="11119" y="729"/>
                    <a:pt x="11669" y="1376"/>
                    <a:pt x="12118" y="2109"/>
                  </a:cubicBezTo>
                  <a:cubicBezTo>
                    <a:pt x="14521" y="6030"/>
                    <a:pt x="13289" y="11175"/>
                    <a:pt x="9368" y="13578"/>
                  </a:cubicBezTo>
                  <a:cubicBezTo>
                    <a:pt x="8007" y="14410"/>
                    <a:pt x="6505" y="14807"/>
                    <a:pt x="5023" y="14807"/>
                  </a:cubicBezTo>
                  <a:cubicBezTo>
                    <a:pt x="3282" y="14807"/>
                    <a:pt x="1564" y="14262"/>
                    <a:pt x="139" y="13237"/>
                  </a:cubicBezTo>
                  <a:cubicBezTo>
                    <a:pt x="88" y="13324"/>
                    <a:pt x="47" y="13401"/>
                    <a:pt x="1" y="13482"/>
                  </a:cubicBezTo>
                  <a:cubicBezTo>
                    <a:pt x="1468" y="14526"/>
                    <a:pt x="3230" y="15082"/>
                    <a:pt x="5017" y="15082"/>
                  </a:cubicBezTo>
                  <a:cubicBezTo>
                    <a:pt x="6551" y="15082"/>
                    <a:pt x="8104" y="14674"/>
                    <a:pt x="9510" y="13813"/>
                  </a:cubicBezTo>
                  <a:cubicBezTo>
                    <a:pt x="13564" y="11328"/>
                    <a:pt x="14838" y="6025"/>
                    <a:pt x="12352" y="1966"/>
                  </a:cubicBezTo>
                  <a:cubicBezTo>
                    <a:pt x="11888" y="1213"/>
                    <a:pt x="11328"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62"/>
            <p:cNvSpPr/>
            <p:nvPr/>
          </p:nvSpPr>
          <p:spPr>
            <a:xfrm>
              <a:off x="4794975" y="2529775"/>
              <a:ext cx="658450" cy="577050"/>
            </a:xfrm>
            <a:custGeom>
              <a:rect b="b" l="l" r="r" t="t"/>
              <a:pathLst>
                <a:path extrusionOk="0" h="23082" w="26338">
                  <a:moveTo>
                    <a:pt x="13156" y="0"/>
                  </a:moveTo>
                  <a:cubicBezTo>
                    <a:pt x="11101" y="0"/>
                    <a:pt x="9020" y="550"/>
                    <a:pt x="7141" y="1703"/>
                  </a:cubicBezTo>
                  <a:cubicBezTo>
                    <a:pt x="1707" y="5034"/>
                    <a:pt x="1" y="12139"/>
                    <a:pt x="3327" y="17574"/>
                  </a:cubicBezTo>
                  <a:cubicBezTo>
                    <a:pt x="5505" y="21124"/>
                    <a:pt x="9297" y="23082"/>
                    <a:pt x="13180" y="23082"/>
                  </a:cubicBezTo>
                  <a:cubicBezTo>
                    <a:pt x="15235" y="23082"/>
                    <a:pt x="17316" y="22534"/>
                    <a:pt x="19197" y="21383"/>
                  </a:cubicBezTo>
                  <a:cubicBezTo>
                    <a:pt x="24631" y="18052"/>
                    <a:pt x="26338" y="10947"/>
                    <a:pt x="23007" y="5513"/>
                  </a:cubicBezTo>
                  <a:cubicBezTo>
                    <a:pt x="20829" y="1960"/>
                    <a:pt x="17038" y="0"/>
                    <a:pt x="1315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62"/>
            <p:cNvSpPr/>
            <p:nvPr/>
          </p:nvSpPr>
          <p:spPr>
            <a:xfrm>
              <a:off x="4872775" y="2666825"/>
              <a:ext cx="31850" cy="43950"/>
            </a:xfrm>
            <a:custGeom>
              <a:rect b="b" l="l" r="r" t="t"/>
              <a:pathLst>
                <a:path extrusionOk="0" h="1758" w="1274">
                  <a:moveTo>
                    <a:pt x="963" y="1"/>
                  </a:moveTo>
                  <a:cubicBezTo>
                    <a:pt x="875" y="1"/>
                    <a:pt x="788" y="41"/>
                    <a:pt x="734" y="118"/>
                  </a:cubicBezTo>
                  <a:cubicBezTo>
                    <a:pt x="434" y="560"/>
                    <a:pt x="204" y="988"/>
                    <a:pt x="56" y="1391"/>
                  </a:cubicBezTo>
                  <a:cubicBezTo>
                    <a:pt x="1" y="1533"/>
                    <a:pt x="72" y="1691"/>
                    <a:pt x="215" y="1742"/>
                  </a:cubicBezTo>
                  <a:cubicBezTo>
                    <a:pt x="245" y="1752"/>
                    <a:pt x="281" y="1758"/>
                    <a:pt x="311" y="1758"/>
                  </a:cubicBezTo>
                  <a:cubicBezTo>
                    <a:pt x="423" y="1758"/>
                    <a:pt x="525" y="1691"/>
                    <a:pt x="566" y="1584"/>
                  </a:cubicBezTo>
                  <a:cubicBezTo>
                    <a:pt x="704" y="1223"/>
                    <a:pt x="912" y="830"/>
                    <a:pt x="1187" y="428"/>
                  </a:cubicBezTo>
                  <a:cubicBezTo>
                    <a:pt x="1273" y="301"/>
                    <a:pt x="1243" y="132"/>
                    <a:pt x="1116" y="47"/>
                  </a:cubicBezTo>
                  <a:cubicBezTo>
                    <a:pt x="1070" y="16"/>
                    <a:pt x="1016" y="1"/>
                    <a:pt x="96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62"/>
            <p:cNvSpPr/>
            <p:nvPr/>
          </p:nvSpPr>
          <p:spPr>
            <a:xfrm>
              <a:off x="4913650" y="2620500"/>
              <a:ext cx="31350" cy="29775"/>
            </a:xfrm>
            <a:custGeom>
              <a:rect b="b" l="l" r="r" t="t"/>
              <a:pathLst>
                <a:path extrusionOk="0" h="1191" w="1254">
                  <a:moveTo>
                    <a:pt x="952" y="0"/>
                  </a:moveTo>
                  <a:cubicBezTo>
                    <a:pt x="887" y="0"/>
                    <a:pt x="821" y="23"/>
                    <a:pt x="769" y="71"/>
                  </a:cubicBezTo>
                  <a:cubicBezTo>
                    <a:pt x="759" y="81"/>
                    <a:pt x="479" y="325"/>
                    <a:pt x="102" y="727"/>
                  </a:cubicBezTo>
                  <a:cubicBezTo>
                    <a:pt x="0" y="840"/>
                    <a:pt x="5" y="1013"/>
                    <a:pt x="118" y="1115"/>
                  </a:cubicBezTo>
                  <a:cubicBezTo>
                    <a:pt x="169" y="1166"/>
                    <a:pt x="235" y="1191"/>
                    <a:pt x="301" y="1191"/>
                  </a:cubicBezTo>
                  <a:cubicBezTo>
                    <a:pt x="377" y="1191"/>
                    <a:pt x="449" y="1160"/>
                    <a:pt x="505" y="1099"/>
                  </a:cubicBezTo>
                  <a:cubicBezTo>
                    <a:pt x="856" y="723"/>
                    <a:pt x="1126" y="478"/>
                    <a:pt x="1131" y="478"/>
                  </a:cubicBezTo>
                  <a:cubicBezTo>
                    <a:pt x="1243" y="377"/>
                    <a:pt x="1253" y="203"/>
                    <a:pt x="1157" y="91"/>
                  </a:cubicBezTo>
                  <a:cubicBezTo>
                    <a:pt x="1102" y="31"/>
                    <a:pt x="1027"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62"/>
            <p:cNvSpPr/>
            <p:nvPr/>
          </p:nvSpPr>
          <p:spPr>
            <a:xfrm>
              <a:off x="4878375" y="2602975"/>
              <a:ext cx="491500" cy="430750"/>
            </a:xfrm>
            <a:custGeom>
              <a:rect b="b" l="l" r="r" t="t"/>
              <a:pathLst>
                <a:path extrusionOk="0" h="17230" w="19660">
                  <a:moveTo>
                    <a:pt x="9824" y="0"/>
                  </a:moveTo>
                  <a:cubicBezTo>
                    <a:pt x="8290" y="0"/>
                    <a:pt x="6736" y="410"/>
                    <a:pt x="5333" y="1271"/>
                  </a:cubicBezTo>
                  <a:cubicBezTo>
                    <a:pt x="1274" y="3756"/>
                    <a:pt x="1" y="9058"/>
                    <a:pt x="2486" y="13113"/>
                  </a:cubicBezTo>
                  <a:cubicBezTo>
                    <a:pt x="4111" y="15767"/>
                    <a:pt x="6941" y="17230"/>
                    <a:pt x="9840" y="17230"/>
                  </a:cubicBezTo>
                  <a:cubicBezTo>
                    <a:pt x="11374" y="17230"/>
                    <a:pt x="12928" y="16820"/>
                    <a:pt x="14333" y="15960"/>
                  </a:cubicBezTo>
                  <a:cubicBezTo>
                    <a:pt x="18387" y="13474"/>
                    <a:pt x="19660" y="8172"/>
                    <a:pt x="17175" y="4113"/>
                  </a:cubicBezTo>
                  <a:cubicBezTo>
                    <a:pt x="15550" y="1462"/>
                    <a:pt x="12721"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62"/>
            <p:cNvSpPr/>
            <p:nvPr/>
          </p:nvSpPr>
          <p:spPr>
            <a:xfrm>
              <a:off x="4870725" y="2596025"/>
              <a:ext cx="483400" cy="444525"/>
            </a:xfrm>
            <a:custGeom>
              <a:rect b="b" l="l" r="r" t="t"/>
              <a:pathLst>
                <a:path extrusionOk="0" h="17781" w="19336">
                  <a:moveTo>
                    <a:pt x="10121" y="550"/>
                  </a:moveTo>
                  <a:cubicBezTo>
                    <a:pt x="10779" y="550"/>
                    <a:pt x="11435" y="627"/>
                    <a:pt x="12086" y="780"/>
                  </a:cubicBezTo>
                  <a:cubicBezTo>
                    <a:pt x="14251" y="1304"/>
                    <a:pt x="16085" y="2634"/>
                    <a:pt x="17251" y="4534"/>
                  </a:cubicBezTo>
                  <a:cubicBezTo>
                    <a:pt x="18412" y="6433"/>
                    <a:pt x="18769" y="8674"/>
                    <a:pt x="18250" y="10839"/>
                  </a:cubicBezTo>
                  <a:cubicBezTo>
                    <a:pt x="17725" y="13008"/>
                    <a:pt x="16395" y="14842"/>
                    <a:pt x="14496" y="16003"/>
                  </a:cubicBezTo>
                  <a:cubicBezTo>
                    <a:pt x="13168" y="16818"/>
                    <a:pt x="11674" y="17236"/>
                    <a:pt x="10155" y="17236"/>
                  </a:cubicBezTo>
                  <a:cubicBezTo>
                    <a:pt x="9501" y="17236"/>
                    <a:pt x="8842" y="17158"/>
                    <a:pt x="8191" y="17002"/>
                  </a:cubicBezTo>
                  <a:cubicBezTo>
                    <a:pt x="6026" y="16482"/>
                    <a:pt x="4188" y="15147"/>
                    <a:pt x="3026" y="13253"/>
                  </a:cubicBezTo>
                  <a:cubicBezTo>
                    <a:pt x="622" y="9327"/>
                    <a:pt x="1860" y="4182"/>
                    <a:pt x="5782" y="1779"/>
                  </a:cubicBezTo>
                  <a:cubicBezTo>
                    <a:pt x="7111" y="968"/>
                    <a:pt x="8603" y="550"/>
                    <a:pt x="10121" y="550"/>
                  </a:cubicBezTo>
                  <a:close/>
                  <a:moveTo>
                    <a:pt x="10118" y="0"/>
                  </a:moveTo>
                  <a:cubicBezTo>
                    <a:pt x="8499" y="0"/>
                    <a:pt x="6910" y="446"/>
                    <a:pt x="5497" y="1314"/>
                  </a:cubicBezTo>
                  <a:cubicBezTo>
                    <a:pt x="1315" y="3876"/>
                    <a:pt x="1" y="9357"/>
                    <a:pt x="2558" y="13538"/>
                  </a:cubicBezTo>
                  <a:cubicBezTo>
                    <a:pt x="3800" y="15561"/>
                    <a:pt x="5756" y="16981"/>
                    <a:pt x="8064" y="17536"/>
                  </a:cubicBezTo>
                  <a:cubicBezTo>
                    <a:pt x="8756" y="17700"/>
                    <a:pt x="9458" y="17780"/>
                    <a:pt x="10151" y="17780"/>
                  </a:cubicBezTo>
                  <a:cubicBezTo>
                    <a:pt x="11771" y="17780"/>
                    <a:pt x="13365" y="17338"/>
                    <a:pt x="14782" y="16471"/>
                  </a:cubicBezTo>
                  <a:cubicBezTo>
                    <a:pt x="16804" y="15229"/>
                    <a:pt x="18224" y="13274"/>
                    <a:pt x="18779" y="10966"/>
                  </a:cubicBezTo>
                  <a:cubicBezTo>
                    <a:pt x="19335" y="8659"/>
                    <a:pt x="18957" y="6276"/>
                    <a:pt x="17715" y="4248"/>
                  </a:cubicBezTo>
                  <a:cubicBezTo>
                    <a:pt x="16477" y="2226"/>
                    <a:pt x="14521" y="806"/>
                    <a:pt x="12215" y="251"/>
                  </a:cubicBezTo>
                  <a:cubicBezTo>
                    <a:pt x="11518" y="83"/>
                    <a:pt x="10815" y="0"/>
                    <a:pt x="1011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62"/>
            <p:cNvSpPr/>
            <p:nvPr/>
          </p:nvSpPr>
          <p:spPr>
            <a:xfrm>
              <a:off x="5002375" y="2661100"/>
              <a:ext cx="337600" cy="365825"/>
            </a:xfrm>
            <a:custGeom>
              <a:rect b="b" l="l" r="r" t="t"/>
              <a:pathLst>
                <a:path extrusionOk="0" h="14633" w="13504">
                  <a:moveTo>
                    <a:pt x="10356" y="1"/>
                  </a:moveTo>
                  <a:cubicBezTo>
                    <a:pt x="5461" y="4151"/>
                    <a:pt x="1754" y="9993"/>
                    <a:pt x="1" y="13064"/>
                  </a:cubicBezTo>
                  <a:cubicBezTo>
                    <a:pt x="868" y="13685"/>
                    <a:pt x="1855" y="14143"/>
                    <a:pt x="2925" y="14399"/>
                  </a:cubicBezTo>
                  <a:cubicBezTo>
                    <a:pt x="3576" y="14556"/>
                    <a:pt x="4234" y="14632"/>
                    <a:pt x="4885" y="14632"/>
                  </a:cubicBezTo>
                  <a:cubicBezTo>
                    <a:pt x="6409" y="14632"/>
                    <a:pt x="7901" y="14215"/>
                    <a:pt x="9230" y="13400"/>
                  </a:cubicBezTo>
                  <a:cubicBezTo>
                    <a:pt x="11129" y="12239"/>
                    <a:pt x="12459" y="10405"/>
                    <a:pt x="12984" y="8236"/>
                  </a:cubicBezTo>
                  <a:cubicBezTo>
                    <a:pt x="13503" y="6071"/>
                    <a:pt x="13146" y="3830"/>
                    <a:pt x="11985" y="1931"/>
                  </a:cubicBezTo>
                  <a:cubicBezTo>
                    <a:pt x="11533" y="1197"/>
                    <a:pt x="10987"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62"/>
            <p:cNvSpPr/>
            <p:nvPr/>
          </p:nvSpPr>
          <p:spPr>
            <a:xfrm>
              <a:off x="4998975" y="2656650"/>
              <a:ext cx="370900" cy="377025"/>
            </a:xfrm>
            <a:custGeom>
              <a:rect b="b" l="l" r="r" t="t"/>
              <a:pathLst>
                <a:path extrusionOk="0" h="15081" w="14836">
                  <a:moveTo>
                    <a:pt x="10701" y="0"/>
                  </a:moveTo>
                  <a:cubicBezTo>
                    <a:pt x="10630" y="61"/>
                    <a:pt x="10562" y="118"/>
                    <a:pt x="10492" y="179"/>
                  </a:cubicBezTo>
                  <a:cubicBezTo>
                    <a:pt x="11123" y="729"/>
                    <a:pt x="11669" y="1375"/>
                    <a:pt x="12121" y="2109"/>
                  </a:cubicBezTo>
                  <a:cubicBezTo>
                    <a:pt x="13282" y="4008"/>
                    <a:pt x="13639" y="6249"/>
                    <a:pt x="13120" y="8414"/>
                  </a:cubicBezTo>
                  <a:cubicBezTo>
                    <a:pt x="12595" y="10583"/>
                    <a:pt x="11265" y="12417"/>
                    <a:pt x="9366" y="13578"/>
                  </a:cubicBezTo>
                  <a:cubicBezTo>
                    <a:pt x="8037" y="14393"/>
                    <a:pt x="6545" y="14810"/>
                    <a:pt x="5021" y="14810"/>
                  </a:cubicBezTo>
                  <a:cubicBezTo>
                    <a:pt x="4370" y="14810"/>
                    <a:pt x="3712" y="14734"/>
                    <a:pt x="3061" y="14577"/>
                  </a:cubicBezTo>
                  <a:cubicBezTo>
                    <a:pt x="1991" y="14321"/>
                    <a:pt x="1004" y="13863"/>
                    <a:pt x="137" y="13242"/>
                  </a:cubicBezTo>
                  <a:cubicBezTo>
                    <a:pt x="87" y="13324"/>
                    <a:pt x="45" y="13400"/>
                    <a:pt x="0" y="13482"/>
                  </a:cubicBezTo>
                  <a:cubicBezTo>
                    <a:pt x="1467" y="14525"/>
                    <a:pt x="3228" y="15080"/>
                    <a:pt x="5017" y="15080"/>
                  </a:cubicBezTo>
                  <a:cubicBezTo>
                    <a:pt x="6549" y="15080"/>
                    <a:pt x="8103" y="14673"/>
                    <a:pt x="9509" y="13813"/>
                  </a:cubicBezTo>
                  <a:cubicBezTo>
                    <a:pt x="13563" y="11327"/>
                    <a:pt x="14836" y="6025"/>
                    <a:pt x="12351" y="1966"/>
                  </a:cubicBezTo>
                  <a:cubicBezTo>
                    <a:pt x="11892" y="1212"/>
                    <a:pt x="11333"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2"/>
            <p:cNvSpPr/>
            <p:nvPr/>
          </p:nvSpPr>
          <p:spPr>
            <a:xfrm>
              <a:off x="5375200" y="2204825"/>
              <a:ext cx="658450" cy="577075"/>
            </a:xfrm>
            <a:custGeom>
              <a:rect b="b" l="l" r="r" t="t"/>
              <a:pathLst>
                <a:path extrusionOk="0" h="23083" w="26338">
                  <a:moveTo>
                    <a:pt x="13160" y="1"/>
                  </a:moveTo>
                  <a:cubicBezTo>
                    <a:pt x="11105" y="1"/>
                    <a:pt x="9023" y="550"/>
                    <a:pt x="7142" y="1703"/>
                  </a:cubicBezTo>
                  <a:cubicBezTo>
                    <a:pt x="1707" y="5034"/>
                    <a:pt x="1" y="12140"/>
                    <a:pt x="3332" y="17568"/>
                  </a:cubicBezTo>
                  <a:cubicBezTo>
                    <a:pt x="5510" y="21123"/>
                    <a:pt x="9301" y="23082"/>
                    <a:pt x="13184" y="23082"/>
                  </a:cubicBezTo>
                  <a:cubicBezTo>
                    <a:pt x="15238" y="23082"/>
                    <a:pt x="17317" y="22534"/>
                    <a:pt x="19197" y="21383"/>
                  </a:cubicBezTo>
                  <a:cubicBezTo>
                    <a:pt x="24631" y="18052"/>
                    <a:pt x="26338" y="10948"/>
                    <a:pt x="23007" y="5513"/>
                  </a:cubicBezTo>
                  <a:cubicBezTo>
                    <a:pt x="20832" y="1960"/>
                    <a:pt x="17043" y="1"/>
                    <a:pt x="1316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62"/>
            <p:cNvSpPr/>
            <p:nvPr/>
          </p:nvSpPr>
          <p:spPr>
            <a:xfrm>
              <a:off x="5461175" y="2332975"/>
              <a:ext cx="31700" cy="44075"/>
            </a:xfrm>
            <a:custGeom>
              <a:rect b="b" l="l" r="r" t="t"/>
              <a:pathLst>
                <a:path extrusionOk="0" h="1763" w="1268">
                  <a:moveTo>
                    <a:pt x="959" y="1"/>
                  </a:moveTo>
                  <a:cubicBezTo>
                    <a:pt x="873" y="1"/>
                    <a:pt x="788" y="41"/>
                    <a:pt x="734" y="117"/>
                  </a:cubicBezTo>
                  <a:cubicBezTo>
                    <a:pt x="433" y="560"/>
                    <a:pt x="203" y="988"/>
                    <a:pt x="50" y="1391"/>
                  </a:cubicBezTo>
                  <a:cubicBezTo>
                    <a:pt x="0" y="1533"/>
                    <a:pt x="71" y="1691"/>
                    <a:pt x="209" y="1742"/>
                  </a:cubicBezTo>
                  <a:cubicBezTo>
                    <a:pt x="245" y="1752"/>
                    <a:pt x="275" y="1763"/>
                    <a:pt x="306" y="1763"/>
                  </a:cubicBezTo>
                  <a:cubicBezTo>
                    <a:pt x="417" y="1763"/>
                    <a:pt x="525" y="1691"/>
                    <a:pt x="565" y="1584"/>
                  </a:cubicBezTo>
                  <a:cubicBezTo>
                    <a:pt x="698" y="1222"/>
                    <a:pt x="906" y="835"/>
                    <a:pt x="1187" y="428"/>
                  </a:cubicBezTo>
                  <a:cubicBezTo>
                    <a:pt x="1268" y="301"/>
                    <a:pt x="1237" y="132"/>
                    <a:pt x="1110" y="46"/>
                  </a:cubicBezTo>
                  <a:cubicBezTo>
                    <a:pt x="1064" y="16"/>
                    <a:pt x="1011" y="1"/>
                    <a:pt x="95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62"/>
            <p:cNvSpPr/>
            <p:nvPr/>
          </p:nvSpPr>
          <p:spPr>
            <a:xfrm>
              <a:off x="5501900" y="2286650"/>
              <a:ext cx="31475" cy="29775"/>
            </a:xfrm>
            <a:custGeom>
              <a:rect b="b" l="l" r="r" t="t"/>
              <a:pathLst>
                <a:path extrusionOk="0" h="1191" w="1259">
                  <a:moveTo>
                    <a:pt x="954" y="1"/>
                  </a:moveTo>
                  <a:cubicBezTo>
                    <a:pt x="890" y="1"/>
                    <a:pt x="826" y="24"/>
                    <a:pt x="774" y="71"/>
                  </a:cubicBezTo>
                  <a:cubicBezTo>
                    <a:pt x="760" y="81"/>
                    <a:pt x="480" y="330"/>
                    <a:pt x="108" y="732"/>
                  </a:cubicBezTo>
                  <a:cubicBezTo>
                    <a:pt x="1" y="840"/>
                    <a:pt x="10" y="1013"/>
                    <a:pt x="118" y="1115"/>
                  </a:cubicBezTo>
                  <a:cubicBezTo>
                    <a:pt x="174" y="1166"/>
                    <a:pt x="240" y="1190"/>
                    <a:pt x="306" y="1190"/>
                  </a:cubicBezTo>
                  <a:cubicBezTo>
                    <a:pt x="377" y="1190"/>
                    <a:pt x="454" y="1160"/>
                    <a:pt x="505" y="1105"/>
                  </a:cubicBezTo>
                  <a:cubicBezTo>
                    <a:pt x="861" y="722"/>
                    <a:pt x="1131" y="483"/>
                    <a:pt x="1131" y="478"/>
                  </a:cubicBezTo>
                  <a:cubicBezTo>
                    <a:pt x="1249" y="381"/>
                    <a:pt x="1258" y="208"/>
                    <a:pt x="1157" y="96"/>
                  </a:cubicBezTo>
                  <a:cubicBezTo>
                    <a:pt x="1105" y="33"/>
                    <a:pt x="1030" y="1"/>
                    <a:pt x="95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62"/>
            <p:cNvSpPr/>
            <p:nvPr/>
          </p:nvSpPr>
          <p:spPr>
            <a:xfrm>
              <a:off x="5458600" y="2278025"/>
              <a:ext cx="491650" cy="430750"/>
            </a:xfrm>
            <a:custGeom>
              <a:rect b="b" l="l" r="r" t="t"/>
              <a:pathLst>
                <a:path extrusionOk="0" h="17230" w="19666">
                  <a:moveTo>
                    <a:pt x="9826" y="1"/>
                  </a:moveTo>
                  <a:cubicBezTo>
                    <a:pt x="8291" y="1"/>
                    <a:pt x="6738" y="411"/>
                    <a:pt x="5334" y="1271"/>
                  </a:cubicBezTo>
                  <a:cubicBezTo>
                    <a:pt x="1274" y="3757"/>
                    <a:pt x="1" y="9059"/>
                    <a:pt x="2487" y="13112"/>
                  </a:cubicBezTo>
                  <a:cubicBezTo>
                    <a:pt x="4112" y="15767"/>
                    <a:pt x="6943" y="17230"/>
                    <a:pt x="9842" y="17230"/>
                  </a:cubicBezTo>
                  <a:cubicBezTo>
                    <a:pt x="11376" y="17230"/>
                    <a:pt x="12930" y="16820"/>
                    <a:pt x="14333" y="15959"/>
                  </a:cubicBezTo>
                  <a:cubicBezTo>
                    <a:pt x="18392" y="13474"/>
                    <a:pt x="19666" y="8173"/>
                    <a:pt x="17181" y="4113"/>
                  </a:cubicBezTo>
                  <a:cubicBezTo>
                    <a:pt x="15555" y="1463"/>
                    <a:pt x="12725" y="1"/>
                    <a:pt x="98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62"/>
            <p:cNvSpPr/>
            <p:nvPr/>
          </p:nvSpPr>
          <p:spPr>
            <a:xfrm>
              <a:off x="5450950" y="2271075"/>
              <a:ext cx="506950" cy="444425"/>
            </a:xfrm>
            <a:custGeom>
              <a:rect b="b" l="l" r="r" t="t"/>
              <a:pathLst>
                <a:path extrusionOk="0" h="17777" w="20278">
                  <a:moveTo>
                    <a:pt x="10122" y="546"/>
                  </a:moveTo>
                  <a:cubicBezTo>
                    <a:pt x="10778" y="546"/>
                    <a:pt x="11436" y="628"/>
                    <a:pt x="12088" y="781"/>
                  </a:cubicBezTo>
                  <a:cubicBezTo>
                    <a:pt x="14252" y="1300"/>
                    <a:pt x="16086" y="2634"/>
                    <a:pt x="17252" y="4533"/>
                  </a:cubicBezTo>
                  <a:cubicBezTo>
                    <a:pt x="19656" y="8456"/>
                    <a:pt x="18418" y="13599"/>
                    <a:pt x="14497" y="16004"/>
                  </a:cubicBezTo>
                  <a:cubicBezTo>
                    <a:pt x="13141" y="16835"/>
                    <a:pt x="11638" y="17231"/>
                    <a:pt x="10154" y="17231"/>
                  </a:cubicBezTo>
                  <a:cubicBezTo>
                    <a:pt x="7345" y="17231"/>
                    <a:pt x="4599" y="15814"/>
                    <a:pt x="3026" y="13249"/>
                  </a:cubicBezTo>
                  <a:cubicBezTo>
                    <a:pt x="623" y="9326"/>
                    <a:pt x="1860" y="4182"/>
                    <a:pt x="5783" y="1778"/>
                  </a:cubicBezTo>
                  <a:cubicBezTo>
                    <a:pt x="7111" y="969"/>
                    <a:pt x="8604" y="546"/>
                    <a:pt x="10122" y="546"/>
                  </a:cubicBezTo>
                  <a:close/>
                  <a:moveTo>
                    <a:pt x="10121" y="0"/>
                  </a:moveTo>
                  <a:cubicBezTo>
                    <a:pt x="8503" y="0"/>
                    <a:pt x="6910" y="446"/>
                    <a:pt x="5497" y="1315"/>
                  </a:cubicBezTo>
                  <a:cubicBezTo>
                    <a:pt x="1321" y="3877"/>
                    <a:pt x="1" y="9357"/>
                    <a:pt x="2563" y="13533"/>
                  </a:cubicBezTo>
                  <a:cubicBezTo>
                    <a:pt x="4239" y="16268"/>
                    <a:pt x="7163" y="17776"/>
                    <a:pt x="10153" y="17776"/>
                  </a:cubicBezTo>
                  <a:cubicBezTo>
                    <a:pt x="11736" y="17776"/>
                    <a:pt x="13336" y="17353"/>
                    <a:pt x="14782" y="16472"/>
                  </a:cubicBezTo>
                  <a:cubicBezTo>
                    <a:pt x="18963" y="13910"/>
                    <a:pt x="20277" y="8425"/>
                    <a:pt x="17715" y="4248"/>
                  </a:cubicBezTo>
                  <a:cubicBezTo>
                    <a:pt x="16478" y="2227"/>
                    <a:pt x="14523" y="805"/>
                    <a:pt x="12215" y="250"/>
                  </a:cubicBezTo>
                  <a:cubicBezTo>
                    <a:pt x="11520" y="83"/>
                    <a:pt x="10818" y="0"/>
                    <a:pt x="1012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62"/>
            <p:cNvSpPr/>
            <p:nvPr/>
          </p:nvSpPr>
          <p:spPr>
            <a:xfrm>
              <a:off x="5582650" y="2336150"/>
              <a:ext cx="359725" cy="365725"/>
            </a:xfrm>
            <a:custGeom>
              <a:rect b="b" l="l" r="r" t="t"/>
              <a:pathLst>
                <a:path extrusionOk="0" h="14629" w="14389">
                  <a:moveTo>
                    <a:pt x="10355" y="0"/>
                  </a:moveTo>
                  <a:cubicBezTo>
                    <a:pt x="5465" y="4151"/>
                    <a:pt x="1757" y="9983"/>
                    <a:pt x="0" y="13060"/>
                  </a:cubicBezTo>
                  <a:cubicBezTo>
                    <a:pt x="1431" y="14083"/>
                    <a:pt x="3148" y="14628"/>
                    <a:pt x="4885" y="14628"/>
                  </a:cubicBezTo>
                  <a:cubicBezTo>
                    <a:pt x="6371" y="14628"/>
                    <a:pt x="7873" y="14231"/>
                    <a:pt x="9229" y="13401"/>
                  </a:cubicBezTo>
                  <a:cubicBezTo>
                    <a:pt x="13150" y="10996"/>
                    <a:pt x="14388" y="5853"/>
                    <a:pt x="11984" y="1930"/>
                  </a:cubicBezTo>
                  <a:cubicBezTo>
                    <a:pt x="11536" y="1197"/>
                    <a:pt x="10985" y="550"/>
                    <a:pt x="1035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62"/>
            <p:cNvSpPr/>
            <p:nvPr/>
          </p:nvSpPr>
          <p:spPr>
            <a:xfrm>
              <a:off x="5579175" y="2331675"/>
              <a:ext cx="371075" cy="377075"/>
            </a:xfrm>
            <a:custGeom>
              <a:rect b="b" l="l" r="r" t="t"/>
              <a:pathLst>
                <a:path extrusionOk="0" h="15083" w="14843">
                  <a:moveTo>
                    <a:pt x="10702" y="1"/>
                  </a:moveTo>
                  <a:cubicBezTo>
                    <a:pt x="10635" y="62"/>
                    <a:pt x="10565" y="118"/>
                    <a:pt x="10494" y="179"/>
                  </a:cubicBezTo>
                  <a:cubicBezTo>
                    <a:pt x="11124" y="729"/>
                    <a:pt x="11675" y="1376"/>
                    <a:pt x="12123" y="2109"/>
                  </a:cubicBezTo>
                  <a:cubicBezTo>
                    <a:pt x="14527" y="6032"/>
                    <a:pt x="13289" y="11175"/>
                    <a:pt x="9368" y="13580"/>
                  </a:cubicBezTo>
                  <a:cubicBezTo>
                    <a:pt x="8012" y="14410"/>
                    <a:pt x="6510" y="14807"/>
                    <a:pt x="5024" y="14807"/>
                  </a:cubicBezTo>
                  <a:cubicBezTo>
                    <a:pt x="3287" y="14807"/>
                    <a:pt x="1570" y="14262"/>
                    <a:pt x="139" y="13239"/>
                  </a:cubicBezTo>
                  <a:cubicBezTo>
                    <a:pt x="93" y="13319"/>
                    <a:pt x="47" y="13401"/>
                    <a:pt x="1" y="13477"/>
                  </a:cubicBezTo>
                  <a:cubicBezTo>
                    <a:pt x="1473" y="14527"/>
                    <a:pt x="3235" y="15082"/>
                    <a:pt x="5018" y="15082"/>
                  </a:cubicBezTo>
                  <a:cubicBezTo>
                    <a:pt x="6556" y="15082"/>
                    <a:pt x="8104" y="14675"/>
                    <a:pt x="9510" y="13813"/>
                  </a:cubicBezTo>
                  <a:cubicBezTo>
                    <a:pt x="13569" y="11328"/>
                    <a:pt x="14843" y="6027"/>
                    <a:pt x="12358" y="1967"/>
                  </a:cubicBezTo>
                  <a:cubicBezTo>
                    <a:pt x="11893" y="1213"/>
                    <a:pt x="11333" y="557"/>
                    <a:pt x="1070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62"/>
            <p:cNvSpPr/>
            <p:nvPr/>
          </p:nvSpPr>
          <p:spPr>
            <a:xfrm>
              <a:off x="6312225" y="1453100"/>
              <a:ext cx="876050" cy="859900"/>
            </a:xfrm>
            <a:custGeom>
              <a:rect b="b" l="l" r="r" t="t"/>
              <a:pathLst>
                <a:path extrusionOk="0" h="34396" w="35042">
                  <a:moveTo>
                    <a:pt x="16196" y="1"/>
                  </a:moveTo>
                  <a:cubicBezTo>
                    <a:pt x="11236" y="1"/>
                    <a:pt x="5598" y="708"/>
                    <a:pt x="1" y="1784"/>
                  </a:cubicBezTo>
                  <a:lnTo>
                    <a:pt x="19987" y="34396"/>
                  </a:lnTo>
                  <a:cubicBezTo>
                    <a:pt x="28416" y="23568"/>
                    <a:pt x="35041" y="11552"/>
                    <a:pt x="31115" y="5146"/>
                  </a:cubicBezTo>
                  <a:cubicBezTo>
                    <a:pt x="28822" y="1402"/>
                    <a:pt x="23181" y="1"/>
                    <a:pt x="1619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62"/>
            <p:cNvSpPr/>
            <p:nvPr/>
          </p:nvSpPr>
          <p:spPr>
            <a:xfrm>
              <a:off x="6491650" y="1509925"/>
              <a:ext cx="506375" cy="55525"/>
            </a:xfrm>
            <a:custGeom>
              <a:rect b="b" l="l" r="r" t="t"/>
              <a:pathLst>
                <a:path extrusionOk="0" h="2221" w="20255">
                  <a:moveTo>
                    <a:pt x="7891" y="0"/>
                  </a:moveTo>
                  <a:cubicBezTo>
                    <a:pt x="4919" y="0"/>
                    <a:pt x="2215" y="219"/>
                    <a:pt x="260" y="438"/>
                  </a:cubicBezTo>
                  <a:cubicBezTo>
                    <a:pt x="107" y="454"/>
                    <a:pt x="0" y="586"/>
                    <a:pt x="15" y="739"/>
                  </a:cubicBezTo>
                  <a:cubicBezTo>
                    <a:pt x="35" y="877"/>
                    <a:pt x="152" y="980"/>
                    <a:pt x="293" y="980"/>
                  </a:cubicBezTo>
                  <a:cubicBezTo>
                    <a:pt x="302" y="980"/>
                    <a:pt x="311" y="979"/>
                    <a:pt x="321" y="978"/>
                  </a:cubicBezTo>
                  <a:cubicBezTo>
                    <a:pt x="2258" y="764"/>
                    <a:pt x="4938" y="547"/>
                    <a:pt x="7879" y="547"/>
                  </a:cubicBezTo>
                  <a:cubicBezTo>
                    <a:pt x="11788" y="547"/>
                    <a:pt x="16160" y="930"/>
                    <a:pt x="19864" y="2205"/>
                  </a:cubicBezTo>
                  <a:cubicBezTo>
                    <a:pt x="19888" y="2215"/>
                    <a:pt x="19919" y="2220"/>
                    <a:pt x="19949" y="2220"/>
                  </a:cubicBezTo>
                  <a:cubicBezTo>
                    <a:pt x="20062" y="2220"/>
                    <a:pt x="20169" y="2149"/>
                    <a:pt x="20210" y="2032"/>
                  </a:cubicBezTo>
                  <a:cubicBezTo>
                    <a:pt x="20255" y="1890"/>
                    <a:pt x="20184" y="1737"/>
                    <a:pt x="20041" y="1686"/>
                  </a:cubicBezTo>
                  <a:cubicBezTo>
                    <a:pt x="16278" y="389"/>
                    <a:pt x="11847" y="0"/>
                    <a:pt x="78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62"/>
            <p:cNvSpPr/>
            <p:nvPr/>
          </p:nvSpPr>
          <p:spPr>
            <a:xfrm>
              <a:off x="6391175" y="1527025"/>
              <a:ext cx="64825" cy="21750"/>
            </a:xfrm>
            <a:custGeom>
              <a:rect b="b" l="l" r="r" t="t"/>
              <a:pathLst>
                <a:path extrusionOk="0" h="870" w="2593">
                  <a:moveTo>
                    <a:pt x="2296" y="1"/>
                  </a:moveTo>
                  <a:cubicBezTo>
                    <a:pt x="2284" y="1"/>
                    <a:pt x="2273" y="2"/>
                    <a:pt x="2262" y="3"/>
                  </a:cubicBezTo>
                  <a:cubicBezTo>
                    <a:pt x="1009" y="182"/>
                    <a:pt x="255" y="325"/>
                    <a:pt x="245" y="325"/>
                  </a:cubicBezTo>
                  <a:cubicBezTo>
                    <a:pt x="97" y="355"/>
                    <a:pt x="0" y="497"/>
                    <a:pt x="26" y="645"/>
                  </a:cubicBezTo>
                  <a:cubicBezTo>
                    <a:pt x="52" y="778"/>
                    <a:pt x="169" y="870"/>
                    <a:pt x="296" y="870"/>
                  </a:cubicBezTo>
                  <a:cubicBezTo>
                    <a:pt x="311" y="870"/>
                    <a:pt x="332" y="864"/>
                    <a:pt x="346" y="864"/>
                  </a:cubicBezTo>
                  <a:cubicBezTo>
                    <a:pt x="357" y="859"/>
                    <a:pt x="1100" y="722"/>
                    <a:pt x="2339" y="548"/>
                  </a:cubicBezTo>
                  <a:cubicBezTo>
                    <a:pt x="2485" y="523"/>
                    <a:pt x="2593" y="386"/>
                    <a:pt x="2567" y="238"/>
                  </a:cubicBezTo>
                  <a:cubicBezTo>
                    <a:pt x="2548" y="102"/>
                    <a:pt x="2427" y="1"/>
                    <a:pt x="229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62"/>
            <p:cNvSpPr/>
            <p:nvPr/>
          </p:nvSpPr>
          <p:spPr>
            <a:xfrm>
              <a:off x="3511225" y="3117950"/>
              <a:ext cx="112600" cy="88650"/>
            </a:xfrm>
            <a:custGeom>
              <a:rect b="b" l="l" r="r" t="t"/>
              <a:pathLst>
                <a:path extrusionOk="0" h="3546" w="4504">
                  <a:moveTo>
                    <a:pt x="4504" y="1"/>
                  </a:moveTo>
                  <a:lnTo>
                    <a:pt x="2162" y="1844"/>
                  </a:lnTo>
                  <a:lnTo>
                    <a:pt x="2162" y="1844"/>
                  </a:lnTo>
                  <a:cubicBezTo>
                    <a:pt x="2288" y="1768"/>
                    <a:pt x="2426" y="1684"/>
                    <a:pt x="2579" y="1590"/>
                  </a:cubicBezTo>
                  <a:cubicBezTo>
                    <a:pt x="4034" y="688"/>
                    <a:pt x="4504" y="1"/>
                    <a:pt x="4504" y="1"/>
                  </a:cubicBezTo>
                  <a:close/>
                  <a:moveTo>
                    <a:pt x="2162" y="1844"/>
                  </a:moveTo>
                  <a:cubicBezTo>
                    <a:pt x="1074" y="2503"/>
                    <a:pt x="855" y="2605"/>
                    <a:pt x="1" y="3546"/>
                  </a:cubicBezTo>
                  <a:lnTo>
                    <a:pt x="2162" y="1844"/>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62"/>
            <p:cNvSpPr/>
            <p:nvPr/>
          </p:nvSpPr>
          <p:spPr>
            <a:xfrm>
              <a:off x="3503600" y="3111075"/>
              <a:ext cx="128000" cy="102250"/>
            </a:xfrm>
            <a:custGeom>
              <a:rect b="b" l="l" r="r" t="t"/>
              <a:pathLst>
                <a:path extrusionOk="0" h="4090" w="5120">
                  <a:moveTo>
                    <a:pt x="4807" y="0"/>
                  </a:moveTo>
                  <a:cubicBezTo>
                    <a:pt x="4719" y="0"/>
                    <a:pt x="4633" y="41"/>
                    <a:pt x="4579" y="117"/>
                  </a:cubicBezTo>
                  <a:cubicBezTo>
                    <a:pt x="4579" y="128"/>
                    <a:pt x="4116" y="779"/>
                    <a:pt x="2736" y="1630"/>
                  </a:cubicBezTo>
                  <a:cubicBezTo>
                    <a:pt x="2496" y="1783"/>
                    <a:pt x="2292" y="1905"/>
                    <a:pt x="2109" y="2012"/>
                  </a:cubicBezTo>
                  <a:cubicBezTo>
                    <a:pt x="1198" y="2568"/>
                    <a:pt x="923" y="2735"/>
                    <a:pt x="103" y="3631"/>
                  </a:cubicBezTo>
                  <a:cubicBezTo>
                    <a:pt x="0" y="3744"/>
                    <a:pt x="11" y="3917"/>
                    <a:pt x="122" y="4019"/>
                  </a:cubicBezTo>
                  <a:cubicBezTo>
                    <a:pt x="174" y="4070"/>
                    <a:pt x="240" y="4090"/>
                    <a:pt x="306" y="4090"/>
                  </a:cubicBezTo>
                  <a:cubicBezTo>
                    <a:pt x="383" y="4090"/>
                    <a:pt x="454" y="4059"/>
                    <a:pt x="510" y="4004"/>
                  </a:cubicBezTo>
                  <a:cubicBezTo>
                    <a:pt x="1274" y="3158"/>
                    <a:pt x="1488" y="3031"/>
                    <a:pt x="2395" y="2481"/>
                  </a:cubicBezTo>
                  <a:cubicBezTo>
                    <a:pt x="2578" y="2373"/>
                    <a:pt x="2781" y="2246"/>
                    <a:pt x="3025" y="2093"/>
                  </a:cubicBezTo>
                  <a:cubicBezTo>
                    <a:pt x="4513" y="1172"/>
                    <a:pt x="5012" y="459"/>
                    <a:pt x="5032" y="429"/>
                  </a:cubicBezTo>
                  <a:cubicBezTo>
                    <a:pt x="5119" y="300"/>
                    <a:pt x="5084" y="133"/>
                    <a:pt x="4962" y="46"/>
                  </a:cubicBezTo>
                  <a:cubicBezTo>
                    <a:pt x="4914" y="15"/>
                    <a:pt x="4860" y="0"/>
                    <a:pt x="480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62"/>
            <p:cNvSpPr/>
            <p:nvPr/>
          </p:nvSpPr>
          <p:spPr>
            <a:xfrm>
              <a:off x="4576725" y="1240725"/>
              <a:ext cx="438550" cy="829575"/>
            </a:xfrm>
            <a:custGeom>
              <a:rect b="b" l="l" r="r" t="t"/>
              <a:pathLst>
                <a:path extrusionOk="0" h="33183" w="17542">
                  <a:moveTo>
                    <a:pt x="3362" y="1"/>
                  </a:moveTo>
                  <a:cubicBezTo>
                    <a:pt x="3362" y="1"/>
                    <a:pt x="1" y="9577"/>
                    <a:pt x="1324" y="16116"/>
                  </a:cubicBezTo>
                  <a:cubicBezTo>
                    <a:pt x="1101" y="27056"/>
                    <a:pt x="5257" y="33168"/>
                    <a:pt x="5257" y="33168"/>
                  </a:cubicBezTo>
                  <a:cubicBezTo>
                    <a:pt x="5257" y="33168"/>
                    <a:pt x="5513" y="33182"/>
                    <a:pt x="5953" y="33182"/>
                  </a:cubicBezTo>
                  <a:cubicBezTo>
                    <a:pt x="8242" y="33182"/>
                    <a:pt x="15508" y="32795"/>
                    <a:pt x="17542" y="27993"/>
                  </a:cubicBezTo>
                  <a:cubicBezTo>
                    <a:pt x="16340" y="24570"/>
                    <a:pt x="14913" y="19192"/>
                    <a:pt x="14913" y="19192"/>
                  </a:cubicBezTo>
                  <a:cubicBezTo>
                    <a:pt x="14913" y="19192"/>
                    <a:pt x="14241" y="7294"/>
                    <a:pt x="12469" y="2038"/>
                  </a:cubicBezTo>
                  <a:lnTo>
                    <a:pt x="336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62"/>
            <p:cNvSpPr/>
            <p:nvPr/>
          </p:nvSpPr>
          <p:spPr>
            <a:xfrm>
              <a:off x="3590200" y="2035900"/>
              <a:ext cx="443600" cy="860125"/>
            </a:xfrm>
            <a:custGeom>
              <a:rect b="b" l="l" r="r" t="t"/>
              <a:pathLst>
                <a:path extrusionOk="0" h="34405" w="17744">
                  <a:moveTo>
                    <a:pt x="6514" y="0"/>
                  </a:moveTo>
                  <a:lnTo>
                    <a:pt x="3708" y="3602"/>
                  </a:lnTo>
                  <a:cubicBezTo>
                    <a:pt x="0" y="7941"/>
                    <a:pt x="856" y="32775"/>
                    <a:pt x="3463" y="34201"/>
                  </a:cubicBezTo>
                  <a:cubicBezTo>
                    <a:pt x="3724" y="34343"/>
                    <a:pt x="3970" y="34405"/>
                    <a:pt x="4218" y="34405"/>
                  </a:cubicBezTo>
                  <a:cubicBezTo>
                    <a:pt x="5417" y="34405"/>
                    <a:pt x="6670" y="32975"/>
                    <a:pt x="9860" y="32367"/>
                  </a:cubicBezTo>
                  <a:cubicBezTo>
                    <a:pt x="13710" y="31634"/>
                    <a:pt x="15830" y="28660"/>
                    <a:pt x="15830" y="28660"/>
                  </a:cubicBezTo>
                  <a:lnTo>
                    <a:pt x="15687" y="25787"/>
                  </a:lnTo>
                  <a:lnTo>
                    <a:pt x="14648" y="23852"/>
                  </a:lnTo>
                  <a:lnTo>
                    <a:pt x="13914" y="17964"/>
                  </a:lnTo>
                  <a:lnTo>
                    <a:pt x="17744" y="10304"/>
                  </a:lnTo>
                  <a:lnTo>
                    <a:pt x="14495" y="1681"/>
                  </a:lnTo>
                  <a:lnTo>
                    <a:pt x="65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62"/>
            <p:cNvSpPr/>
            <p:nvPr/>
          </p:nvSpPr>
          <p:spPr>
            <a:xfrm>
              <a:off x="3853875" y="1650375"/>
              <a:ext cx="197375" cy="305150"/>
            </a:xfrm>
            <a:custGeom>
              <a:rect b="b" l="l" r="r" t="t"/>
              <a:pathLst>
                <a:path extrusionOk="0" h="12206" w="7895">
                  <a:moveTo>
                    <a:pt x="1000" y="0"/>
                  </a:moveTo>
                  <a:lnTo>
                    <a:pt x="1" y="10894"/>
                  </a:lnTo>
                  <a:cubicBezTo>
                    <a:pt x="1088" y="11863"/>
                    <a:pt x="2427" y="12206"/>
                    <a:pt x="3689" y="12206"/>
                  </a:cubicBezTo>
                  <a:cubicBezTo>
                    <a:pt x="5863" y="12206"/>
                    <a:pt x="7807" y="11188"/>
                    <a:pt x="7839" y="10598"/>
                  </a:cubicBezTo>
                  <a:cubicBezTo>
                    <a:pt x="7895" y="9662"/>
                    <a:pt x="6836" y="7262"/>
                    <a:pt x="6836" y="7262"/>
                  </a:cubicBezTo>
                  <a:lnTo>
                    <a:pt x="6357" y="6315"/>
                  </a:lnTo>
                  <a:lnTo>
                    <a:pt x="6973" y="5520"/>
                  </a:lnTo>
                  <a:lnTo>
                    <a:pt x="6861" y="5017"/>
                  </a:lnTo>
                  <a:cubicBezTo>
                    <a:pt x="6774" y="4624"/>
                    <a:pt x="6206" y="4581"/>
                    <a:pt x="5958" y="4581"/>
                  </a:cubicBezTo>
                  <a:cubicBezTo>
                    <a:pt x="5887" y="4581"/>
                    <a:pt x="5843" y="4584"/>
                    <a:pt x="5843" y="4584"/>
                  </a:cubicBezTo>
                  <a:cubicBezTo>
                    <a:pt x="5843" y="4584"/>
                    <a:pt x="4111" y="3917"/>
                    <a:pt x="2980" y="1797"/>
                  </a:cubicBezTo>
                  <a:cubicBezTo>
                    <a:pt x="2415" y="739"/>
                    <a:pt x="1702" y="203"/>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62"/>
            <p:cNvSpPr/>
            <p:nvPr/>
          </p:nvSpPr>
          <p:spPr>
            <a:xfrm>
              <a:off x="3846250" y="1643425"/>
              <a:ext cx="211875" cy="319025"/>
            </a:xfrm>
            <a:custGeom>
              <a:rect b="b" l="l" r="r" t="t"/>
              <a:pathLst>
                <a:path extrusionOk="0" h="12761" w="8475">
                  <a:moveTo>
                    <a:pt x="1299" y="0"/>
                  </a:moveTo>
                  <a:cubicBezTo>
                    <a:pt x="1181" y="0"/>
                    <a:pt x="1076" y="80"/>
                    <a:pt x="1039" y="196"/>
                  </a:cubicBezTo>
                  <a:cubicBezTo>
                    <a:pt x="999" y="344"/>
                    <a:pt x="1080" y="497"/>
                    <a:pt x="1228" y="537"/>
                  </a:cubicBezTo>
                  <a:cubicBezTo>
                    <a:pt x="1956" y="751"/>
                    <a:pt x="2567" y="1311"/>
                    <a:pt x="3046" y="2203"/>
                  </a:cubicBezTo>
                  <a:cubicBezTo>
                    <a:pt x="4213" y="4388"/>
                    <a:pt x="5974" y="5091"/>
                    <a:pt x="6051" y="5116"/>
                  </a:cubicBezTo>
                  <a:cubicBezTo>
                    <a:pt x="6081" y="5129"/>
                    <a:pt x="6114" y="5138"/>
                    <a:pt x="6148" y="5138"/>
                  </a:cubicBezTo>
                  <a:cubicBezTo>
                    <a:pt x="6155" y="5138"/>
                    <a:pt x="6162" y="5138"/>
                    <a:pt x="6168" y="5137"/>
                  </a:cubicBezTo>
                  <a:cubicBezTo>
                    <a:pt x="6202" y="5134"/>
                    <a:pt x="6240" y="5133"/>
                    <a:pt x="6281" y="5133"/>
                  </a:cubicBezTo>
                  <a:cubicBezTo>
                    <a:pt x="6524" y="5133"/>
                    <a:pt x="6862" y="5190"/>
                    <a:pt x="6902" y="5356"/>
                  </a:cubicBezTo>
                  <a:lnTo>
                    <a:pt x="6982" y="5732"/>
                  </a:lnTo>
                  <a:lnTo>
                    <a:pt x="6448" y="6425"/>
                  </a:lnTo>
                  <a:cubicBezTo>
                    <a:pt x="6382" y="6506"/>
                    <a:pt x="6371" y="6624"/>
                    <a:pt x="6418" y="6715"/>
                  </a:cubicBezTo>
                  <a:lnTo>
                    <a:pt x="6891" y="7653"/>
                  </a:lnTo>
                  <a:cubicBezTo>
                    <a:pt x="7177" y="8304"/>
                    <a:pt x="7915" y="10149"/>
                    <a:pt x="7875" y="10861"/>
                  </a:cubicBezTo>
                  <a:cubicBezTo>
                    <a:pt x="7869" y="10948"/>
                    <a:pt x="7579" y="11315"/>
                    <a:pt x="6688" y="11682"/>
                  </a:cubicBezTo>
                  <a:cubicBezTo>
                    <a:pt x="6037" y="11950"/>
                    <a:pt x="5052" y="12201"/>
                    <a:pt x="3984" y="12201"/>
                  </a:cubicBezTo>
                  <a:cubicBezTo>
                    <a:pt x="2806" y="12201"/>
                    <a:pt x="1527" y="11895"/>
                    <a:pt x="484" y="10968"/>
                  </a:cubicBezTo>
                  <a:cubicBezTo>
                    <a:pt x="433" y="10921"/>
                    <a:pt x="368" y="10898"/>
                    <a:pt x="304" y="10898"/>
                  </a:cubicBezTo>
                  <a:cubicBezTo>
                    <a:pt x="229" y="10898"/>
                    <a:pt x="154" y="10930"/>
                    <a:pt x="102" y="10993"/>
                  </a:cubicBezTo>
                  <a:cubicBezTo>
                    <a:pt x="0" y="11106"/>
                    <a:pt x="10" y="11279"/>
                    <a:pt x="123" y="11376"/>
                  </a:cubicBezTo>
                  <a:cubicBezTo>
                    <a:pt x="1263" y="12389"/>
                    <a:pt x="2659" y="12761"/>
                    <a:pt x="3994" y="12761"/>
                  </a:cubicBezTo>
                  <a:cubicBezTo>
                    <a:pt x="5052" y="12761"/>
                    <a:pt x="6077" y="12526"/>
                    <a:pt x="6897" y="12185"/>
                  </a:cubicBezTo>
                  <a:cubicBezTo>
                    <a:pt x="7344" y="12002"/>
                    <a:pt x="8383" y="11508"/>
                    <a:pt x="8419" y="10892"/>
                  </a:cubicBezTo>
                  <a:cubicBezTo>
                    <a:pt x="8475" y="9919"/>
                    <a:pt x="7502" y="7683"/>
                    <a:pt x="7386" y="7418"/>
                  </a:cubicBezTo>
                  <a:lnTo>
                    <a:pt x="6989" y="6624"/>
                  </a:lnTo>
                  <a:lnTo>
                    <a:pt x="7492" y="5962"/>
                  </a:lnTo>
                  <a:cubicBezTo>
                    <a:pt x="7544" y="5901"/>
                    <a:pt x="7563" y="5819"/>
                    <a:pt x="7544" y="5737"/>
                  </a:cubicBezTo>
                  <a:lnTo>
                    <a:pt x="7431" y="5234"/>
                  </a:lnTo>
                  <a:cubicBezTo>
                    <a:pt x="7306" y="4658"/>
                    <a:pt x="6605" y="4585"/>
                    <a:pt x="6278" y="4585"/>
                  </a:cubicBezTo>
                  <a:cubicBezTo>
                    <a:pt x="6246" y="4585"/>
                    <a:pt x="6218" y="4586"/>
                    <a:pt x="6194" y="4587"/>
                  </a:cubicBezTo>
                  <a:cubicBezTo>
                    <a:pt x="5913" y="4459"/>
                    <a:pt x="4493" y="3756"/>
                    <a:pt x="3524" y="1943"/>
                  </a:cubicBezTo>
                  <a:cubicBezTo>
                    <a:pt x="2979" y="920"/>
                    <a:pt x="2257" y="267"/>
                    <a:pt x="1380" y="13"/>
                  </a:cubicBezTo>
                  <a:cubicBezTo>
                    <a:pt x="1353" y="4"/>
                    <a:pt x="1326" y="0"/>
                    <a:pt x="129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62"/>
            <p:cNvSpPr/>
            <p:nvPr/>
          </p:nvSpPr>
          <p:spPr>
            <a:xfrm>
              <a:off x="3751625" y="1840900"/>
              <a:ext cx="87900" cy="73575"/>
            </a:xfrm>
            <a:custGeom>
              <a:rect b="b" l="l" r="r" t="t"/>
              <a:pathLst>
                <a:path extrusionOk="0" h="2943" w="3516">
                  <a:moveTo>
                    <a:pt x="1357" y="0"/>
                  </a:moveTo>
                  <a:cubicBezTo>
                    <a:pt x="1192" y="0"/>
                    <a:pt x="1035" y="49"/>
                    <a:pt x="892" y="166"/>
                  </a:cubicBezTo>
                  <a:cubicBezTo>
                    <a:pt x="1" y="889"/>
                    <a:pt x="979" y="2911"/>
                    <a:pt x="2039" y="2942"/>
                  </a:cubicBezTo>
                  <a:cubicBezTo>
                    <a:pt x="2066" y="2942"/>
                    <a:pt x="2092" y="2943"/>
                    <a:pt x="2119" y="2943"/>
                  </a:cubicBezTo>
                  <a:cubicBezTo>
                    <a:pt x="3118" y="2943"/>
                    <a:pt x="3515" y="2478"/>
                    <a:pt x="3515" y="2478"/>
                  </a:cubicBezTo>
                  <a:lnTo>
                    <a:pt x="3266" y="1348"/>
                  </a:lnTo>
                  <a:cubicBezTo>
                    <a:pt x="3266" y="1348"/>
                    <a:pt x="2220" y="0"/>
                    <a:pt x="1357"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62"/>
            <p:cNvSpPr/>
            <p:nvPr/>
          </p:nvSpPr>
          <p:spPr>
            <a:xfrm>
              <a:off x="3755325" y="1834000"/>
              <a:ext cx="91825" cy="87325"/>
            </a:xfrm>
            <a:custGeom>
              <a:rect b="b" l="l" r="r" t="t"/>
              <a:pathLst>
                <a:path extrusionOk="0" h="3493" w="3673">
                  <a:moveTo>
                    <a:pt x="1204" y="1"/>
                  </a:moveTo>
                  <a:cubicBezTo>
                    <a:pt x="968" y="1"/>
                    <a:pt x="756" y="79"/>
                    <a:pt x="572" y="228"/>
                  </a:cubicBezTo>
                  <a:cubicBezTo>
                    <a:pt x="123" y="594"/>
                    <a:pt x="1" y="1252"/>
                    <a:pt x="250" y="1981"/>
                  </a:cubicBezTo>
                  <a:cubicBezTo>
                    <a:pt x="500" y="2714"/>
                    <a:pt x="1141" y="3473"/>
                    <a:pt x="1886" y="3488"/>
                  </a:cubicBezTo>
                  <a:cubicBezTo>
                    <a:pt x="1916" y="3493"/>
                    <a:pt x="1947" y="3493"/>
                    <a:pt x="1971" y="3493"/>
                  </a:cubicBezTo>
                  <a:cubicBezTo>
                    <a:pt x="3087" y="3493"/>
                    <a:pt x="3555" y="2959"/>
                    <a:pt x="3576" y="2933"/>
                  </a:cubicBezTo>
                  <a:cubicBezTo>
                    <a:pt x="3673" y="2820"/>
                    <a:pt x="3663" y="2653"/>
                    <a:pt x="3551" y="2550"/>
                  </a:cubicBezTo>
                  <a:cubicBezTo>
                    <a:pt x="3499" y="2506"/>
                    <a:pt x="3436" y="2485"/>
                    <a:pt x="3372" y="2485"/>
                  </a:cubicBezTo>
                  <a:cubicBezTo>
                    <a:pt x="3295" y="2485"/>
                    <a:pt x="3219" y="2515"/>
                    <a:pt x="3163" y="2576"/>
                  </a:cubicBezTo>
                  <a:cubicBezTo>
                    <a:pt x="3149" y="2591"/>
                    <a:pt x="2819" y="2944"/>
                    <a:pt x="1983" y="2944"/>
                  </a:cubicBezTo>
                  <a:cubicBezTo>
                    <a:pt x="1954" y="2944"/>
                    <a:pt x="1925" y="2943"/>
                    <a:pt x="1895" y="2943"/>
                  </a:cubicBezTo>
                  <a:cubicBezTo>
                    <a:pt x="1477" y="2933"/>
                    <a:pt x="979" y="2434"/>
                    <a:pt x="765" y="1802"/>
                  </a:cubicBezTo>
                  <a:cubicBezTo>
                    <a:pt x="704" y="1614"/>
                    <a:pt x="520" y="972"/>
                    <a:pt x="918" y="651"/>
                  </a:cubicBezTo>
                  <a:cubicBezTo>
                    <a:pt x="1003" y="583"/>
                    <a:pt x="1099" y="551"/>
                    <a:pt x="1212" y="551"/>
                  </a:cubicBezTo>
                  <a:cubicBezTo>
                    <a:pt x="1234" y="551"/>
                    <a:pt x="1256" y="552"/>
                    <a:pt x="1279" y="554"/>
                  </a:cubicBezTo>
                  <a:cubicBezTo>
                    <a:pt x="1875" y="620"/>
                    <a:pt x="2650" y="1471"/>
                    <a:pt x="2904" y="1792"/>
                  </a:cubicBezTo>
                  <a:cubicBezTo>
                    <a:pt x="2957" y="1863"/>
                    <a:pt x="3036" y="1900"/>
                    <a:pt x="3117" y="1900"/>
                  </a:cubicBezTo>
                  <a:cubicBezTo>
                    <a:pt x="3175" y="1900"/>
                    <a:pt x="3234" y="1881"/>
                    <a:pt x="3285" y="1842"/>
                  </a:cubicBezTo>
                  <a:cubicBezTo>
                    <a:pt x="3403" y="1746"/>
                    <a:pt x="3428" y="1578"/>
                    <a:pt x="3332" y="1456"/>
                  </a:cubicBezTo>
                  <a:cubicBezTo>
                    <a:pt x="3230" y="1323"/>
                    <a:pt x="2272" y="117"/>
                    <a:pt x="1341" y="9"/>
                  </a:cubicBezTo>
                  <a:cubicBezTo>
                    <a:pt x="1294" y="3"/>
                    <a:pt x="1249" y="1"/>
                    <a:pt x="120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62"/>
            <p:cNvSpPr/>
            <p:nvPr/>
          </p:nvSpPr>
          <p:spPr>
            <a:xfrm>
              <a:off x="3913600" y="1733950"/>
              <a:ext cx="28925" cy="38075"/>
            </a:xfrm>
            <a:custGeom>
              <a:rect b="b" l="l" r="r" t="t"/>
              <a:pathLst>
                <a:path extrusionOk="0" h="1523" w="1157">
                  <a:moveTo>
                    <a:pt x="283" y="1"/>
                  </a:moveTo>
                  <a:cubicBezTo>
                    <a:pt x="249" y="1"/>
                    <a:pt x="217" y="8"/>
                    <a:pt x="189" y="24"/>
                  </a:cubicBezTo>
                  <a:cubicBezTo>
                    <a:pt x="0" y="125"/>
                    <a:pt x="21" y="532"/>
                    <a:pt x="240" y="945"/>
                  </a:cubicBezTo>
                  <a:cubicBezTo>
                    <a:pt x="422" y="1291"/>
                    <a:pt x="684" y="1523"/>
                    <a:pt x="875" y="1523"/>
                  </a:cubicBezTo>
                  <a:cubicBezTo>
                    <a:pt x="909" y="1523"/>
                    <a:pt x="940" y="1516"/>
                    <a:pt x="969" y="1500"/>
                  </a:cubicBezTo>
                  <a:cubicBezTo>
                    <a:pt x="1157" y="1404"/>
                    <a:pt x="1136" y="991"/>
                    <a:pt x="917" y="583"/>
                  </a:cubicBezTo>
                  <a:cubicBezTo>
                    <a:pt x="736" y="234"/>
                    <a:pt x="473" y="1"/>
                    <a:pt x="28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62"/>
            <p:cNvSpPr/>
            <p:nvPr/>
          </p:nvSpPr>
          <p:spPr>
            <a:xfrm>
              <a:off x="3971025" y="1850200"/>
              <a:ext cx="67125" cy="23275"/>
            </a:xfrm>
            <a:custGeom>
              <a:rect b="b" l="l" r="r" t="t"/>
              <a:pathLst>
                <a:path extrusionOk="0" h="931" w="2685">
                  <a:moveTo>
                    <a:pt x="2373" y="1"/>
                  </a:moveTo>
                  <a:cubicBezTo>
                    <a:pt x="2332" y="1"/>
                    <a:pt x="2291" y="10"/>
                    <a:pt x="2252" y="28"/>
                  </a:cubicBezTo>
                  <a:cubicBezTo>
                    <a:pt x="2013" y="150"/>
                    <a:pt x="1413" y="386"/>
                    <a:pt x="942" y="386"/>
                  </a:cubicBezTo>
                  <a:cubicBezTo>
                    <a:pt x="759" y="386"/>
                    <a:pt x="595" y="351"/>
                    <a:pt x="479" y="258"/>
                  </a:cubicBezTo>
                  <a:cubicBezTo>
                    <a:pt x="428" y="218"/>
                    <a:pt x="367" y="199"/>
                    <a:pt x="306" y="199"/>
                  </a:cubicBezTo>
                  <a:cubicBezTo>
                    <a:pt x="226" y="199"/>
                    <a:pt x="147" y="232"/>
                    <a:pt x="92" y="299"/>
                  </a:cubicBezTo>
                  <a:cubicBezTo>
                    <a:pt x="0" y="416"/>
                    <a:pt x="21" y="588"/>
                    <a:pt x="138" y="686"/>
                  </a:cubicBezTo>
                  <a:cubicBezTo>
                    <a:pt x="362" y="869"/>
                    <a:pt x="653" y="930"/>
                    <a:pt x="948" y="930"/>
                  </a:cubicBezTo>
                  <a:cubicBezTo>
                    <a:pt x="1641" y="930"/>
                    <a:pt x="2384" y="574"/>
                    <a:pt x="2496" y="517"/>
                  </a:cubicBezTo>
                  <a:cubicBezTo>
                    <a:pt x="2628" y="451"/>
                    <a:pt x="2685" y="289"/>
                    <a:pt x="2619" y="151"/>
                  </a:cubicBezTo>
                  <a:cubicBezTo>
                    <a:pt x="2571" y="56"/>
                    <a:pt x="2474" y="1"/>
                    <a:pt x="237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62"/>
            <p:cNvSpPr/>
            <p:nvPr/>
          </p:nvSpPr>
          <p:spPr>
            <a:xfrm>
              <a:off x="2992125" y="1533700"/>
              <a:ext cx="962100" cy="771275"/>
            </a:xfrm>
            <a:custGeom>
              <a:rect b="b" l="l" r="r" t="t"/>
              <a:pathLst>
                <a:path extrusionOk="0" h="30851" w="38484">
                  <a:moveTo>
                    <a:pt x="28503" y="0"/>
                  </a:moveTo>
                  <a:cubicBezTo>
                    <a:pt x="28185" y="0"/>
                    <a:pt x="27835" y="29"/>
                    <a:pt x="27437" y="98"/>
                  </a:cubicBezTo>
                  <a:cubicBezTo>
                    <a:pt x="24794" y="556"/>
                    <a:pt x="24570" y="2900"/>
                    <a:pt x="24570" y="2900"/>
                  </a:cubicBezTo>
                  <a:cubicBezTo>
                    <a:pt x="24570" y="2900"/>
                    <a:pt x="24656" y="3053"/>
                    <a:pt x="24852" y="3053"/>
                  </a:cubicBezTo>
                  <a:cubicBezTo>
                    <a:pt x="25059" y="3053"/>
                    <a:pt x="25389" y="2881"/>
                    <a:pt x="25868" y="2171"/>
                  </a:cubicBezTo>
                  <a:cubicBezTo>
                    <a:pt x="26217" y="1661"/>
                    <a:pt x="26804" y="1461"/>
                    <a:pt x="27410" y="1461"/>
                  </a:cubicBezTo>
                  <a:cubicBezTo>
                    <a:pt x="27796" y="1461"/>
                    <a:pt x="28190" y="1542"/>
                    <a:pt x="28533" y="1677"/>
                  </a:cubicBezTo>
                  <a:cubicBezTo>
                    <a:pt x="28359" y="1748"/>
                    <a:pt x="28181" y="1819"/>
                    <a:pt x="28023" y="1906"/>
                  </a:cubicBezTo>
                  <a:cubicBezTo>
                    <a:pt x="26429" y="2787"/>
                    <a:pt x="25339" y="3699"/>
                    <a:pt x="24514" y="5237"/>
                  </a:cubicBezTo>
                  <a:cubicBezTo>
                    <a:pt x="23841" y="6493"/>
                    <a:pt x="24123" y="11008"/>
                    <a:pt x="22316" y="11008"/>
                  </a:cubicBezTo>
                  <a:cubicBezTo>
                    <a:pt x="22305" y="11008"/>
                    <a:pt x="22294" y="11008"/>
                    <a:pt x="22283" y="11008"/>
                  </a:cubicBezTo>
                  <a:cubicBezTo>
                    <a:pt x="20206" y="10944"/>
                    <a:pt x="15354" y="7046"/>
                    <a:pt x="10869" y="7046"/>
                  </a:cubicBezTo>
                  <a:cubicBezTo>
                    <a:pt x="10668" y="7046"/>
                    <a:pt x="10467" y="7054"/>
                    <a:pt x="10268" y="7070"/>
                  </a:cubicBezTo>
                  <a:cubicBezTo>
                    <a:pt x="5618" y="7458"/>
                    <a:pt x="0" y="12056"/>
                    <a:pt x="280" y="18041"/>
                  </a:cubicBezTo>
                  <a:cubicBezTo>
                    <a:pt x="296" y="21877"/>
                    <a:pt x="2796" y="28925"/>
                    <a:pt x="9372" y="30617"/>
                  </a:cubicBezTo>
                  <a:cubicBezTo>
                    <a:pt x="9997" y="30777"/>
                    <a:pt x="10587" y="30851"/>
                    <a:pt x="11143" y="30851"/>
                  </a:cubicBezTo>
                  <a:cubicBezTo>
                    <a:pt x="16444" y="30851"/>
                    <a:pt x="18747" y="24181"/>
                    <a:pt x="20332" y="22599"/>
                  </a:cubicBezTo>
                  <a:cubicBezTo>
                    <a:pt x="20849" y="22082"/>
                    <a:pt x="21427" y="21912"/>
                    <a:pt x="22074" y="21912"/>
                  </a:cubicBezTo>
                  <a:cubicBezTo>
                    <a:pt x="23313" y="21912"/>
                    <a:pt x="24805" y="22534"/>
                    <a:pt x="26613" y="22534"/>
                  </a:cubicBezTo>
                  <a:cubicBezTo>
                    <a:pt x="27053" y="22534"/>
                    <a:pt x="27510" y="22497"/>
                    <a:pt x="27988" y="22406"/>
                  </a:cubicBezTo>
                  <a:cubicBezTo>
                    <a:pt x="29866" y="22044"/>
                    <a:pt x="30543" y="20130"/>
                    <a:pt x="30778" y="18449"/>
                  </a:cubicBezTo>
                  <a:cubicBezTo>
                    <a:pt x="31349" y="17277"/>
                    <a:pt x="30875" y="15490"/>
                    <a:pt x="30921" y="13936"/>
                  </a:cubicBezTo>
                  <a:cubicBezTo>
                    <a:pt x="30987" y="11767"/>
                    <a:pt x="32525" y="12526"/>
                    <a:pt x="33667" y="11971"/>
                  </a:cubicBezTo>
                  <a:cubicBezTo>
                    <a:pt x="34802" y="11421"/>
                    <a:pt x="33396" y="9821"/>
                    <a:pt x="33355" y="8986"/>
                  </a:cubicBezTo>
                  <a:cubicBezTo>
                    <a:pt x="33319" y="8156"/>
                    <a:pt x="34511" y="8767"/>
                    <a:pt x="35622" y="7550"/>
                  </a:cubicBezTo>
                  <a:cubicBezTo>
                    <a:pt x="36732" y="6332"/>
                    <a:pt x="36518" y="5344"/>
                    <a:pt x="36518" y="5340"/>
                  </a:cubicBezTo>
                  <a:cubicBezTo>
                    <a:pt x="36518" y="5340"/>
                    <a:pt x="38484" y="4580"/>
                    <a:pt x="38373" y="2253"/>
                  </a:cubicBezTo>
                  <a:cubicBezTo>
                    <a:pt x="38311" y="912"/>
                    <a:pt x="37523" y="601"/>
                    <a:pt x="36358" y="601"/>
                  </a:cubicBezTo>
                  <a:cubicBezTo>
                    <a:pt x="35499" y="601"/>
                    <a:pt x="34435" y="770"/>
                    <a:pt x="33305" y="822"/>
                  </a:cubicBezTo>
                  <a:cubicBezTo>
                    <a:pt x="33181" y="828"/>
                    <a:pt x="33061" y="830"/>
                    <a:pt x="32946" y="830"/>
                  </a:cubicBezTo>
                  <a:cubicBezTo>
                    <a:pt x="30960" y="830"/>
                    <a:pt x="30202" y="0"/>
                    <a:pt x="2850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62"/>
            <p:cNvSpPr/>
            <p:nvPr/>
          </p:nvSpPr>
          <p:spPr>
            <a:xfrm>
              <a:off x="3785500" y="1924000"/>
              <a:ext cx="164425" cy="103925"/>
            </a:xfrm>
            <a:custGeom>
              <a:rect b="b" l="l" r="r" t="t"/>
              <a:pathLst>
                <a:path extrusionOk="0" h="4157" w="6577">
                  <a:moveTo>
                    <a:pt x="275" y="0"/>
                  </a:moveTo>
                  <a:cubicBezTo>
                    <a:pt x="272" y="0"/>
                    <a:pt x="269" y="0"/>
                    <a:pt x="266" y="0"/>
                  </a:cubicBezTo>
                  <a:cubicBezTo>
                    <a:pt x="118" y="5"/>
                    <a:pt x="0" y="132"/>
                    <a:pt x="6" y="285"/>
                  </a:cubicBezTo>
                  <a:lnTo>
                    <a:pt x="134" y="2944"/>
                  </a:lnTo>
                  <a:cubicBezTo>
                    <a:pt x="138" y="3061"/>
                    <a:pt x="214" y="3162"/>
                    <a:pt x="327" y="3193"/>
                  </a:cubicBezTo>
                  <a:cubicBezTo>
                    <a:pt x="989" y="3387"/>
                    <a:pt x="3735" y="4156"/>
                    <a:pt x="5329" y="4156"/>
                  </a:cubicBezTo>
                  <a:cubicBezTo>
                    <a:pt x="5771" y="4156"/>
                    <a:pt x="6128" y="4095"/>
                    <a:pt x="6321" y="3947"/>
                  </a:cubicBezTo>
                  <a:cubicBezTo>
                    <a:pt x="6469" y="3830"/>
                    <a:pt x="6546" y="3662"/>
                    <a:pt x="6535" y="3479"/>
                  </a:cubicBezTo>
                  <a:cubicBezTo>
                    <a:pt x="6485" y="2348"/>
                    <a:pt x="6566" y="1462"/>
                    <a:pt x="6566" y="1451"/>
                  </a:cubicBezTo>
                  <a:cubicBezTo>
                    <a:pt x="6577" y="1303"/>
                    <a:pt x="6469" y="1171"/>
                    <a:pt x="6316" y="1157"/>
                  </a:cubicBezTo>
                  <a:cubicBezTo>
                    <a:pt x="6307" y="1156"/>
                    <a:pt x="6298" y="1155"/>
                    <a:pt x="6288" y="1155"/>
                  </a:cubicBezTo>
                  <a:cubicBezTo>
                    <a:pt x="6152" y="1155"/>
                    <a:pt x="6035" y="1263"/>
                    <a:pt x="6020" y="1401"/>
                  </a:cubicBezTo>
                  <a:cubicBezTo>
                    <a:pt x="6016" y="1441"/>
                    <a:pt x="5935" y="2332"/>
                    <a:pt x="5990" y="3510"/>
                  </a:cubicBezTo>
                  <a:cubicBezTo>
                    <a:pt x="5934" y="3592"/>
                    <a:pt x="5736" y="3631"/>
                    <a:pt x="5430" y="3631"/>
                  </a:cubicBezTo>
                  <a:cubicBezTo>
                    <a:pt x="4517" y="3631"/>
                    <a:pt x="2639" y="3285"/>
                    <a:pt x="668" y="2725"/>
                  </a:cubicBezTo>
                  <a:lnTo>
                    <a:pt x="550" y="259"/>
                  </a:lnTo>
                  <a:cubicBezTo>
                    <a:pt x="546" y="110"/>
                    <a:pt x="424" y="0"/>
                    <a:pt x="27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62"/>
            <p:cNvSpPr/>
            <p:nvPr/>
          </p:nvSpPr>
          <p:spPr>
            <a:xfrm>
              <a:off x="3743100" y="1997325"/>
              <a:ext cx="248325" cy="86600"/>
            </a:xfrm>
            <a:custGeom>
              <a:rect b="b" l="l" r="r" t="t"/>
              <a:pathLst>
                <a:path extrusionOk="0" h="3464" w="9933">
                  <a:moveTo>
                    <a:pt x="2100" y="1"/>
                  </a:moveTo>
                  <a:lnTo>
                    <a:pt x="1" y="1432"/>
                  </a:lnTo>
                  <a:lnTo>
                    <a:pt x="9933" y="3464"/>
                  </a:lnTo>
                  <a:lnTo>
                    <a:pt x="8980" y="1009"/>
                  </a:lnTo>
                  <a:lnTo>
                    <a:pt x="2100"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62"/>
            <p:cNvSpPr/>
            <p:nvPr/>
          </p:nvSpPr>
          <p:spPr>
            <a:xfrm>
              <a:off x="3735725" y="1990475"/>
              <a:ext cx="262950" cy="100325"/>
            </a:xfrm>
            <a:custGeom>
              <a:rect b="b" l="l" r="r" t="t"/>
              <a:pathLst>
                <a:path extrusionOk="0" h="4013" w="10518">
                  <a:moveTo>
                    <a:pt x="2390" y="1"/>
                  </a:moveTo>
                  <a:cubicBezTo>
                    <a:pt x="2256" y="1"/>
                    <a:pt x="2142" y="101"/>
                    <a:pt x="2125" y="233"/>
                  </a:cubicBezTo>
                  <a:cubicBezTo>
                    <a:pt x="2104" y="381"/>
                    <a:pt x="2205" y="524"/>
                    <a:pt x="2353" y="545"/>
                  </a:cubicBezTo>
                  <a:lnTo>
                    <a:pt x="9076" y="1533"/>
                  </a:lnTo>
                  <a:lnTo>
                    <a:pt x="9790" y="3371"/>
                  </a:lnTo>
                  <a:lnTo>
                    <a:pt x="352" y="1436"/>
                  </a:lnTo>
                  <a:cubicBezTo>
                    <a:pt x="335" y="1433"/>
                    <a:pt x="319" y="1432"/>
                    <a:pt x="302" y="1432"/>
                  </a:cubicBezTo>
                  <a:cubicBezTo>
                    <a:pt x="172" y="1432"/>
                    <a:pt x="53" y="1519"/>
                    <a:pt x="31" y="1650"/>
                  </a:cubicBezTo>
                  <a:cubicBezTo>
                    <a:pt x="0" y="1798"/>
                    <a:pt x="92" y="1945"/>
                    <a:pt x="240" y="1970"/>
                  </a:cubicBezTo>
                  <a:lnTo>
                    <a:pt x="10171" y="4008"/>
                  </a:lnTo>
                  <a:cubicBezTo>
                    <a:pt x="10187" y="4008"/>
                    <a:pt x="10207" y="4013"/>
                    <a:pt x="10228" y="4013"/>
                  </a:cubicBezTo>
                  <a:cubicBezTo>
                    <a:pt x="10303" y="4013"/>
                    <a:pt x="10380" y="3977"/>
                    <a:pt x="10437" y="3916"/>
                  </a:cubicBezTo>
                  <a:cubicBezTo>
                    <a:pt x="10498" y="3839"/>
                    <a:pt x="10517" y="3733"/>
                    <a:pt x="10482" y="3641"/>
                  </a:cubicBezTo>
                  <a:lnTo>
                    <a:pt x="9530" y="1187"/>
                  </a:lnTo>
                  <a:cubicBezTo>
                    <a:pt x="9494" y="1095"/>
                    <a:pt x="9412" y="1028"/>
                    <a:pt x="9316" y="1013"/>
                  </a:cubicBezTo>
                  <a:lnTo>
                    <a:pt x="2435" y="5"/>
                  </a:lnTo>
                  <a:cubicBezTo>
                    <a:pt x="2420" y="2"/>
                    <a:pt x="2405" y="1"/>
                    <a:pt x="239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62"/>
            <p:cNvSpPr/>
            <p:nvPr/>
          </p:nvSpPr>
          <p:spPr>
            <a:xfrm>
              <a:off x="4166725" y="3125600"/>
              <a:ext cx="194700" cy="272900"/>
            </a:xfrm>
            <a:custGeom>
              <a:rect b="b" l="l" r="r" t="t"/>
              <a:pathLst>
                <a:path extrusionOk="0" h="10916" w="7788">
                  <a:moveTo>
                    <a:pt x="3276" y="0"/>
                  </a:moveTo>
                  <a:lnTo>
                    <a:pt x="0" y="4192"/>
                  </a:lnTo>
                  <a:lnTo>
                    <a:pt x="1325" y="5495"/>
                  </a:lnTo>
                  <a:lnTo>
                    <a:pt x="2537" y="5536"/>
                  </a:lnTo>
                  <a:lnTo>
                    <a:pt x="4034" y="7946"/>
                  </a:lnTo>
                  <a:cubicBezTo>
                    <a:pt x="4034" y="7946"/>
                    <a:pt x="6433" y="10915"/>
                    <a:pt x="7267" y="10915"/>
                  </a:cubicBezTo>
                  <a:cubicBezTo>
                    <a:pt x="7404" y="10915"/>
                    <a:pt x="7499" y="10835"/>
                    <a:pt x="7534" y="10650"/>
                  </a:cubicBezTo>
                  <a:cubicBezTo>
                    <a:pt x="7788" y="9331"/>
                    <a:pt x="5374" y="4879"/>
                    <a:pt x="5374" y="4879"/>
                  </a:cubicBezTo>
                  <a:lnTo>
                    <a:pt x="5883" y="2765"/>
                  </a:lnTo>
                  <a:lnTo>
                    <a:pt x="3276"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62"/>
            <p:cNvSpPr/>
            <p:nvPr/>
          </p:nvSpPr>
          <p:spPr>
            <a:xfrm>
              <a:off x="3952550" y="2347600"/>
              <a:ext cx="438800" cy="290200"/>
            </a:xfrm>
            <a:custGeom>
              <a:rect b="b" l="l" r="r" t="t"/>
              <a:pathLst>
                <a:path extrusionOk="0" h="11608" w="17552">
                  <a:moveTo>
                    <a:pt x="13024" y="0"/>
                  </a:moveTo>
                  <a:cubicBezTo>
                    <a:pt x="12844" y="0"/>
                    <a:pt x="12657" y="9"/>
                    <a:pt x="12464" y="26"/>
                  </a:cubicBezTo>
                  <a:cubicBezTo>
                    <a:pt x="8598" y="372"/>
                    <a:pt x="1" y="11608"/>
                    <a:pt x="1" y="11608"/>
                  </a:cubicBezTo>
                  <a:lnTo>
                    <a:pt x="17552" y="3006"/>
                  </a:lnTo>
                  <a:cubicBezTo>
                    <a:pt x="17552" y="3006"/>
                    <a:pt x="16444" y="0"/>
                    <a:pt x="1302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62"/>
            <p:cNvSpPr/>
            <p:nvPr/>
          </p:nvSpPr>
          <p:spPr>
            <a:xfrm>
              <a:off x="3947100" y="2340700"/>
              <a:ext cx="450650" cy="301325"/>
            </a:xfrm>
            <a:custGeom>
              <a:rect b="b" l="l" r="r" t="t"/>
              <a:pathLst>
                <a:path extrusionOk="0" h="12053" w="18026">
                  <a:moveTo>
                    <a:pt x="13231" y="1"/>
                  </a:moveTo>
                  <a:cubicBezTo>
                    <a:pt x="13046" y="1"/>
                    <a:pt x="12855" y="9"/>
                    <a:pt x="12656" y="27"/>
                  </a:cubicBezTo>
                  <a:cubicBezTo>
                    <a:pt x="8719" y="384"/>
                    <a:pt x="357" y="11258"/>
                    <a:pt x="0" y="11721"/>
                  </a:cubicBezTo>
                  <a:lnTo>
                    <a:pt x="433" y="12053"/>
                  </a:lnTo>
                  <a:cubicBezTo>
                    <a:pt x="520" y="11940"/>
                    <a:pt x="9005" y="908"/>
                    <a:pt x="12703" y="572"/>
                  </a:cubicBezTo>
                  <a:cubicBezTo>
                    <a:pt x="12888" y="556"/>
                    <a:pt x="13067" y="548"/>
                    <a:pt x="13239" y="548"/>
                  </a:cubicBezTo>
                  <a:cubicBezTo>
                    <a:pt x="16419" y="548"/>
                    <a:pt x="17467" y="3258"/>
                    <a:pt x="17515" y="3379"/>
                  </a:cubicBezTo>
                  <a:lnTo>
                    <a:pt x="18025" y="3191"/>
                  </a:lnTo>
                  <a:cubicBezTo>
                    <a:pt x="18015" y="3156"/>
                    <a:pt x="16804" y="1"/>
                    <a:pt x="13231" y="1"/>
                  </a:cubicBezTo>
                  <a:close/>
                </a:path>
              </a:pathLst>
            </a:custGeom>
            <a:solidFill>
              <a:srgbClr val="36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62"/>
            <p:cNvSpPr/>
            <p:nvPr/>
          </p:nvSpPr>
          <p:spPr>
            <a:xfrm>
              <a:off x="3664775" y="2400150"/>
              <a:ext cx="922650" cy="794600"/>
            </a:xfrm>
            <a:custGeom>
              <a:rect b="b" l="l" r="r" t="t"/>
              <a:pathLst>
                <a:path extrusionOk="0" h="31784" w="36906">
                  <a:moveTo>
                    <a:pt x="31086" y="1"/>
                  </a:moveTo>
                  <a:cubicBezTo>
                    <a:pt x="30852" y="1"/>
                    <a:pt x="30635" y="38"/>
                    <a:pt x="30444" y="115"/>
                  </a:cubicBezTo>
                  <a:cubicBezTo>
                    <a:pt x="18143" y="5060"/>
                    <a:pt x="12953" y="11579"/>
                    <a:pt x="12953" y="11579"/>
                  </a:cubicBezTo>
                  <a:lnTo>
                    <a:pt x="1" y="17966"/>
                  </a:lnTo>
                  <a:cubicBezTo>
                    <a:pt x="1" y="17966"/>
                    <a:pt x="1234" y="23512"/>
                    <a:pt x="3974" y="25051"/>
                  </a:cubicBezTo>
                  <a:cubicBezTo>
                    <a:pt x="5356" y="25824"/>
                    <a:pt x="6798" y="26300"/>
                    <a:pt x="8430" y="26300"/>
                  </a:cubicBezTo>
                  <a:cubicBezTo>
                    <a:pt x="10034" y="26300"/>
                    <a:pt x="11821" y="25840"/>
                    <a:pt x="13916" y="24750"/>
                  </a:cubicBezTo>
                  <a:cubicBezTo>
                    <a:pt x="18148" y="22555"/>
                    <a:pt x="27667" y="10830"/>
                    <a:pt x="27668" y="10830"/>
                  </a:cubicBezTo>
                  <a:lnTo>
                    <a:pt x="27668" y="10830"/>
                  </a:lnTo>
                  <a:cubicBezTo>
                    <a:pt x="27668" y="10831"/>
                    <a:pt x="23568" y="28666"/>
                    <a:pt x="23277" y="29517"/>
                  </a:cubicBezTo>
                  <a:lnTo>
                    <a:pt x="25961" y="31783"/>
                  </a:lnTo>
                  <a:cubicBezTo>
                    <a:pt x="25961" y="31783"/>
                    <a:pt x="35980" y="10439"/>
                    <a:pt x="36469" y="6582"/>
                  </a:cubicBezTo>
                  <a:cubicBezTo>
                    <a:pt x="36905" y="3105"/>
                    <a:pt x="33240" y="1"/>
                    <a:pt x="3108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62"/>
            <p:cNvSpPr/>
            <p:nvPr/>
          </p:nvSpPr>
          <p:spPr>
            <a:xfrm>
              <a:off x="3658175" y="2393300"/>
              <a:ext cx="932575" cy="812400"/>
            </a:xfrm>
            <a:custGeom>
              <a:rect b="b" l="l" r="r" t="t"/>
              <a:pathLst>
                <a:path extrusionOk="0" h="32496" w="37303">
                  <a:moveTo>
                    <a:pt x="31350" y="1"/>
                  </a:moveTo>
                  <a:cubicBezTo>
                    <a:pt x="31078" y="1"/>
                    <a:pt x="30827" y="44"/>
                    <a:pt x="30605" y="133"/>
                  </a:cubicBezTo>
                  <a:cubicBezTo>
                    <a:pt x="18377" y="5048"/>
                    <a:pt x="13059" y="11618"/>
                    <a:pt x="13003" y="11684"/>
                  </a:cubicBezTo>
                  <a:lnTo>
                    <a:pt x="13431" y="12021"/>
                  </a:lnTo>
                  <a:cubicBezTo>
                    <a:pt x="13482" y="11959"/>
                    <a:pt x="18729" y="5497"/>
                    <a:pt x="30809" y="643"/>
                  </a:cubicBezTo>
                  <a:cubicBezTo>
                    <a:pt x="30970" y="577"/>
                    <a:pt x="31154" y="546"/>
                    <a:pt x="31357" y="546"/>
                  </a:cubicBezTo>
                  <a:cubicBezTo>
                    <a:pt x="32072" y="546"/>
                    <a:pt x="33014" y="938"/>
                    <a:pt x="33921" y="1637"/>
                  </a:cubicBezTo>
                  <a:cubicBezTo>
                    <a:pt x="35327" y="2721"/>
                    <a:pt x="36733" y="4651"/>
                    <a:pt x="36458" y="6826"/>
                  </a:cubicBezTo>
                  <a:cubicBezTo>
                    <a:pt x="36019" y="10335"/>
                    <a:pt x="27382" y="28931"/>
                    <a:pt x="26129" y="31620"/>
                  </a:cubicBezTo>
                  <a:lnTo>
                    <a:pt x="23852" y="29695"/>
                  </a:lnTo>
                  <a:cubicBezTo>
                    <a:pt x="24407" y="27657"/>
                    <a:pt x="28038" y="11863"/>
                    <a:pt x="28196" y="11165"/>
                  </a:cubicBezTo>
                  <a:lnTo>
                    <a:pt x="28461" y="10020"/>
                  </a:lnTo>
                  <a:lnTo>
                    <a:pt x="27718" y="10931"/>
                  </a:lnTo>
                  <a:cubicBezTo>
                    <a:pt x="27626" y="11049"/>
                    <a:pt x="18188" y="22636"/>
                    <a:pt x="14058" y="24784"/>
                  </a:cubicBezTo>
                  <a:cubicBezTo>
                    <a:pt x="12096" y="25801"/>
                    <a:pt x="10365" y="26308"/>
                    <a:pt x="8717" y="26308"/>
                  </a:cubicBezTo>
                  <a:cubicBezTo>
                    <a:pt x="7237" y="26308"/>
                    <a:pt x="5824" y="25899"/>
                    <a:pt x="4371" y="25085"/>
                  </a:cubicBezTo>
                  <a:cubicBezTo>
                    <a:pt x="1773" y="23623"/>
                    <a:pt x="546" y="18235"/>
                    <a:pt x="530" y="18179"/>
                  </a:cubicBezTo>
                  <a:lnTo>
                    <a:pt x="1" y="18296"/>
                  </a:lnTo>
                  <a:cubicBezTo>
                    <a:pt x="51" y="18530"/>
                    <a:pt x="1294" y="23980"/>
                    <a:pt x="4106" y="25558"/>
                  </a:cubicBezTo>
                  <a:cubicBezTo>
                    <a:pt x="5627" y="26414"/>
                    <a:pt x="7136" y="26843"/>
                    <a:pt x="8714" y="26843"/>
                  </a:cubicBezTo>
                  <a:cubicBezTo>
                    <a:pt x="10458" y="26843"/>
                    <a:pt x="12286" y="26319"/>
                    <a:pt x="14307" y="25268"/>
                  </a:cubicBezTo>
                  <a:cubicBezTo>
                    <a:pt x="17898" y="23404"/>
                    <a:pt x="25074" y="14980"/>
                    <a:pt x="27401" y="12173"/>
                  </a:cubicBezTo>
                  <a:lnTo>
                    <a:pt x="27401" y="12173"/>
                  </a:lnTo>
                  <a:cubicBezTo>
                    <a:pt x="25941" y="18546"/>
                    <a:pt x="23496" y="29079"/>
                    <a:pt x="23282" y="29699"/>
                  </a:cubicBezTo>
                  <a:lnTo>
                    <a:pt x="23221" y="29878"/>
                  </a:lnTo>
                  <a:lnTo>
                    <a:pt x="26322" y="32495"/>
                  </a:lnTo>
                  <a:lnTo>
                    <a:pt x="26470" y="32175"/>
                  </a:lnTo>
                  <a:cubicBezTo>
                    <a:pt x="26882" y="31303"/>
                    <a:pt x="36519" y="10748"/>
                    <a:pt x="37003" y="6893"/>
                  </a:cubicBezTo>
                  <a:cubicBezTo>
                    <a:pt x="37302" y="4493"/>
                    <a:pt x="35781" y="2380"/>
                    <a:pt x="34253" y="1203"/>
                  </a:cubicBezTo>
                  <a:cubicBezTo>
                    <a:pt x="33245" y="424"/>
                    <a:pt x="32197" y="1"/>
                    <a:pt x="3135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62"/>
            <p:cNvSpPr/>
            <p:nvPr/>
          </p:nvSpPr>
          <p:spPr>
            <a:xfrm>
              <a:off x="3524600" y="2042900"/>
              <a:ext cx="516600" cy="820800"/>
            </a:xfrm>
            <a:custGeom>
              <a:rect b="b" l="l" r="r" t="t"/>
              <a:pathLst>
                <a:path extrusionOk="0" h="32832" w="20664">
                  <a:moveTo>
                    <a:pt x="8772" y="1"/>
                  </a:moveTo>
                  <a:cubicBezTo>
                    <a:pt x="8708" y="1"/>
                    <a:pt x="8644" y="23"/>
                    <a:pt x="8593" y="68"/>
                  </a:cubicBezTo>
                  <a:cubicBezTo>
                    <a:pt x="1" y="7661"/>
                    <a:pt x="4794" y="30723"/>
                    <a:pt x="5003" y="31701"/>
                  </a:cubicBezTo>
                  <a:cubicBezTo>
                    <a:pt x="5018" y="31762"/>
                    <a:pt x="5048" y="31812"/>
                    <a:pt x="5095" y="31854"/>
                  </a:cubicBezTo>
                  <a:cubicBezTo>
                    <a:pt x="5165" y="31910"/>
                    <a:pt x="6311" y="32832"/>
                    <a:pt x="8873" y="32832"/>
                  </a:cubicBezTo>
                  <a:cubicBezTo>
                    <a:pt x="9978" y="32832"/>
                    <a:pt x="11343" y="32658"/>
                    <a:pt x="13003" y="32174"/>
                  </a:cubicBezTo>
                  <a:cubicBezTo>
                    <a:pt x="18550" y="30550"/>
                    <a:pt x="18739" y="27723"/>
                    <a:pt x="18743" y="27616"/>
                  </a:cubicBezTo>
                  <a:cubicBezTo>
                    <a:pt x="18748" y="27540"/>
                    <a:pt x="18912" y="25711"/>
                    <a:pt x="17970" y="24515"/>
                  </a:cubicBezTo>
                  <a:cubicBezTo>
                    <a:pt x="17185" y="23521"/>
                    <a:pt x="16747" y="19172"/>
                    <a:pt x="17027" y="17786"/>
                  </a:cubicBezTo>
                  <a:cubicBezTo>
                    <a:pt x="17124" y="17313"/>
                    <a:pt x="17704" y="16288"/>
                    <a:pt x="18316" y="15209"/>
                  </a:cubicBezTo>
                  <a:cubicBezTo>
                    <a:pt x="19416" y="13274"/>
                    <a:pt x="20664" y="11079"/>
                    <a:pt x="20496" y="9866"/>
                  </a:cubicBezTo>
                  <a:cubicBezTo>
                    <a:pt x="20241" y="8028"/>
                    <a:pt x="17440" y="1554"/>
                    <a:pt x="17318" y="1279"/>
                  </a:cubicBezTo>
                  <a:cubicBezTo>
                    <a:pt x="17273" y="1178"/>
                    <a:pt x="17175" y="1118"/>
                    <a:pt x="17072" y="1118"/>
                  </a:cubicBezTo>
                  <a:cubicBezTo>
                    <a:pt x="17035" y="1118"/>
                    <a:pt x="16997" y="1126"/>
                    <a:pt x="16961" y="1142"/>
                  </a:cubicBezTo>
                  <a:cubicBezTo>
                    <a:pt x="16818" y="1198"/>
                    <a:pt x="16757" y="1361"/>
                    <a:pt x="16818" y="1498"/>
                  </a:cubicBezTo>
                  <a:cubicBezTo>
                    <a:pt x="16844" y="1565"/>
                    <a:pt x="19712" y="8176"/>
                    <a:pt x="19956" y="9938"/>
                  </a:cubicBezTo>
                  <a:cubicBezTo>
                    <a:pt x="20099" y="10971"/>
                    <a:pt x="18846" y="13171"/>
                    <a:pt x="17843" y="14939"/>
                  </a:cubicBezTo>
                  <a:cubicBezTo>
                    <a:pt x="17180" y="16111"/>
                    <a:pt x="16604" y="17119"/>
                    <a:pt x="16493" y="17679"/>
                  </a:cubicBezTo>
                  <a:cubicBezTo>
                    <a:pt x="16212" y="19064"/>
                    <a:pt x="16595" y="23653"/>
                    <a:pt x="17537" y="24856"/>
                  </a:cubicBezTo>
                  <a:cubicBezTo>
                    <a:pt x="18346" y="25879"/>
                    <a:pt x="18198" y="27550"/>
                    <a:pt x="18198" y="27576"/>
                  </a:cubicBezTo>
                  <a:cubicBezTo>
                    <a:pt x="18198" y="27601"/>
                    <a:pt x="17984" y="30147"/>
                    <a:pt x="12850" y="31650"/>
                  </a:cubicBezTo>
                  <a:cubicBezTo>
                    <a:pt x="11260" y="32114"/>
                    <a:pt x="9950" y="32276"/>
                    <a:pt x="8898" y="32276"/>
                  </a:cubicBezTo>
                  <a:cubicBezTo>
                    <a:pt x="6859" y="32276"/>
                    <a:pt x="5789" y="31669"/>
                    <a:pt x="5516" y="31487"/>
                  </a:cubicBezTo>
                  <a:cubicBezTo>
                    <a:pt x="5170" y="29776"/>
                    <a:pt x="882" y="7610"/>
                    <a:pt x="8955" y="480"/>
                  </a:cubicBezTo>
                  <a:cubicBezTo>
                    <a:pt x="9067" y="378"/>
                    <a:pt x="9077" y="205"/>
                    <a:pt x="8976" y="92"/>
                  </a:cubicBezTo>
                  <a:cubicBezTo>
                    <a:pt x="8923" y="32"/>
                    <a:pt x="8848" y="1"/>
                    <a:pt x="877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62"/>
            <p:cNvSpPr/>
            <p:nvPr/>
          </p:nvSpPr>
          <p:spPr>
            <a:xfrm>
              <a:off x="2987300" y="1685250"/>
              <a:ext cx="445025" cy="299775"/>
            </a:xfrm>
            <a:custGeom>
              <a:rect b="b" l="l" r="r" t="t"/>
              <a:pathLst>
                <a:path extrusionOk="0" h="11991" w="17801">
                  <a:moveTo>
                    <a:pt x="9708" y="0"/>
                  </a:moveTo>
                  <a:cubicBezTo>
                    <a:pt x="8889" y="0"/>
                    <a:pt x="8054" y="107"/>
                    <a:pt x="7227" y="362"/>
                  </a:cubicBezTo>
                  <a:cubicBezTo>
                    <a:pt x="1910" y="2007"/>
                    <a:pt x="0" y="8154"/>
                    <a:pt x="341" y="11990"/>
                  </a:cubicBezTo>
                  <a:lnTo>
                    <a:pt x="611" y="11969"/>
                  </a:lnTo>
                  <a:cubicBezTo>
                    <a:pt x="280" y="8220"/>
                    <a:pt x="2139" y="2221"/>
                    <a:pt x="7309" y="627"/>
                  </a:cubicBezTo>
                  <a:cubicBezTo>
                    <a:pt x="8110" y="380"/>
                    <a:pt x="8921" y="276"/>
                    <a:pt x="9717" y="276"/>
                  </a:cubicBezTo>
                  <a:cubicBezTo>
                    <a:pt x="13852" y="276"/>
                    <a:pt x="17595" y="3078"/>
                    <a:pt x="17638" y="3112"/>
                  </a:cubicBezTo>
                  <a:lnTo>
                    <a:pt x="17800" y="2893"/>
                  </a:lnTo>
                  <a:cubicBezTo>
                    <a:pt x="17757" y="2859"/>
                    <a:pt x="13945" y="0"/>
                    <a:pt x="970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62"/>
            <p:cNvSpPr/>
            <p:nvPr/>
          </p:nvSpPr>
          <p:spPr>
            <a:xfrm>
              <a:off x="3251750" y="2077975"/>
              <a:ext cx="415225" cy="258475"/>
            </a:xfrm>
            <a:custGeom>
              <a:rect b="b" l="l" r="r" t="t"/>
              <a:pathLst>
                <a:path extrusionOk="0" h="10339" w="16609">
                  <a:moveTo>
                    <a:pt x="13329" y="1"/>
                  </a:moveTo>
                  <a:cubicBezTo>
                    <a:pt x="12807" y="1"/>
                    <a:pt x="12180" y="79"/>
                    <a:pt x="11388" y="294"/>
                  </a:cubicBezTo>
                  <a:cubicBezTo>
                    <a:pt x="9484" y="814"/>
                    <a:pt x="9122" y="1806"/>
                    <a:pt x="8531" y="3456"/>
                  </a:cubicBezTo>
                  <a:cubicBezTo>
                    <a:pt x="8174" y="4450"/>
                    <a:pt x="7727" y="5687"/>
                    <a:pt x="6799" y="7236"/>
                  </a:cubicBezTo>
                  <a:cubicBezTo>
                    <a:pt x="5382" y="9591"/>
                    <a:pt x="3343" y="10085"/>
                    <a:pt x="1883" y="10085"/>
                  </a:cubicBezTo>
                  <a:cubicBezTo>
                    <a:pt x="883" y="10085"/>
                    <a:pt x="154" y="9853"/>
                    <a:pt x="81" y="9828"/>
                  </a:cubicBezTo>
                  <a:lnTo>
                    <a:pt x="1" y="10088"/>
                  </a:lnTo>
                  <a:cubicBezTo>
                    <a:pt x="15" y="10099"/>
                    <a:pt x="779" y="10338"/>
                    <a:pt x="1844" y="10338"/>
                  </a:cubicBezTo>
                  <a:cubicBezTo>
                    <a:pt x="3388" y="10338"/>
                    <a:pt x="5557" y="9833"/>
                    <a:pt x="7034" y="7374"/>
                  </a:cubicBezTo>
                  <a:cubicBezTo>
                    <a:pt x="7976" y="5804"/>
                    <a:pt x="8424" y="4552"/>
                    <a:pt x="8786" y="3548"/>
                  </a:cubicBezTo>
                  <a:cubicBezTo>
                    <a:pt x="9371" y="1928"/>
                    <a:pt x="9693" y="1037"/>
                    <a:pt x="11460" y="559"/>
                  </a:cubicBezTo>
                  <a:cubicBezTo>
                    <a:pt x="12232" y="349"/>
                    <a:pt x="12832" y="273"/>
                    <a:pt x="13331" y="273"/>
                  </a:cubicBezTo>
                  <a:cubicBezTo>
                    <a:pt x="14021" y="273"/>
                    <a:pt x="14517" y="419"/>
                    <a:pt x="15005" y="564"/>
                  </a:cubicBezTo>
                  <a:cubicBezTo>
                    <a:pt x="15456" y="698"/>
                    <a:pt x="15887" y="823"/>
                    <a:pt x="16432" y="823"/>
                  </a:cubicBezTo>
                  <a:cubicBezTo>
                    <a:pt x="16490" y="823"/>
                    <a:pt x="16549" y="821"/>
                    <a:pt x="16609" y="818"/>
                  </a:cubicBezTo>
                  <a:lnTo>
                    <a:pt x="16599" y="543"/>
                  </a:lnTo>
                  <a:cubicBezTo>
                    <a:pt x="16547" y="546"/>
                    <a:pt x="16497" y="547"/>
                    <a:pt x="16447" y="547"/>
                  </a:cubicBezTo>
                  <a:cubicBezTo>
                    <a:pt x="15930" y="547"/>
                    <a:pt x="15518" y="429"/>
                    <a:pt x="15081" y="299"/>
                  </a:cubicBezTo>
                  <a:cubicBezTo>
                    <a:pt x="14592" y="156"/>
                    <a:pt x="14065" y="1"/>
                    <a:pt x="13329" y="1"/>
                  </a:cubicBezTo>
                  <a:close/>
                </a:path>
              </a:pathLst>
            </a:custGeom>
            <a:solidFill>
              <a:srgbClr val="36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62"/>
            <p:cNvSpPr/>
            <p:nvPr/>
          </p:nvSpPr>
          <p:spPr>
            <a:xfrm>
              <a:off x="3663525" y="2112800"/>
              <a:ext cx="287175" cy="974100"/>
            </a:xfrm>
            <a:custGeom>
              <a:rect b="b" l="l" r="r" t="t"/>
              <a:pathLst>
                <a:path extrusionOk="0" h="38964" w="11487">
                  <a:moveTo>
                    <a:pt x="6513" y="1"/>
                  </a:moveTo>
                  <a:cubicBezTo>
                    <a:pt x="5990" y="1"/>
                    <a:pt x="5390" y="129"/>
                    <a:pt x="4860" y="566"/>
                  </a:cubicBezTo>
                  <a:cubicBezTo>
                    <a:pt x="3576" y="1626"/>
                    <a:pt x="3036" y="4320"/>
                    <a:pt x="3266" y="5645"/>
                  </a:cubicBezTo>
                  <a:cubicBezTo>
                    <a:pt x="3647" y="7855"/>
                    <a:pt x="2853" y="10671"/>
                    <a:pt x="2593" y="12871"/>
                  </a:cubicBezTo>
                  <a:cubicBezTo>
                    <a:pt x="1722" y="20236"/>
                    <a:pt x="1019" y="30280"/>
                    <a:pt x="1" y="38964"/>
                  </a:cubicBezTo>
                  <a:lnTo>
                    <a:pt x="3158" y="38811"/>
                  </a:lnTo>
                  <a:cubicBezTo>
                    <a:pt x="3158" y="38811"/>
                    <a:pt x="7834" y="17761"/>
                    <a:pt x="8680" y="14390"/>
                  </a:cubicBezTo>
                  <a:cubicBezTo>
                    <a:pt x="9519" y="11012"/>
                    <a:pt x="11486" y="6755"/>
                    <a:pt x="10869" y="4284"/>
                  </a:cubicBezTo>
                  <a:lnTo>
                    <a:pt x="7844" y="260"/>
                  </a:lnTo>
                  <a:cubicBezTo>
                    <a:pt x="7844" y="260"/>
                    <a:pt x="7257" y="1"/>
                    <a:pt x="6513"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62"/>
            <p:cNvSpPr/>
            <p:nvPr/>
          </p:nvSpPr>
          <p:spPr>
            <a:xfrm>
              <a:off x="3655775" y="2105900"/>
              <a:ext cx="297450" cy="988125"/>
            </a:xfrm>
            <a:custGeom>
              <a:rect b="b" l="l" r="r" t="t"/>
              <a:pathLst>
                <a:path extrusionOk="0" h="39525" w="11898">
                  <a:moveTo>
                    <a:pt x="6825" y="1"/>
                  </a:moveTo>
                  <a:cubicBezTo>
                    <a:pt x="6251" y="1"/>
                    <a:pt x="5587" y="144"/>
                    <a:pt x="4996" y="634"/>
                  </a:cubicBezTo>
                  <a:cubicBezTo>
                    <a:pt x="3621" y="1770"/>
                    <a:pt x="3071" y="4591"/>
                    <a:pt x="3306" y="5966"/>
                  </a:cubicBezTo>
                  <a:cubicBezTo>
                    <a:pt x="3570" y="7499"/>
                    <a:pt x="3254" y="9327"/>
                    <a:pt x="2949" y="11095"/>
                  </a:cubicBezTo>
                  <a:cubicBezTo>
                    <a:pt x="2822" y="11808"/>
                    <a:pt x="2709" y="12480"/>
                    <a:pt x="2633" y="13112"/>
                  </a:cubicBezTo>
                  <a:cubicBezTo>
                    <a:pt x="2210" y="16666"/>
                    <a:pt x="1834" y="20808"/>
                    <a:pt x="1437" y="25188"/>
                  </a:cubicBezTo>
                  <a:cubicBezTo>
                    <a:pt x="1009" y="29873"/>
                    <a:pt x="565" y="34712"/>
                    <a:pt x="36" y="39204"/>
                  </a:cubicBezTo>
                  <a:lnTo>
                    <a:pt x="0" y="39525"/>
                  </a:lnTo>
                  <a:lnTo>
                    <a:pt x="0" y="39525"/>
                  </a:lnTo>
                  <a:lnTo>
                    <a:pt x="3692" y="39352"/>
                  </a:lnTo>
                  <a:lnTo>
                    <a:pt x="3733" y="39148"/>
                  </a:lnTo>
                  <a:cubicBezTo>
                    <a:pt x="3784" y="38939"/>
                    <a:pt x="8419" y="18062"/>
                    <a:pt x="9254" y="14732"/>
                  </a:cubicBezTo>
                  <a:cubicBezTo>
                    <a:pt x="9498" y="13744"/>
                    <a:pt x="9850" y="12654"/>
                    <a:pt x="10191" y="11599"/>
                  </a:cubicBezTo>
                  <a:cubicBezTo>
                    <a:pt x="11032" y="9001"/>
                    <a:pt x="11898" y="6312"/>
                    <a:pt x="11444" y="4494"/>
                  </a:cubicBezTo>
                  <a:lnTo>
                    <a:pt x="11444" y="4494"/>
                  </a:lnTo>
                  <a:lnTo>
                    <a:pt x="10915" y="4626"/>
                  </a:lnTo>
                  <a:cubicBezTo>
                    <a:pt x="11327" y="6292"/>
                    <a:pt x="10487" y="8905"/>
                    <a:pt x="9672" y="11431"/>
                  </a:cubicBezTo>
                  <a:cubicBezTo>
                    <a:pt x="9326" y="12496"/>
                    <a:pt x="8974" y="13596"/>
                    <a:pt x="8719" y="14599"/>
                  </a:cubicBezTo>
                  <a:cubicBezTo>
                    <a:pt x="7935" y="17757"/>
                    <a:pt x="3733" y="36642"/>
                    <a:pt x="3249" y="38827"/>
                  </a:cubicBezTo>
                  <a:lnTo>
                    <a:pt x="616" y="38949"/>
                  </a:lnTo>
                  <a:cubicBezTo>
                    <a:pt x="1131" y="34543"/>
                    <a:pt x="1564" y="29812"/>
                    <a:pt x="1981" y="25239"/>
                  </a:cubicBezTo>
                  <a:cubicBezTo>
                    <a:pt x="2378" y="20864"/>
                    <a:pt x="2756" y="16728"/>
                    <a:pt x="3172" y="13178"/>
                  </a:cubicBezTo>
                  <a:cubicBezTo>
                    <a:pt x="3249" y="12557"/>
                    <a:pt x="3362" y="11894"/>
                    <a:pt x="3484" y="11187"/>
                  </a:cubicBezTo>
                  <a:cubicBezTo>
                    <a:pt x="3799" y="9374"/>
                    <a:pt x="4126" y="7499"/>
                    <a:pt x="3845" y="5869"/>
                  </a:cubicBezTo>
                  <a:cubicBezTo>
                    <a:pt x="3626" y="4612"/>
                    <a:pt x="4161" y="2034"/>
                    <a:pt x="5342" y="1051"/>
                  </a:cubicBezTo>
                  <a:cubicBezTo>
                    <a:pt x="5811" y="667"/>
                    <a:pt x="6351" y="554"/>
                    <a:pt x="6824" y="554"/>
                  </a:cubicBezTo>
                  <a:cubicBezTo>
                    <a:pt x="7498" y="554"/>
                    <a:pt x="8038" y="783"/>
                    <a:pt x="8047" y="787"/>
                  </a:cubicBezTo>
                  <a:lnTo>
                    <a:pt x="8266" y="287"/>
                  </a:lnTo>
                  <a:cubicBezTo>
                    <a:pt x="8222" y="267"/>
                    <a:pt x="7606" y="1"/>
                    <a:pt x="682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62"/>
            <p:cNvSpPr/>
            <p:nvPr/>
          </p:nvSpPr>
          <p:spPr>
            <a:xfrm>
              <a:off x="3548425" y="3156275"/>
              <a:ext cx="55800" cy="52625"/>
            </a:xfrm>
            <a:custGeom>
              <a:rect b="b" l="l" r="r" t="t"/>
              <a:pathLst>
                <a:path extrusionOk="0" h="2105" w="2232">
                  <a:moveTo>
                    <a:pt x="2231" y="1"/>
                  </a:moveTo>
                  <a:cubicBezTo>
                    <a:pt x="2231" y="1"/>
                    <a:pt x="132" y="1432"/>
                    <a:pt x="0" y="2104"/>
                  </a:cubicBezTo>
                  <a:lnTo>
                    <a:pt x="2231" y="1"/>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62"/>
            <p:cNvSpPr/>
            <p:nvPr/>
          </p:nvSpPr>
          <p:spPr>
            <a:xfrm>
              <a:off x="3540900" y="3149450"/>
              <a:ext cx="71075" cy="66325"/>
            </a:xfrm>
            <a:custGeom>
              <a:rect b="b" l="l" r="r" t="t"/>
              <a:pathLst>
                <a:path extrusionOk="0" h="2653" w="2843">
                  <a:moveTo>
                    <a:pt x="2536" y="0"/>
                  </a:moveTo>
                  <a:cubicBezTo>
                    <a:pt x="2482" y="0"/>
                    <a:pt x="2428" y="16"/>
                    <a:pt x="2379" y="49"/>
                  </a:cubicBezTo>
                  <a:cubicBezTo>
                    <a:pt x="2013" y="299"/>
                    <a:pt x="179" y="1583"/>
                    <a:pt x="31" y="2326"/>
                  </a:cubicBezTo>
                  <a:cubicBezTo>
                    <a:pt x="1" y="2474"/>
                    <a:pt x="97" y="2616"/>
                    <a:pt x="245" y="2646"/>
                  </a:cubicBezTo>
                  <a:cubicBezTo>
                    <a:pt x="266" y="2652"/>
                    <a:pt x="280" y="2652"/>
                    <a:pt x="301" y="2652"/>
                  </a:cubicBezTo>
                  <a:cubicBezTo>
                    <a:pt x="428" y="2652"/>
                    <a:pt x="541" y="2561"/>
                    <a:pt x="566" y="2432"/>
                  </a:cubicBezTo>
                  <a:cubicBezTo>
                    <a:pt x="637" y="2086"/>
                    <a:pt x="1723" y="1160"/>
                    <a:pt x="2690" y="497"/>
                  </a:cubicBezTo>
                  <a:cubicBezTo>
                    <a:pt x="2812" y="415"/>
                    <a:pt x="2843" y="243"/>
                    <a:pt x="2762" y="121"/>
                  </a:cubicBezTo>
                  <a:cubicBezTo>
                    <a:pt x="2708" y="42"/>
                    <a:pt x="2623" y="0"/>
                    <a:pt x="253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62"/>
            <p:cNvSpPr/>
            <p:nvPr/>
          </p:nvSpPr>
          <p:spPr>
            <a:xfrm>
              <a:off x="3578225" y="3154750"/>
              <a:ext cx="59350" cy="69425"/>
            </a:xfrm>
            <a:custGeom>
              <a:rect b="b" l="l" r="r" t="t"/>
              <a:pathLst>
                <a:path extrusionOk="0" h="2777" w="2374">
                  <a:moveTo>
                    <a:pt x="2374" y="1"/>
                  </a:moveTo>
                  <a:cubicBezTo>
                    <a:pt x="2373" y="1"/>
                    <a:pt x="453" y="1757"/>
                    <a:pt x="0" y="2777"/>
                  </a:cubicBezTo>
                  <a:lnTo>
                    <a:pt x="2374" y="1"/>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2"/>
            <p:cNvSpPr/>
            <p:nvPr/>
          </p:nvSpPr>
          <p:spPr>
            <a:xfrm>
              <a:off x="3570450" y="3147900"/>
              <a:ext cx="74650" cy="83150"/>
            </a:xfrm>
            <a:custGeom>
              <a:rect b="b" l="l" r="r" t="t"/>
              <a:pathLst>
                <a:path extrusionOk="0" h="3326" w="2986">
                  <a:moveTo>
                    <a:pt x="2678" y="0"/>
                  </a:moveTo>
                  <a:cubicBezTo>
                    <a:pt x="2613" y="0"/>
                    <a:pt x="2548" y="23"/>
                    <a:pt x="2497" y="70"/>
                  </a:cubicBezTo>
                  <a:cubicBezTo>
                    <a:pt x="2420" y="147"/>
                    <a:pt x="535" y="1878"/>
                    <a:pt x="62" y="2943"/>
                  </a:cubicBezTo>
                  <a:cubicBezTo>
                    <a:pt x="1" y="3081"/>
                    <a:pt x="67" y="3239"/>
                    <a:pt x="205" y="3300"/>
                  </a:cubicBezTo>
                  <a:cubicBezTo>
                    <a:pt x="240" y="3315"/>
                    <a:pt x="276" y="3326"/>
                    <a:pt x="311" y="3326"/>
                  </a:cubicBezTo>
                  <a:cubicBezTo>
                    <a:pt x="419" y="3326"/>
                    <a:pt x="520" y="3264"/>
                    <a:pt x="565" y="3162"/>
                  </a:cubicBezTo>
                  <a:cubicBezTo>
                    <a:pt x="988" y="2205"/>
                    <a:pt x="2847" y="493"/>
                    <a:pt x="2868" y="473"/>
                  </a:cubicBezTo>
                  <a:cubicBezTo>
                    <a:pt x="2979" y="371"/>
                    <a:pt x="2986" y="198"/>
                    <a:pt x="2883" y="91"/>
                  </a:cubicBezTo>
                  <a:cubicBezTo>
                    <a:pt x="2829" y="31"/>
                    <a:pt x="2753" y="0"/>
                    <a:pt x="267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62"/>
            <p:cNvSpPr/>
            <p:nvPr/>
          </p:nvSpPr>
          <p:spPr>
            <a:xfrm>
              <a:off x="3604200" y="3100000"/>
              <a:ext cx="137275" cy="143775"/>
            </a:xfrm>
            <a:custGeom>
              <a:rect b="b" l="l" r="r" t="t"/>
              <a:pathLst>
                <a:path extrusionOk="0" h="5751" w="5491">
                  <a:moveTo>
                    <a:pt x="5399" y="0"/>
                  </a:moveTo>
                  <a:lnTo>
                    <a:pt x="2777" y="2792"/>
                  </a:lnTo>
                  <a:lnTo>
                    <a:pt x="2777" y="2792"/>
                  </a:lnTo>
                  <a:cubicBezTo>
                    <a:pt x="3047" y="2596"/>
                    <a:pt x="3298" y="2459"/>
                    <a:pt x="3509" y="2419"/>
                  </a:cubicBezTo>
                  <a:cubicBezTo>
                    <a:pt x="3629" y="2397"/>
                    <a:pt x="3725" y="2386"/>
                    <a:pt x="3803" y="2386"/>
                  </a:cubicBezTo>
                  <a:cubicBezTo>
                    <a:pt x="4481" y="2386"/>
                    <a:pt x="3731" y="3213"/>
                    <a:pt x="3937" y="4401"/>
                  </a:cubicBezTo>
                  <a:cubicBezTo>
                    <a:pt x="4012" y="4833"/>
                    <a:pt x="4146" y="5013"/>
                    <a:pt x="4302" y="5013"/>
                  </a:cubicBezTo>
                  <a:cubicBezTo>
                    <a:pt x="4623" y="5013"/>
                    <a:pt x="5039" y="4246"/>
                    <a:pt x="5221" y="3341"/>
                  </a:cubicBezTo>
                  <a:cubicBezTo>
                    <a:pt x="5491" y="1991"/>
                    <a:pt x="5261" y="672"/>
                    <a:pt x="5399" y="0"/>
                  </a:cubicBezTo>
                  <a:close/>
                  <a:moveTo>
                    <a:pt x="2777" y="2792"/>
                  </a:moveTo>
                  <a:cubicBezTo>
                    <a:pt x="1572" y="3671"/>
                    <a:pt x="0" y="5750"/>
                    <a:pt x="0" y="5750"/>
                  </a:cubicBezTo>
                  <a:lnTo>
                    <a:pt x="2777" y="2792"/>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62"/>
            <p:cNvSpPr/>
            <p:nvPr/>
          </p:nvSpPr>
          <p:spPr>
            <a:xfrm>
              <a:off x="3596425" y="3093100"/>
              <a:ext cx="150125" cy="157550"/>
            </a:xfrm>
            <a:custGeom>
              <a:rect b="b" l="l" r="r" t="t"/>
              <a:pathLst>
                <a:path extrusionOk="0" h="6302" w="6005">
                  <a:moveTo>
                    <a:pt x="5706" y="0"/>
                  </a:moveTo>
                  <a:cubicBezTo>
                    <a:pt x="5580" y="0"/>
                    <a:pt x="5467" y="90"/>
                    <a:pt x="5440" y="220"/>
                  </a:cubicBezTo>
                  <a:cubicBezTo>
                    <a:pt x="5379" y="525"/>
                    <a:pt x="5384" y="934"/>
                    <a:pt x="5394" y="1407"/>
                  </a:cubicBezTo>
                  <a:cubicBezTo>
                    <a:pt x="5405" y="2028"/>
                    <a:pt x="5414" y="2803"/>
                    <a:pt x="5262" y="3562"/>
                  </a:cubicBezTo>
                  <a:cubicBezTo>
                    <a:pt x="5088" y="4437"/>
                    <a:pt x="4737" y="4972"/>
                    <a:pt x="4650" y="5029"/>
                  </a:cubicBezTo>
                  <a:cubicBezTo>
                    <a:pt x="4650" y="5029"/>
                    <a:pt x="4575" y="4961"/>
                    <a:pt x="4518" y="4631"/>
                  </a:cubicBezTo>
                  <a:cubicBezTo>
                    <a:pt x="4432" y="4142"/>
                    <a:pt x="4528" y="3724"/>
                    <a:pt x="4605" y="3383"/>
                  </a:cubicBezTo>
                  <a:cubicBezTo>
                    <a:pt x="4681" y="3042"/>
                    <a:pt x="4747" y="2746"/>
                    <a:pt x="4544" y="2542"/>
                  </a:cubicBezTo>
                  <a:cubicBezTo>
                    <a:pt x="4430" y="2426"/>
                    <a:pt x="4274" y="2389"/>
                    <a:pt x="4106" y="2389"/>
                  </a:cubicBezTo>
                  <a:cubicBezTo>
                    <a:pt x="3996" y="2389"/>
                    <a:pt x="3880" y="2405"/>
                    <a:pt x="3769" y="2425"/>
                  </a:cubicBezTo>
                  <a:cubicBezTo>
                    <a:pt x="2547" y="2660"/>
                    <a:pt x="342" y="5537"/>
                    <a:pt x="92" y="5863"/>
                  </a:cubicBezTo>
                  <a:cubicBezTo>
                    <a:pt x="1" y="5986"/>
                    <a:pt x="26" y="6153"/>
                    <a:pt x="148" y="6245"/>
                  </a:cubicBezTo>
                  <a:cubicBezTo>
                    <a:pt x="194" y="6282"/>
                    <a:pt x="255" y="6301"/>
                    <a:pt x="311" y="6301"/>
                  </a:cubicBezTo>
                  <a:cubicBezTo>
                    <a:pt x="393" y="6301"/>
                    <a:pt x="474" y="6266"/>
                    <a:pt x="530" y="6195"/>
                  </a:cubicBezTo>
                  <a:cubicBezTo>
                    <a:pt x="1167" y="5349"/>
                    <a:pt x="3010" y="3128"/>
                    <a:pt x="3872" y="2965"/>
                  </a:cubicBezTo>
                  <a:cubicBezTo>
                    <a:pt x="4009" y="2940"/>
                    <a:pt x="4086" y="2935"/>
                    <a:pt x="4131" y="2935"/>
                  </a:cubicBezTo>
                  <a:cubicBezTo>
                    <a:pt x="4126" y="3017"/>
                    <a:pt x="4095" y="3154"/>
                    <a:pt x="4070" y="3266"/>
                  </a:cubicBezTo>
                  <a:cubicBezTo>
                    <a:pt x="3988" y="3628"/>
                    <a:pt x="3877" y="4131"/>
                    <a:pt x="3978" y="4723"/>
                  </a:cubicBezTo>
                  <a:cubicBezTo>
                    <a:pt x="4075" y="5273"/>
                    <a:pt x="4284" y="5558"/>
                    <a:pt x="4605" y="5563"/>
                  </a:cubicBezTo>
                  <a:cubicBezTo>
                    <a:pt x="4608" y="5563"/>
                    <a:pt x="4610" y="5563"/>
                    <a:pt x="4612" y="5563"/>
                  </a:cubicBezTo>
                  <a:cubicBezTo>
                    <a:pt x="5234" y="5563"/>
                    <a:pt x="5669" y="4323"/>
                    <a:pt x="5802" y="3668"/>
                  </a:cubicBezTo>
                  <a:cubicBezTo>
                    <a:pt x="5964" y="2853"/>
                    <a:pt x="5950" y="2044"/>
                    <a:pt x="5939" y="1397"/>
                  </a:cubicBezTo>
                  <a:cubicBezTo>
                    <a:pt x="5934" y="958"/>
                    <a:pt x="5924" y="577"/>
                    <a:pt x="5974" y="327"/>
                  </a:cubicBezTo>
                  <a:cubicBezTo>
                    <a:pt x="6005" y="180"/>
                    <a:pt x="5908" y="37"/>
                    <a:pt x="5760" y="6"/>
                  </a:cubicBezTo>
                  <a:cubicBezTo>
                    <a:pt x="5742" y="2"/>
                    <a:pt x="5724" y="0"/>
                    <a:pt x="570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62"/>
            <p:cNvSpPr/>
            <p:nvPr/>
          </p:nvSpPr>
          <p:spPr>
            <a:xfrm>
              <a:off x="3933450" y="2771600"/>
              <a:ext cx="52750" cy="119200"/>
            </a:xfrm>
            <a:custGeom>
              <a:rect b="b" l="l" r="r" t="t"/>
              <a:pathLst>
                <a:path extrusionOk="0" h="4768" w="2110">
                  <a:moveTo>
                    <a:pt x="2110" y="1"/>
                  </a:moveTo>
                  <a:lnTo>
                    <a:pt x="1" y="4768"/>
                  </a:lnTo>
                  <a:cubicBezTo>
                    <a:pt x="2089" y="3169"/>
                    <a:pt x="2110" y="1"/>
                    <a:pt x="2110" y="1"/>
                  </a:cubicBez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62"/>
            <p:cNvSpPr/>
            <p:nvPr/>
          </p:nvSpPr>
          <p:spPr>
            <a:xfrm>
              <a:off x="3925700" y="2764850"/>
              <a:ext cx="67375" cy="132825"/>
            </a:xfrm>
            <a:custGeom>
              <a:rect b="b" l="l" r="r" t="t"/>
              <a:pathLst>
                <a:path extrusionOk="0" h="5313" w="2695">
                  <a:moveTo>
                    <a:pt x="2420" y="1"/>
                  </a:moveTo>
                  <a:cubicBezTo>
                    <a:pt x="2267" y="1"/>
                    <a:pt x="2144" y="123"/>
                    <a:pt x="2144" y="271"/>
                  </a:cubicBezTo>
                  <a:cubicBezTo>
                    <a:pt x="2144" y="301"/>
                    <a:pt x="2104" y="3327"/>
                    <a:pt x="143" y="4819"/>
                  </a:cubicBezTo>
                  <a:cubicBezTo>
                    <a:pt x="26" y="4911"/>
                    <a:pt x="0" y="5084"/>
                    <a:pt x="92" y="5207"/>
                  </a:cubicBezTo>
                  <a:cubicBezTo>
                    <a:pt x="148" y="5277"/>
                    <a:pt x="229" y="5313"/>
                    <a:pt x="311" y="5313"/>
                  </a:cubicBezTo>
                  <a:cubicBezTo>
                    <a:pt x="367" y="5313"/>
                    <a:pt x="428" y="5293"/>
                    <a:pt x="474" y="5257"/>
                  </a:cubicBezTo>
                  <a:cubicBezTo>
                    <a:pt x="2649" y="3597"/>
                    <a:pt x="2690" y="409"/>
                    <a:pt x="2695" y="276"/>
                  </a:cubicBezTo>
                  <a:cubicBezTo>
                    <a:pt x="2695" y="123"/>
                    <a:pt x="2572" y="1"/>
                    <a:pt x="242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62"/>
            <p:cNvSpPr/>
            <p:nvPr/>
          </p:nvSpPr>
          <p:spPr>
            <a:xfrm>
              <a:off x="3410525" y="1579450"/>
              <a:ext cx="297700" cy="212900"/>
            </a:xfrm>
            <a:custGeom>
              <a:rect b="b" l="l" r="r" t="t"/>
              <a:pathLst>
                <a:path extrusionOk="0" h="8516" w="11908">
                  <a:moveTo>
                    <a:pt x="11872" y="0"/>
                  </a:moveTo>
                  <a:cubicBezTo>
                    <a:pt x="11837" y="5"/>
                    <a:pt x="8532" y="473"/>
                    <a:pt x="7065" y="3376"/>
                  </a:cubicBezTo>
                  <a:cubicBezTo>
                    <a:pt x="6790" y="3912"/>
                    <a:pt x="6637" y="4538"/>
                    <a:pt x="6489" y="5144"/>
                  </a:cubicBezTo>
                  <a:cubicBezTo>
                    <a:pt x="6280" y="5990"/>
                    <a:pt x="6066" y="6860"/>
                    <a:pt x="5526" y="7502"/>
                  </a:cubicBezTo>
                  <a:cubicBezTo>
                    <a:pt x="5065" y="8053"/>
                    <a:pt x="4412" y="8249"/>
                    <a:pt x="3718" y="8249"/>
                  </a:cubicBezTo>
                  <a:cubicBezTo>
                    <a:pt x="2167" y="8249"/>
                    <a:pt x="412" y="7273"/>
                    <a:pt x="138" y="7116"/>
                  </a:cubicBezTo>
                  <a:lnTo>
                    <a:pt x="1" y="7354"/>
                  </a:lnTo>
                  <a:cubicBezTo>
                    <a:pt x="1116" y="7996"/>
                    <a:pt x="2501" y="8515"/>
                    <a:pt x="3699" y="8515"/>
                  </a:cubicBezTo>
                  <a:cubicBezTo>
                    <a:pt x="4508" y="8515"/>
                    <a:pt x="5236" y="8277"/>
                    <a:pt x="5735" y="7680"/>
                  </a:cubicBezTo>
                  <a:cubicBezTo>
                    <a:pt x="6316" y="6987"/>
                    <a:pt x="6541" y="6081"/>
                    <a:pt x="6754" y="5205"/>
                  </a:cubicBezTo>
                  <a:cubicBezTo>
                    <a:pt x="6907" y="4589"/>
                    <a:pt x="7049" y="4008"/>
                    <a:pt x="7305" y="3503"/>
                  </a:cubicBezTo>
                  <a:cubicBezTo>
                    <a:pt x="8710" y="729"/>
                    <a:pt x="11877" y="275"/>
                    <a:pt x="11908" y="270"/>
                  </a:cubicBezTo>
                  <a:lnTo>
                    <a:pt x="11872"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62"/>
            <p:cNvSpPr/>
            <p:nvPr/>
          </p:nvSpPr>
          <p:spPr>
            <a:xfrm>
              <a:off x="3117775" y="1735350"/>
              <a:ext cx="699350" cy="534475"/>
            </a:xfrm>
            <a:custGeom>
              <a:rect b="b" l="l" r="r" t="t"/>
              <a:pathLst>
                <a:path extrusionOk="0" h="21379" w="27974">
                  <a:moveTo>
                    <a:pt x="27784" y="1"/>
                  </a:moveTo>
                  <a:cubicBezTo>
                    <a:pt x="26989" y="1"/>
                    <a:pt x="23990" y="90"/>
                    <a:pt x="23068" y="1362"/>
                  </a:cubicBezTo>
                  <a:cubicBezTo>
                    <a:pt x="22574" y="2046"/>
                    <a:pt x="22767" y="3431"/>
                    <a:pt x="22992" y="5036"/>
                  </a:cubicBezTo>
                  <a:cubicBezTo>
                    <a:pt x="23237" y="6761"/>
                    <a:pt x="23507" y="8722"/>
                    <a:pt x="22788" y="9731"/>
                  </a:cubicBezTo>
                  <a:cubicBezTo>
                    <a:pt x="22496" y="10139"/>
                    <a:pt x="22052" y="10288"/>
                    <a:pt x="21503" y="10288"/>
                  </a:cubicBezTo>
                  <a:cubicBezTo>
                    <a:pt x="20827" y="10288"/>
                    <a:pt x="19993" y="10062"/>
                    <a:pt x="19090" y="9817"/>
                  </a:cubicBezTo>
                  <a:cubicBezTo>
                    <a:pt x="18039" y="9532"/>
                    <a:pt x="16897" y="9220"/>
                    <a:pt x="15807" y="9220"/>
                  </a:cubicBezTo>
                  <a:cubicBezTo>
                    <a:pt x="15208" y="9220"/>
                    <a:pt x="14624" y="9314"/>
                    <a:pt x="14079" y="9558"/>
                  </a:cubicBezTo>
                  <a:cubicBezTo>
                    <a:pt x="12505" y="10261"/>
                    <a:pt x="11787" y="12130"/>
                    <a:pt x="11023" y="14105"/>
                  </a:cubicBezTo>
                  <a:cubicBezTo>
                    <a:pt x="10280" y="16046"/>
                    <a:pt x="9434" y="18242"/>
                    <a:pt x="7651" y="19714"/>
                  </a:cubicBezTo>
                  <a:cubicBezTo>
                    <a:pt x="6373" y="20771"/>
                    <a:pt x="5036" y="21108"/>
                    <a:pt x="3851" y="21108"/>
                  </a:cubicBezTo>
                  <a:cubicBezTo>
                    <a:pt x="1782" y="21108"/>
                    <a:pt x="175" y="20081"/>
                    <a:pt x="149" y="20064"/>
                  </a:cubicBezTo>
                  <a:lnTo>
                    <a:pt x="1" y="20294"/>
                  </a:lnTo>
                  <a:cubicBezTo>
                    <a:pt x="26" y="20309"/>
                    <a:pt x="1697" y="21378"/>
                    <a:pt x="3857" y="21378"/>
                  </a:cubicBezTo>
                  <a:cubicBezTo>
                    <a:pt x="5094" y="21378"/>
                    <a:pt x="6490" y="21028"/>
                    <a:pt x="7824" y="19927"/>
                  </a:cubicBezTo>
                  <a:cubicBezTo>
                    <a:pt x="9663" y="18409"/>
                    <a:pt x="10524" y="16174"/>
                    <a:pt x="11283" y="14203"/>
                  </a:cubicBezTo>
                  <a:cubicBezTo>
                    <a:pt x="12052" y="12196"/>
                    <a:pt x="12719" y="10464"/>
                    <a:pt x="14191" y="9808"/>
                  </a:cubicBezTo>
                  <a:cubicBezTo>
                    <a:pt x="14696" y="9582"/>
                    <a:pt x="15243" y="9495"/>
                    <a:pt x="15809" y="9495"/>
                  </a:cubicBezTo>
                  <a:cubicBezTo>
                    <a:pt x="16866" y="9495"/>
                    <a:pt x="17988" y="9799"/>
                    <a:pt x="19019" y="10078"/>
                  </a:cubicBezTo>
                  <a:cubicBezTo>
                    <a:pt x="19944" y="10330"/>
                    <a:pt x="20802" y="10564"/>
                    <a:pt x="21517" y="10564"/>
                  </a:cubicBezTo>
                  <a:cubicBezTo>
                    <a:pt x="22141" y="10564"/>
                    <a:pt x="22656" y="10386"/>
                    <a:pt x="23012" y="9888"/>
                  </a:cubicBezTo>
                  <a:cubicBezTo>
                    <a:pt x="23796" y="8788"/>
                    <a:pt x="23521" y="6863"/>
                    <a:pt x="23262" y="4999"/>
                  </a:cubicBezTo>
                  <a:cubicBezTo>
                    <a:pt x="23053" y="3517"/>
                    <a:pt x="22859" y="2117"/>
                    <a:pt x="23293" y="1521"/>
                  </a:cubicBezTo>
                  <a:cubicBezTo>
                    <a:pt x="24250" y="201"/>
                    <a:pt x="27932" y="278"/>
                    <a:pt x="27968" y="273"/>
                  </a:cubicBezTo>
                  <a:lnTo>
                    <a:pt x="27973" y="3"/>
                  </a:lnTo>
                  <a:cubicBezTo>
                    <a:pt x="27955" y="3"/>
                    <a:pt x="27889" y="1"/>
                    <a:pt x="2778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62"/>
            <p:cNvSpPr/>
            <p:nvPr/>
          </p:nvSpPr>
          <p:spPr>
            <a:xfrm>
              <a:off x="3026250" y="1638975"/>
              <a:ext cx="869425" cy="482275"/>
            </a:xfrm>
            <a:custGeom>
              <a:rect b="b" l="l" r="r" t="t"/>
              <a:pathLst>
                <a:path extrusionOk="0" h="19291" w="34777">
                  <a:moveTo>
                    <a:pt x="28912" y="0"/>
                  </a:moveTo>
                  <a:cubicBezTo>
                    <a:pt x="28517" y="0"/>
                    <a:pt x="28109" y="66"/>
                    <a:pt x="27702" y="201"/>
                  </a:cubicBezTo>
                  <a:cubicBezTo>
                    <a:pt x="26428" y="624"/>
                    <a:pt x="25415" y="1632"/>
                    <a:pt x="24987" y="2906"/>
                  </a:cubicBezTo>
                  <a:cubicBezTo>
                    <a:pt x="24667" y="3863"/>
                    <a:pt x="24646" y="4907"/>
                    <a:pt x="24631" y="5910"/>
                  </a:cubicBezTo>
                  <a:cubicBezTo>
                    <a:pt x="24601" y="7515"/>
                    <a:pt x="24580" y="8905"/>
                    <a:pt x="23348" y="9511"/>
                  </a:cubicBezTo>
                  <a:cubicBezTo>
                    <a:pt x="23097" y="9636"/>
                    <a:pt x="22818" y="9690"/>
                    <a:pt x="22511" y="9690"/>
                  </a:cubicBezTo>
                  <a:cubicBezTo>
                    <a:pt x="21699" y="9690"/>
                    <a:pt x="20695" y="9311"/>
                    <a:pt x="19512" y="8860"/>
                  </a:cubicBezTo>
                  <a:cubicBezTo>
                    <a:pt x="17897" y="8248"/>
                    <a:pt x="15945" y="7508"/>
                    <a:pt x="13744" y="7508"/>
                  </a:cubicBezTo>
                  <a:cubicBezTo>
                    <a:pt x="13344" y="7508"/>
                    <a:pt x="12935" y="7532"/>
                    <a:pt x="12519" y="7586"/>
                  </a:cubicBezTo>
                  <a:cubicBezTo>
                    <a:pt x="8134" y="8146"/>
                    <a:pt x="7141" y="10877"/>
                    <a:pt x="6183" y="13520"/>
                  </a:cubicBezTo>
                  <a:cubicBezTo>
                    <a:pt x="6040" y="13922"/>
                    <a:pt x="5893" y="14324"/>
                    <a:pt x="5735" y="14721"/>
                  </a:cubicBezTo>
                  <a:cubicBezTo>
                    <a:pt x="4874" y="16871"/>
                    <a:pt x="3015" y="18792"/>
                    <a:pt x="1584" y="18995"/>
                  </a:cubicBezTo>
                  <a:cubicBezTo>
                    <a:pt x="1495" y="19007"/>
                    <a:pt x="1409" y="19014"/>
                    <a:pt x="1325" y="19014"/>
                  </a:cubicBezTo>
                  <a:cubicBezTo>
                    <a:pt x="878" y="19014"/>
                    <a:pt x="506" y="18829"/>
                    <a:pt x="215" y="18460"/>
                  </a:cubicBezTo>
                  <a:lnTo>
                    <a:pt x="1" y="18628"/>
                  </a:lnTo>
                  <a:cubicBezTo>
                    <a:pt x="342" y="19067"/>
                    <a:pt x="800" y="19290"/>
                    <a:pt x="1329" y="19290"/>
                  </a:cubicBezTo>
                  <a:cubicBezTo>
                    <a:pt x="1426" y="19290"/>
                    <a:pt x="1523" y="19281"/>
                    <a:pt x="1620" y="19265"/>
                  </a:cubicBezTo>
                  <a:cubicBezTo>
                    <a:pt x="3163" y="19046"/>
                    <a:pt x="5083" y="17090"/>
                    <a:pt x="5990" y="14824"/>
                  </a:cubicBezTo>
                  <a:cubicBezTo>
                    <a:pt x="6148" y="14422"/>
                    <a:pt x="6296" y="14018"/>
                    <a:pt x="6443" y="13611"/>
                  </a:cubicBezTo>
                  <a:cubicBezTo>
                    <a:pt x="7416" y="10932"/>
                    <a:pt x="8332" y="8395"/>
                    <a:pt x="12554" y="7856"/>
                  </a:cubicBezTo>
                  <a:cubicBezTo>
                    <a:pt x="12954" y="7805"/>
                    <a:pt x="13348" y="7781"/>
                    <a:pt x="13733" y="7781"/>
                  </a:cubicBezTo>
                  <a:cubicBezTo>
                    <a:pt x="15892" y="7781"/>
                    <a:pt x="17816" y="8514"/>
                    <a:pt x="19415" y="9114"/>
                  </a:cubicBezTo>
                  <a:cubicBezTo>
                    <a:pt x="20623" y="9573"/>
                    <a:pt x="21650" y="9964"/>
                    <a:pt x="22513" y="9964"/>
                  </a:cubicBezTo>
                  <a:cubicBezTo>
                    <a:pt x="22858" y="9964"/>
                    <a:pt x="23176" y="9901"/>
                    <a:pt x="23470" y="9756"/>
                  </a:cubicBezTo>
                  <a:cubicBezTo>
                    <a:pt x="24850" y="9074"/>
                    <a:pt x="24876" y="7540"/>
                    <a:pt x="24900" y="5915"/>
                  </a:cubicBezTo>
                  <a:cubicBezTo>
                    <a:pt x="24921" y="4933"/>
                    <a:pt x="24937" y="3909"/>
                    <a:pt x="25242" y="2998"/>
                  </a:cubicBezTo>
                  <a:cubicBezTo>
                    <a:pt x="25645" y="1801"/>
                    <a:pt x="26597" y="854"/>
                    <a:pt x="27789" y="461"/>
                  </a:cubicBezTo>
                  <a:cubicBezTo>
                    <a:pt x="28166" y="337"/>
                    <a:pt x="28545" y="276"/>
                    <a:pt x="28913" y="276"/>
                  </a:cubicBezTo>
                  <a:cubicBezTo>
                    <a:pt x="29527" y="276"/>
                    <a:pt x="30108" y="447"/>
                    <a:pt x="30590" y="781"/>
                  </a:cubicBezTo>
                  <a:cubicBezTo>
                    <a:pt x="31302" y="1278"/>
                    <a:pt x="32071" y="1434"/>
                    <a:pt x="32753" y="1434"/>
                  </a:cubicBezTo>
                  <a:cubicBezTo>
                    <a:pt x="33848" y="1434"/>
                    <a:pt x="34720" y="1034"/>
                    <a:pt x="34777" y="1006"/>
                  </a:cubicBezTo>
                  <a:lnTo>
                    <a:pt x="34664" y="756"/>
                  </a:lnTo>
                  <a:cubicBezTo>
                    <a:pt x="34648" y="766"/>
                    <a:pt x="33802" y="1153"/>
                    <a:pt x="32749" y="1153"/>
                  </a:cubicBezTo>
                  <a:cubicBezTo>
                    <a:pt x="32112" y="1153"/>
                    <a:pt x="31399" y="1011"/>
                    <a:pt x="30748" y="558"/>
                  </a:cubicBezTo>
                  <a:cubicBezTo>
                    <a:pt x="30216" y="190"/>
                    <a:pt x="29582" y="0"/>
                    <a:pt x="2891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62"/>
            <p:cNvSpPr/>
            <p:nvPr/>
          </p:nvSpPr>
          <p:spPr>
            <a:xfrm>
              <a:off x="4749150" y="852150"/>
              <a:ext cx="200050" cy="309200"/>
            </a:xfrm>
            <a:custGeom>
              <a:rect b="b" l="l" r="r" t="t"/>
              <a:pathLst>
                <a:path extrusionOk="0" h="12368" w="8002">
                  <a:moveTo>
                    <a:pt x="1014" y="0"/>
                  </a:moveTo>
                  <a:lnTo>
                    <a:pt x="0" y="11042"/>
                  </a:lnTo>
                  <a:cubicBezTo>
                    <a:pt x="1101" y="12021"/>
                    <a:pt x="2456" y="12368"/>
                    <a:pt x="3734" y="12368"/>
                  </a:cubicBezTo>
                  <a:cubicBezTo>
                    <a:pt x="5938" y="12368"/>
                    <a:pt x="7910" y="11336"/>
                    <a:pt x="7946" y="10736"/>
                  </a:cubicBezTo>
                  <a:cubicBezTo>
                    <a:pt x="8002" y="9789"/>
                    <a:pt x="6926" y="7360"/>
                    <a:pt x="6926" y="7360"/>
                  </a:cubicBezTo>
                  <a:lnTo>
                    <a:pt x="6443" y="6397"/>
                  </a:lnTo>
                  <a:lnTo>
                    <a:pt x="7064" y="5592"/>
                  </a:lnTo>
                  <a:lnTo>
                    <a:pt x="6952" y="5083"/>
                  </a:lnTo>
                  <a:cubicBezTo>
                    <a:pt x="6865" y="4685"/>
                    <a:pt x="6285" y="4642"/>
                    <a:pt x="6034" y="4642"/>
                  </a:cubicBezTo>
                  <a:cubicBezTo>
                    <a:pt x="5963" y="4642"/>
                    <a:pt x="5918" y="4645"/>
                    <a:pt x="5918" y="4645"/>
                  </a:cubicBezTo>
                  <a:cubicBezTo>
                    <a:pt x="5918" y="4645"/>
                    <a:pt x="4166" y="3968"/>
                    <a:pt x="3021" y="1818"/>
                  </a:cubicBezTo>
                  <a:cubicBezTo>
                    <a:pt x="2445" y="748"/>
                    <a:pt x="1726" y="203"/>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2"/>
            <p:cNvSpPr/>
            <p:nvPr/>
          </p:nvSpPr>
          <p:spPr>
            <a:xfrm>
              <a:off x="4741500" y="845250"/>
              <a:ext cx="214575" cy="323075"/>
            </a:xfrm>
            <a:custGeom>
              <a:rect b="b" l="l" r="r" t="t"/>
              <a:pathLst>
                <a:path extrusionOk="0" h="12923" w="8583">
                  <a:moveTo>
                    <a:pt x="1316" y="1"/>
                  </a:moveTo>
                  <a:cubicBezTo>
                    <a:pt x="1199" y="1"/>
                    <a:pt x="1089" y="77"/>
                    <a:pt x="1054" y="199"/>
                  </a:cubicBezTo>
                  <a:cubicBezTo>
                    <a:pt x="1014" y="342"/>
                    <a:pt x="1096" y="495"/>
                    <a:pt x="1243" y="535"/>
                  </a:cubicBezTo>
                  <a:cubicBezTo>
                    <a:pt x="1982" y="754"/>
                    <a:pt x="2603" y="1320"/>
                    <a:pt x="3087" y="2227"/>
                  </a:cubicBezTo>
                  <a:cubicBezTo>
                    <a:pt x="4263" y="4437"/>
                    <a:pt x="6051" y="5150"/>
                    <a:pt x="6127" y="5175"/>
                  </a:cubicBezTo>
                  <a:cubicBezTo>
                    <a:pt x="6163" y="5191"/>
                    <a:pt x="6204" y="5196"/>
                    <a:pt x="6244" y="5196"/>
                  </a:cubicBezTo>
                  <a:cubicBezTo>
                    <a:pt x="6277" y="5193"/>
                    <a:pt x="6313" y="5192"/>
                    <a:pt x="6352" y="5192"/>
                  </a:cubicBezTo>
                  <a:cubicBezTo>
                    <a:pt x="6602" y="5192"/>
                    <a:pt x="6954" y="5253"/>
                    <a:pt x="6994" y="5420"/>
                  </a:cubicBezTo>
                  <a:lnTo>
                    <a:pt x="7074" y="5802"/>
                  </a:lnTo>
                  <a:lnTo>
                    <a:pt x="6535" y="6510"/>
                  </a:lnTo>
                  <a:cubicBezTo>
                    <a:pt x="6468" y="6591"/>
                    <a:pt x="6458" y="6703"/>
                    <a:pt x="6505" y="6795"/>
                  </a:cubicBezTo>
                  <a:lnTo>
                    <a:pt x="6983" y="7747"/>
                  </a:lnTo>
                  <a:cubicBezTo>
                    <a:pt x="7274" y="8405"/>
                    <a:pt x="8022" y="10274"/>
                    <a:pt x="7977" y="10997"/>
                  </a:cubicBezTo>
                  <a:cubicBezTo>
                    <a:pt x="7972" y="11089"/>
                    <a:pt x="7676" y="11461"/>
                    <a:pt x="6774" y="11837"/>
                  </a:cubicBezTo>
                  <a:cubicBezTo>
                    <a:pt x="6114" y="12108"/>
                    <a:pt x="5118" y="12362"/>
                    <a:pt x="4039" y="12362"/>
                  </a:cubicBezTo>
                  <a:cubicBezTo>
                    <a:pt x="2844" y="12362"/>
                    <a:pt x="1547" y="12051"/>
                    <a:pt x="490" y="11109"/>
                  </a:cubicBezTo>
                  <a:cubicBezTo>
                    <a:pt x="438" y="11064"/>
                    <a:pt x="374" y="11043"/>
                    <a:pt x="310" y="11043"/>
                  </a:cubicBezTo>
                  <a:cubicBezTo>
                    <a:pt x="233" y="11043"/>
                    <a:pt x="157" y="11073"/>
                    <a:pt x="102" y="11134"/>
                  </a:cubicBezTo>
                  <a:cubicBezTo>
                    <a:pt x="1" y="11247"/>
                    <a:pt x="10" y="11419"/>
                    <a:pt x="123" y="11522"/>
                  </a:cubicBezTo>
                  <a:cubicBezTo>
                    <a:pt x="1279" y="12545"/>
                    <a:pt x="2690" y="12923"/>
                    <a:pt x="4039" y="12923"/>
                  </a:cubicBezTo>
                  <a:cubicBezTo>
                    <a:pt x="5119" y="12923"/>
                    <a:pt x="6153" y="12683"/>
                    <a:pt x="6983" y="12342"/>
                  </a:cubicBezTo>
                  <a:cubicBezTo>
                    <a:pt x="7431" y="12153"/>
                    <a:pt x="8485" y="11654"/>
                    <a:pt x="8522" y="11028"/>
                  </a:cubicBezTo>
                  <a:cubicBezTo>
                    <a:pt x="8583" y="10044"/>
                    <a:pt x="7594" y="7778"/>
                    <a:pt x="7477" y="7514"/>
                  </a:cubicBezTo>
                  <a:lnTo>
                    <a:pt x="7070" y="6703"/>
                  </a:lnTo>
                  <a:lnTo>
                    <a:pt x="7589" y="6036"/>
                  </a:lnTo>
                  <a:cubicBezTo>
                    <a:pt x="7635" y="5970"/>
                    <a:pt x="7655" y="5888"/>
                    <a:pt x="7640" y="5807"/>
                  </a:cubicBezTo>
                  <a:lnTo>
                    <a:pt x="7523" y="5302"/>
                  </a:lnTo>
                  <a:cubicBezTo>
                    <a:pt x="7393" y="4717"/>
                    <a:pt x="6683" y="4644"/>
                    <a:pt x="6358" y="4644"/>
                  </a:cubicBezTo>
                  <a:cubicBezTo>
                    <a:pt x="6326" y="4644"/>
                    <a:pt x="6298" y="4645"/>
                    <a:pt x="6275" y="4646"/>
                  </a:cubicBezTo>
                  <a:cubicBezTo>
                    <a:pt x="5990" y="4519"/>
                    <a:pt x="4549" y="3805"/>
                    <a:pt x="3565" y="1967"/>
                  </a:cubicBezTo>
                  <a:cubicBezTo>
                    <a:pt x="3010" y="928"/>
                    <a:pt x="2282" y="271"/>
                    <a:pt x="1390" y="11"/>
                  </a:cubicBezTo>
                  <a:cubicBezTo>
                    <a:pt x="1366" y="4"/>
                    <a:pt x="1341" y="1"/>
                    <a:pt x="131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62"/>
            <p:cNvSpPr/>
            <p:nvPr/>
          </p:nvSpPr>
          <p:spPr>
            <a:xfrm>
              <a:off x="4491925" y="712125"/>
              <a:ext cx="335650" cy="407700"/>
            </a:xfrm>
            <a:custGeom>
              <a:rect b="b" l="l" r="r" t="t"/>
              <a:pathLst>
                <a:path extrusionOk="0" h="16308" w="13426">
                  <a:moveTo>
                    <a:pt x="8895" y="0"/>
                  </a:moveTo>
                  <a:cubicBezTo>
                    <a:pt x="8093" y="0"/>
                    <a:pt x="7475" y="335"/>
                    <a:pt x="6876" y="1067"/>
                  </a:cubicBezTo>
                  <a:cubicBezTo>
                    <a:pt x="5914" y="2245"/>
                    <a:pt x="6148" y="3013"/>
                    <a:pt x="4936" y="3345"/>
                  </a:cubicBezTo>
                  <a:cubicBezTo>
                    <a:pt x="3724" y="3671"/>
                    <a:pt x="2003" y="4847"/>
                    <a:pt x="1004" y="6803"/>
                  </a:cubicBezTo>
                  <a:cubicBezTo>
                    <a:pt x="1" y="8763"/>
                    <a:pt x="964" y="11723"/>
                    <a:pt x="2537" y="13286"/>
                  </a:cubicBezTo>
                  <a:cubicBezTo>
                    <a:pt x="3553" y="14295"/>
                    <a:pt x="6208" y="16307"/>
                    <a:pt x="7537" y="16307"/>
                  </a:cubicBezTo>
                  <a:cubicBezTo>
                    <a:pt x="8267" y="16307"/>
                    <a:pt x="8596" y="15700"/>
                    <a:pt x="8033" y="13984"/>
                  </a:cubicBezTo>
                  <a:cubicBezTo>
                    <a:pt x="8033" y="13984"/>
                    <a:pt x="9347" y="12966"/>
                    <a:pt x="9331" y="12558"/>
                  </a:cubicBezTo>
                  <a:cubicBezTo>
                    <a:pt x="9311" y="12151"/>
                    <a:pt x="9031" y="12023"/>
                    <a:pt x="9011" y="11616"/>
                  </a:cubicBezTo>
                  <a:cubicBezTo>
                    <a:pt x="8990" y="11208"/>
                    <a:pt x="11160" y="10832"/>
                    <a:pt x="10162" y="9925"/>
                  </a:cubicBezTo>
                  <a:cubicBezTo>
                    <a:pt x="9163" y="9013"/>
                    <a:pt x="8481" y="9049"/>
                    <a:pt x="8425" y="7821"/>
                  </a:cubicBezTo>
                  <a:cubicBezTo>
                    <a:pt x="8369" y="6594"/>
                    <a:pt x="11919" y="6701"/>
                    <a:pt x="12673" y="5300"/>
                  </a:cubicBezTo>
                  <a:cubicBezTo>
                    <a:pt x="13426" y="3900"/>
                    <a:pt x="13238" y="1481"/>
                    <a:pt x="11782" y="834"/>
                  </a:cubicBezTo>
                  <a:cubicBezTo>
                    <a:pt x="10565" y="296"/>
                    <a:pt x="9648" y="0"/>
                    <a:pt x="889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62"/>
            <p:cNvSpPr/>
            <p:nvPr/>
          </p:nvSpPr>
          <p:spPr>
            <a:xfrm>
              <a:off x="4644600" y="1024725"/>
              <a:ext cx="89175" cy="74600"/>
            </a:xfrm>
            <a:custGeom>
              <a:rect b="b" l="l" r="r" t="t"/>
              <a:pathLst>
                <a:path extrusionOk="0" h="2984" w="3567">
                  <a:moveTo>
                    <a:pt x="1371" y="0"/>
                  </a:moveTo>
                  <a:cubicBezTo>
                    <a:pt x="1205" y="0"/>
                    <a:pt x="1046" y="49"/>
                    <a:pt x="901" y="166"/>
                  </a:cubicBezTo>
                  <a:cubicBezTo>
                    <a:pt x="1" y="904"/>
                    <a:pt x="988" y="2952"/>
                    <a:pt x="2063" y="2982"/>
                  </a:cubicBezTo>
                  <a:cubicBezTo>
                    <a:pt x="2090" y="2983"/>
                    <a:pt x="2117" y="2983"/>
                    <a:pt x="2143" y="2983"/>
                  </a:cubicBezTo>
                  <a:cubicBezTo>
                    <a:pt x="3160" y="2983"/>
                    <a:pt x="3566" y="2514"/>
                    <a:pt x="3566" y="2514"/>
                  </a:cubicBezTo>
                  <a:lnTo>
                    <a:pt x="3306" y="1368"/>
                  </a:lnTo>
                  <a:cubicBezTo>
                    <a:pt x="3306" y="1368"/>
                    <a:pt x="2248" y="0"/>
                    <a:pt x="1371"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2"/>
            <p:cNvSpPr/>
            <p:nvPr/>
          </p:nvSpPr>
          <p:spPr>
            <a:xfrm>
              <a:off x="4648425" y="1017950"/>
              <a:ext cx="92825" cy="88225"/>
            </a:xfrm>
            <a:custGeom>
              <a:rect b="b" l="l" r="r" t="t"/>
              <a:pathLst>
                <a:path extrusionOk="0" h="3529" w="3713">
                  <a:moveTo>
                    <a:pt x="1216" y="1"/>
                  </a:moveTo>
                  <a:cubicBezTo>
                    <a:pt x="978" y="1"/>
                    <a:pt x="765" y="78"/>
                    <a:pt x="581" y="228"/>
                  </a:cubicBezTo>
                  <a:cubicBezTo>
                    <a:pt x="123" y="600"/>
                    <a:pt x="0" y="1262"/>
                    <a:pt x="250" y="1996"/>
                  </a:cubicBezTo>
                  <a:cubicBezTo>
                    <a:pt x="504" y="2745"/>
                    <a:pt x="1157" y="3509"/>
                    <a:pt x="1905" y="3523"/>
                  </a:cubicBezTo>
                  <a:cubicBezTo>
                    <a:pt x="1935" y="3523"/>
                    <a:pt x="1966" y="3528"/>
                    <a:pt x="1996" y="3528"/>
                  </a:cubicBezTo>
                  <a:cubicBezTo>
                    <a:pt x="3122" y="3528"/>
                    <a:pt x="3596" y="2983"/>
                    <a:pt x="3616" y="2964"/>
                  </a:cubicBezTo>
                  <a:cubicBezTo>
                    <a:pt x="3713" y="2851"/>
                    <a:pt x="3703" y="2678"/>
                    <a:pt x="3590" y="2581"/>
                  </a:cubicBezTo>
                  <a:cubicBezTo>
                    <a:pt x="3539" y="2535"/>
                    <a:pt x="3475" y="2512"/>
                    <a:pt x="3411" y="2512"/>
                  </a:cubicBezTo>
                  <a:cubicBezTo>
                    <a:pt x="3335" y="2512"/>
                    <a:pt x="3259" y="2543"/>
                    <a:pt x="3204" y="2602"/>
                  </a:cubicBezTo>
                  <a:cubicBezTo>
                    <a:pt x="3189" y="2622"/>
                    <a:pt x="2864" y="2980"/>
                    <a:pt x="2023" y="2980"/>
                  </a:cubicBezTo>
                  <a:cubicBezTo>
                    <a:pt x="1990" y="2980"/>
                    <a:pt x="1955" y="2979"/>
                    <a:pt x="1921" y="2978"/>
                  </a:cubicBezTo>
                  <a:cubicBezTo>
                    <a:pt x="1493" y="2969"/>
                    <a:pt x="988" y="2459"/>
                    <a:pt x="769" y="1822"/>
                  </a:cubicBezTo>
                  <a:cubicBezTo>
                    <a:pt x="703" y="1629"/>
                    <a:pt x="520" y="977"/>
                    <a:pt x="922" y="651"/>
                  </a:cubicBezTo>
                  <a:cubicBezTo>
                    <a:pt x="1011" y="579"/>
                    <a:pt x="1107" y="545"/>
                    <a:pt x="1222" y="545"/>
                  </a:cubicBezTo>
                  <a:cubicBezTo>
                    <a:pt x="1245" y="545"/>
                    <a:pt x="1269" y="547"/>
                    <a:pt x="1294" y="549"/>
                  </a:cubicBezTo>
                  <a:cubicBezTo>
                    <a:pt x="1895" y="620"/>
                    <a:pt x="2685" y="1481"/>
                    <a:pt x="2939" y="1807"/>
                  </a:cubicBezTo>
                  <a:cubicBezTo>
                    <a:pt x="2992" y="1876"/>
                    <a:pt x="3073" y="1913"/>
                    <a:pt x="3155" y="1913"/>
                  </a:cubicBezTo>
                  <a:cubicBezTo>
                    <a:pt x="3213" y="1913"/>
                    <a:pt x="3272" y="1893"/>
                    <a:pt x="3321" y="1853"/>
                  </a:cubicBezTo>
                  <a:cubicBezTo>
                    <a:pt x="3444" y="1761"/>
                    <a:pt x="3463" y="1593"/>
                    <a:pt x="3372" y="1471"/>
                  </a:cubicBezTo>
                  <a:cubicBezTo>
                    <a:pt x="3265" y="1333"/>
                    <a:pt x="2297" y="117"/>
                    <a:pt x="1355" y="9"/>
                  </a:cubicBezTo>
                  <a:cubicBezTo>
                    <a:pt x="1307" y="4"/>
                    <a:pt x="1261" y="1"/>
                    <a:pt x="121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62"/>
            <p:cNvSpPr/>
            <p:nvPr/>
          </p:nvSpPr>
          <p:spPr>
            <a:xfrm>
              <a:off x="4809625" y="936875"/>
              <a:ext cx="29425" cy="38575"/>
            </a:xfrm>
            <a:custGeom>
              <a:rect b="b" l="l" r="r" t="t"/>
              <a:pathLst>
                <a:path extrusionOk="0" h="1543" w="1177">
                  <a:moveTo>
                    <a:pt x="286" y="0"/>
                  </a:moveTo>
                  <a:cubicBezTo>
                    <a:pt x="253" y="0"/>
                    <a:pt x="221" y="8"/>
                    <a:pt x="193" y="23"/>
                  </a:cubicBezTo>
                  <a:cubicBezTo>
                    <a:pt x="0" y="125"/>
                    <a:pt x="26" y="537"/>
                    <a:pt x="245" y="955"/>
                  </a:cubicBezTo>
                  <a:cubicBezTo>
                    <a:pt x="431" y="1306"/>
                    <a:pt x="698" y="1543"/>
                    <a:pt x="890" y="1543"/>
                  </a:cubicBezTo>
                  <a:cubicBezTo>
                    <a:pt x="923" y="1543"/>
                    <a:pt x="955" y="1535"/>
                    <a:pt x="983" y="1520"/>
                  </a:cubicBezTo>
                  <a:cubicBezTo>
                    <a:pt x="1176" y="1419"/>
                    <a:pt x="1152" y="1001"/>
                    <a:pt x="932" y="589"/>
                  </a:cubicBezTo>
                  <a:cubicBezTo>
                    <a:pt x="745" y="237"/>
                    <a:pt x="478" y="0"/>
                    <a:pt x="28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62"/>
            <p:cNvSpPr/>
            <p:nvPr/>
          </p:nvSpPr>
          <p:spPr>
            <a:xfrm>
              <a:off x="4867925" y="1054775"/>
              <a:ext cx="67775" cy="23400"/>
            </a:xfrm>
            <a:custGeom>
              <a:rect b="b" l="l" r="r" t="t"/>
              <a:pathLst>
                <a:path extrusionOk="0" h="936" w="2711">
                  <a:moveTo>
                    <a:pt x="2399" y="1"/>
                  </a:moveTo>
                  <a:cubicBezTo>
                    <a:pt x="2358" y="1"/>
                    <a:pt x="2317" y="10"/>
                    <a:pt x="2278" y="29"/>
                  </a:cubicBezTo>
                  <a:cubicBezTo>
                    <a:pt x="2039" y="146"/>
                    <a:pt x="1428" y="387"/>
                    <a:pt x="948" y="387"/>
                  </a:cubicBezTo>
                  <a:cubicBezTo>
                    <a:pt x="762" y="387"/>
                    <a:pt x="596" y="351"/>
                    <a:pt x="480" y="257"/>
                  </a:cubicBezTo>
                  <a:cubicBezTo>
                    <a:pt x="429" y="218"/>
                    <a:pt x="368" y="198"/>
                    <a:pt x="307" y="198"/>
                  </a:cubicBezTo>
                  <a:cubicBezTo>
                    <a:pt x="228" y="198"/>
                    <a:pt x="149" y="232"/>
                    <a:pt x="97" y="299"/>
                  </a:cubicBezTo>
                  <a:cubicBezTo>
                    <a:pt x="1" y="416"/>
                    <a:pt x="21" y="589"/>
                    <a:pt x="139" y="685"/>
                  </a:cubicBezTo>
                  <a:cubicBezTo>
                    <a:pt x="367" y="868"/>
                    <a:pt x="658" y="936"/>
                    <a:pt x="959" y="936"/>
                  </a:cubicBezTo>
                  <a:cubicBezTo>
                    <a:pt x="1662" y="936"/>
                    <a:pt x="2410" y="574"/>
                    <a:pt x="2522" y="518"/>
                  </a:cubicBezTo>
                  <a:cubicBezTo>
                    <a:pt x="2659" y="452"/>
                    <a:pt x="2710" y="283"/>
                    <a:pt x="2644" y="151"/>
                  </a:cubicBezTo>
                  <a:cubicBezTo>
                    <a:pt x="2597" y="57"/>
                    <a:pt x="2500" y="1"/>
                    <a:pt x="239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62"/>
            <p:cNvSpPr/>
            <p:nvPr/>
          </p:nvSpPr>
          <p:spPr>
            <a:xfrm>
              <a:off x="4680000" y="1129450"/>
              <a:ext cx="169250" cy="105200"/>
            </a:xfrm>
            <a:custGeom>
              <a:rect b="b" l="l" r="r" t="t"/>
              <a:pathLst>
                <a:path extrusionOk="0" h="4208" w="6770">
                  <a:moveTo>
                    <a:pt x="284" y="0"/>
                  </a:moveTo>
                  <a:cubicBezTo>
                    <a:pt x="278" y="0"/>
                    <a:pt x="272" y="1"/>
                    <a:pt x="265" y="1"/>
                  </a:cubicBezTo>
                  <a:cubicBezTo>
                    <a:pt x="117" y="6"/>
                    <a:pt x="0" y="133"/>
                    <a:pt x="5" y="286"/>
                  </a:cubicBezTo>
                  <a:lnTo>
                    <a:pt x="133" y="2980"/>
                  </a:lnTo>
                  <a:cubicBezTo>
                    <a:pt x="138" y="3097"/>
                    <a:pt x="214" y="3199"/>
                    <a:pt x="326" y="3229"/>
                  </a:cubicBezTo>
                  <a:cubicBezTo>
                    <a:pt x="999" y="3428"/>
                    <a:pt x="3780" y="4207"/>
                    <a:pt x="5389" y="4207"/>
                  </a:cubicBezTo>
                  <a:cubicBezTo>
                    <a:pt x="5842" y="4207"/>
                    <a:pt x="6203" y="4146"/>
                    <a:pt x="6398" y="3993"/>
                  </a:cubicBezTo>
                  <a:cubicBezTo>
                    <a:pt x="6545" y="3877"/>
                    <a:pt x="6622" y="3708"/>
                    <a:pt x="6617" y="3520"/>
                  </a:cubicBezTo>
                  <a:cubicBezTo>
                    <a:pt x="6560" y="2394"/>
                    <a:pt x="6739" y="1513"/>
                    <a:pt x="6739" y="1503"/>
                  </a:cubicBezTo>
                  <a:cubicBezTo>
                    <a:pt x="6769" y="1355"/>
                    <a:pt x="6678" y="1212"/>
                    <a:pt x="6525" y="1182"/>
                  </a:cubicBezTo>
                  <a:cubicBezTo>
                    <a:pt x="6507" y="1178"/>
                    <a:pt x="6488" y="1176"/>
                    <a:pt x="6470" y="1176"/>
                  </a:cubicBezTo>
                  <a:cubicBezTo>
                    <a:pt x="6343" y="1176"/>
                    <a:pt x="6230" y="1267"/>
                    <a:pt x="6203" y="1396"/>
                  </a:cubicBezTo>
                  <a:cubicBezTo>
                    <a:pt x="6199" y="1432"/>
                    <a:pt x="6010" y="2349"/>
                    <a:pt x="6071" y="3551"/>
                  </a:cubicBezTo>
                  <a:cubicBezTo>
                    <a:pt x="6014" y="3639"/>
                    <a:pt x="5808" y="3681"/>
                    <a:pt x="5488" y="3681"/>
                  </a:cubicBezTo>
                  <a:cubicBezTo>
                    <a:pt x="4556" y="3681"/>
                    <a:pt x="2661" y="3330"/>
                    <a:pt x="667" y="2761"/>
                  </a:cubicBezTo>
                  <a:lnTo>
                    <a:pt x="550" y="260"/>
                  </a:lnTo>
                  <a:cubicBezTo>
                    <a:pt x="545" y="114"/>
                    <a:pt x="424" y="0"/>
                    <a:pt x="28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62"/>
            <p:cNvSpPr/>
            <p:nvPr/>
          </p:nvSpPr>
          <p:spPr>
            <a:xfrm>
              <a:off x="4660900" y="1203700"/>
              <a:ext cx="227550" cy="87750"/>
            </a:xfrm>
            <a:custGeom>
              <a:rect b="b" l="l" r="r" t="t"/>
              <a:pathLst>
                <a:path extrusionOk="0" h="3510" w="9102">
                  <a:moveTo>
                    <a:pt x="1166" y="0"/>
                  </a:moveTo>
                  <a:lnTo>
                    <a:pt x="0" y="1493"/>
                  </a:lnTo>
                  <a:lnTo>
                    <a:pt x="9102" y="3509"/>
                  </a:lnTo>
                  <a:lnTo>
                    <a:pt x="8140" y="1023"/>
                  </a:lnTo>
                  <a:lnTo>
                    <a:pt x="1166"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62"/>
            <p:cNvSpPr/>
            <p:nvPr/>
          </p:nvSpPr>
          <p:spPr>
            <a:xfrm>
              <a:off x="4653525" y="1196850"/>
              <a:ext cx="242200" cy="101475"/>
            </a:xfrm>
            <a:custGeom>
              <a:rect b="b" l="l" r="r" t="t"/>
              <a:pathLst>
                <a:path extrusionOk="0" h="4059" w="9688">
                  <a:moveTo>
                    <a:pt x="1459" y="0"/>
                  </a:moveTo>
                  <a:cubicBezTo>
                    <a:pt x="1328" y="0"/>
                    <a:pt x="1214" y="101"/>
                    <a:pt x="1192" y="234"/>
                  </a:cubicBezTo>
                  <a:cubicBezTo>
                    <a:pt x="1171" y="380"/>
                    <a:pt x="1273" y="523"/>
                    <a:pt x="1426" y="544"/>
                  </a:cubicBezTo>
                  <a:lnTo>
                    <a:pt x="8235" y="1542"/>
                  </a:lnTo>
                  <a:lnTo>
                    <a:pt x="8959" y="3406"/>
                  </a:lnTo>
                  <a:lnTo>
                    <a:pt x="8959" y="3406"/>
                  </a:lnTo>
                  <a:lnTo>
                    <a:pt x="356" y="1496"/>
                  </a:lnTo>
                  <a:cubicBezTo>
                    <a:pt x="337" y="1493"/>
                    <a:pt x="318" y="1491"/>
                    <a:pt x="299" y="1491"/>
                  </a:cubicBezTo>
                  <a:cubicBezTo>
                    <a:pt x="172" y="1491"/>
                    <a:pt x="58" y="1577"/>
                    <a:pt x="31" y="1705"/>
                  </a:cubicBezTo>
                  <a:cubicBezTo>
                    <a:pt x="0" y="1853"/>
                    <a:pt x="92" y="2000"/>
                    <a:pt x="239" y="2031"/>
                  </a:cubicBezTo>
                  <a:lnTo>
                    <a:pt x="9336" y="4054"/>
                  </a:lnTo>
                  <a:cubicBezTo>
                    <a:pt x="9356" y="4054"/>
                    <a:pt x="9376" y="4059"/>
                    <a:pt x="9397" y="4059"/>
                  </a:cubicBezTo>
                  <a:cubicBezTo>
                    <a:pt x="9474" y="4059"/>
                    <a:pt x="9550" y="4023"/>
                    <a:pt x="9606" y="3962"/>
                  </a:cubicBezTo>
                  <a:cubicBezTo>
                    <a:pt x="9667" y="3885"/>
                    <a:pt x="9688" y="3779"/>
                    <a:pt x="9651" y="3687"/>
                  </a:cubicBezTo>
                  <a:lnTo>
                    <a:pt x="8689" y="1196"/>
                  </a:lnTo>
                  <a:cubicBezTo>
                    <a:pt x="8654" y="1104"/>
                    <a:pt x="8572" y="1038"/>
                    <a:pt x="8475" y="1028"/>
                  </a:cubicBezTo>
                  <a:lnTo>
                    <a:pt x="1503" y="4"/>
                  </a:lnTo>
                  <a:cubicBezTo>
                    <a:pt x="1488" y="1"/>
                    <a:pt x="1473" y="0"/>
                    <a:pt x="145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62"/>
            <p:cNvSpPr/>
            <p:nvPr/>
          </p:nvSpPr>
          <p:spPr>
            <a:xfrm>
              <a:off x="5005725" y="1588775"/>
              <a:ext cx="399300" cy="281125"/>
            </a:xfrm>
            <a:custGeom>
              <a:rect b="b" l="l" r="r" t="t"/>
              <a:pathLst>
                <a:path extrusionOk="0" h="11245" w="15972">
                  <a:moveTo>
                    <a:pt x="12481" y="0"/>
                  </a:moveTo>
                  <a:cubicBezTo>
                    <a:pt x="11914" y="0"/>
                    <a:pt x="11266" y="105"/>
                    <a:pt x="10532" y="361"/>
                  </a:cubicBezTo>
                  <a:cubicBezTo>
                    <a:pt x="6493" y="1766"/>
                    <a:pt x="0" y="11244"/>
                    <a:pt x="0" y="11244"/>
                  </a:cubicBezTo>
                  <a:lnTo>
                    <a:pt x="15972" y="2117"/>
                  </a:lnTo>
                  <a:cubicBezTo>
                    <a:pt x="15972" y="2117"/>
                    <a:pt x="15034" y="0"/>
                    <a:pt x="1248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62"/>
            <p:cNvSpPr/>
            <p:nvPr/>
          </p:nvSpPr>
          <p:spPr>
            <a:xfrm>
              <a:off x="5000100" y="1581950"/>
              <a:ext cx="411150" cy="291775"/>
            </a:xfrm>
            <a:custGeom>
              <a:rect b="b" l="l" r="r" t="t"/>
              <a:pathLst>
                <a:path extrusionOk="0" h="11671" w="16446">
                  <a:moveTo>
                    <a:pt x="12695" y="1"/>
                  </a:moveTo>
                  <a:cubicBezTo>
                    <a:pt x="12101" y="1"/>
                    <a:pt x="11427" y="109"/>
                    <a:pt x="10665" y="373"/>
                  </a:cubicBezTo>
                  <a:cubicBezTo>
                    <a:pt x="6591" y="1795"/>
                    <a:pt x="265" y="10972"/>
                    <a:pt x="0" y="11365"/>
                  </a:cubicBezTo>
                  <a:lnTo>
                    <a:pt x="449" y="11670"/>
                  </a:lnTo>
                  <a:cubicBezTo>
                    <a:pt x="515" y="11579"/>
                    <a:pt x="6942" y="2253"/>
                    <a:pt x="10849" y="893"/>
                  </a:cubicBezTo>
                  <a:cubicBezTo>
                    <a:pt x="11554" y="647"/>
                    <a:pt x="12172" y="547"/>
                    <a:pt x="12712" y="547"/>
                  </a:cubicBezTo>
                  <a:cubicBezTo>
                    <a:pt x="15036" y="547"/>
                    <a:pt x="15906" y="2403"/>
                    <a:pt x="15952" y="2503"/>
                  </a:cubicBezTo>
                  <a:lnTo>
                    <a:pt x="16446" y="2279"/>
                  </a:lnTo>
                  <a:cubicBezTo>
                    <a:pt x="16438" y="2249"/>
                    <a:pt x="15399" y="1"/>
                    <a:pt x="1269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62"/>
            <p:cNvSpPr/>
            <p:nvPr/>
          </p:nvSpPr>
          <p:spPr>
            <a:xfrm>
              <a:off x="4708000" y="1611200"/>
              <a:ext cx="934825" cy="881325"/>
            </a:xfrm>
            <a:custGeom>
              <a:rect b="b" l="l" r="r" t="t"/>
              <a:pathLst>
                <a:path extrusionOk="0" h="35253" w="37393">
                  <a:moveTo>
                    <a:pt x="31491" y="0"/>
                  </a:moveTo>
                  <a:cubicBezTo>
                    <a:pt x="31254" y="0"/>
                    <a:pt x="31034" y="37"/>
                    <a:pt x="30840" y="115"/>
                  </a:cubicBezTo>
                  <a:cubicBezTo>
                    <a:pt x="18382" y="5122"/>
                    <a:pt x="13125" y="11732"/>
                    <a:pt x="13125" y="11732"/>
                  </a:cubicBezTo>
                  <a:lnTo>
                    <a:pt x="1" y="18201"/>
                  </a:lnTo>
                  <a:cubicBezTo>
                    <a:pt x="1" y="18201"/>
                    <a:pt x="1249" y="23819"/>
                    <a:pt x="4025" y="25378"/>
                  </a:cubicBezTo>
                  <a:cubicBezTo>
                    <a:pt x="5425" y="26164"/>
                    <a:pt x="6887" y="26648"/>
                    <a:pt x="8542" y="26648"/>
                  </a:cubicBezTo>
                  <a:cubicBezTo>
                    <a:pt x="10166" y="26648"/>
                    <a:pt x="11977" y="26182"/>
                    <a:pt x="14098" y="25077"/>
                  </a:cubicBezTo>
                  <a:cubicBezTo>
                    <a:pt x="18388" y="22851"/>
                    <a:pt x="28028" y="10974"/>
                    <a:pt x="28028" y="10973"/>
                  </a:cubicBezTo>
                  <a:lnTo>
                    <a:pt x="28028" y="10973"/>
                  </a:lnTo>
                  <a:cubicBezTo>
                    <a:pt x="28028" y="10974"/>
                    <a:pt x="22793" y="33516"/>
                    <a:pt x="22497" y="34372"/>
                  </a:cubicBezTo>
                  <a:lnTo>
                    <a:pt x="26016" y="35253"/>
                  </a:lnTo>
                  <a:cubicBezTo>
                    <a:pt x="26016" y="35253"/>
                    <a:pt x="36453" y="10576"/>
                    <a:pt x="36947" y="6671"/>
                  </a:cubicBezTo>
                  <a:cubicBezTo>
                    <a:pt x="37392" y="3147"/>
                    <a:pt x="33678" y="0"/>
                    <a:pt x="314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62"/>
            <p:cNvSpPr/>
            <p:nvPr/>
          </p:nvSpPr>
          <p:spPr>
            <a:xfrm>
              <a:off x="4701375" y="1604350"/>
              <a:ext cx="944700" cy="896200"/>
            </a:xfrm>
            <a:custGeom>
              <a:rect b="b" l="l" r="r" t="t"/>
              <a:pathLst>
                <a:path extrusionOk="0" h="35848" w="37788">
                  <a:moveTo>
                    <a:pt x="31761" y="1"/>
                  </a:moveTo>
                  <a:cubicBezTo>
                    <a:pt x="31485" y="1"/>
                    <a:pt x="31230" y="45"/>
                    <a:pt x="31003" y="135"/>
                  </a:cubicBezTo>
                  <a:cubicBezTo>
                    <a:pt x="18622" y="5111"/>
                    <a:pt x="13228" y="11767"/>
                    <a:pt x="13176" y="11834"/>
                  </a:cubicBezTo>
                  <a:lnTo>
                    <a:pt x="13604" y="12175"/>
                  </a:lnTo>
                  <a:cubicBezTo>
                    <a:pt x="13656" y="12109"/>
                    <a:pt x="18968" y="5563"/>
                    <a:pt x="31206" y="643"/>
                  </a:cubicBezTo>
                  <a:cubicBezTo>
                    <a:pt x="31370" y="577"/>
                    <a:pt x="31559" y="545"/>
                    <a:pt x="31766" y="545"/>
                  </a:cubicBezTo>
                  <a:cubicBezTo>
                    <a:pt x="32493" y="545"/>
                    <a:pt x="33449" y="942"/>
                    <a:pt x="34365" y="1647"/>
                  </a:cubicBezTo>
                  <a:cubicBezTo>
                    <a:pt x="35790" y="2747"/>
                    <a:pt x="37217" y="4708"/>
                    <a:pt x="36942" y="6908"/>
                  </a:cubicBezTo>
                  <a:cubicBezTo>
                    <a:pt x="36483" y="10544"/>
                    <a:pt x="27148" y="32761"/>
                    <a:pt x="26124" y="35201"/>
                  </a:cubicBezTo>
                  <a:lnTo>
                    <a:pt x="23103" y="34452"/>
                  </a:lnTo>
                  <a:cubicBezTo>
                    <a:pt x="23817" y="31728"/>
                    <a:pt x="28359" y="12185"/>
                    <a:pt x="28564" y="11308"/>
                  </a:cubicBezTo>
                  <a:lnTo>
                    <a:pt x="28829" y="10158"/>
                  </a:lnTo>
                  <a:lnTo>
                    <a:pt x="28084" y="11075"/>
                  </a:lnTo>
                  <a:cubicBezTo>
                    <a:pt x="27988" y="11192"/>
                    <a:pt x="18423" y="22932"/>
                    <a:pt x="14236" y="25111"/>
                  </a:cubicBezTo>
                  <a:cubicBezTo>
                    <a:pt x="12252" y="26141"/>
                    <a:pt x="10499" y="26654"/>
                    <a:pt x="8830" y="26654"/>
                  </a:cubicBezTo>
                  <a:cubicBezTo>
                    <a:pt x="7329" y="26654"/>
                    <a:pt x="5896" y="26239"/>
                    <a:pt x="4422" y="25412"/>
                  </a:cubicBezTo>
                  <a:cubicBezTo>
                    <a:pt x="1789" y="23935"/>
                    <a:pt x="546" y="18470"/>
                    <a:pt x="531" y="18414"/>
                  </a:cubicBezTo>
                  <a:lnTo>
                    <a:pt x="1" y="18536"/>
                  </a:lnTo>
                  <a:cubicBezTo>
                    <a:pt x="52" y="18771"/>
                    <a:pt x="1310" y="24291"/>
                    <a:pt x="4157" y="25891"/>
                  </a:cubicBezTo>
                  <a:cubicBezTo>
                    <a:pt x="5700" y="26756"/>
                    <a:pt x="7228" y="27190"/>
                    <a:pt x="8825" y="27190"/>
                  </a:cubicBezTo>
                  <a:cubicBezTo>
                    <a:pt x="10592" y="27190"/>
                    <a:pt x="12442" y="26660"/>
                    <a:pt x="14491" y="25595"/>
                  </a:cubicBezTo>
                  <a:cubicBezTo>
                    <a:pt x="18133" y="23701"/>
                    <a:pt x="25411" y="15154"/>
                    <a:pt x="27764" y="12323"/>
                  </a:cubicBezTo>
                  <a:lnTo>
                    <a:pt x="27764" y="12323"/>
                  </a:lnTo>
                  <a:cubicBezTo>
                    <a:pt x="25900" y="20339"/>
                    <a:pt x="22727" y="33922"/>
                    <a:pt x="22503" y="34559"/>
                  </a:cubicBezTo>
                  <a:lnTo>
                    <a:pt x="22405" y="34839"/>
                  </a:lnTo>
                  <a:lnTo>
                    <a:pt x="26445" y="35847"/>
                  </a:lnTo>
                  <a:lnTo>
                    <a:pt x="26537" y="35633"/>
                  </a:lnTo>
                  <a:cubicBezTo>
                    <a:pt x="26959" y="34620"/>
                    <a:pt x="36993" y="10876"/>
                    <a:pt x="37482" y="6980"/>
                  </a:cubicBezTo>
                  <a:cubicBezTo>
                    <a:pt x="37787" y="4550"/>
                    <a:pt x="36244" y="2411"/>
                    <a:pt x="34701" y="1214"/>
                  </a:cubicBezTo>
                  <a:cubicBezTo>
                    <a:pt x="33679" y="428"/>
                    <a:pt x="32619" y="1"/>
                    <a:pt x="3176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62"/>
            <p:cNvSpPr/>
            <p:nvPr/>
          </p:nvSpPr>
          <p:spPr>
            <a:xfrm>
              <a:off x="4980100" y="1987650"/>
              <a:ext cx="53500" cy="120725"/>
            </a:xfrm>
            <a:custGeom>
              <a:rect b="b" l="l" r="r" t="t"/>
              <a:pathLst>
                <a:path extrusionOk="0" h="4829" w="2140">
                  <a:moveTo>
                    <a:pt x="2140" y="0"/>
                  </a:moveTo>
                  <a:lnTo>
                    <a:pt x="1" y="4829"/>
                  </a:lnTo>
                  <a:cubicBezTo>
                    <a:pt x="2125" y="3209"/>
                    <a:pt x="2140" y="1"/>
                    <a:pt x="2140" y="0"/>
                  </a:cubicBez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62"/>
            <p:cNvSpPr/>
            <p:nvPr/>
          </p:nvSpPr>
          <p:spPr>
            <a:xfrm>
              <a:off x="4972475" y="1980775"/>
              <a:ext cx="68000" cy="134350"/>
            </a:xfrm>
            <a:custGeom>
              <a:rect b="b" l="l" r="r" t="t"/>
              <a:pathLst>
                <a:path extrusionOk="0" h="5374" w="2720">
                  <a:moveTo>
                    <a:pt x="2445" y="0"/>
                  </a:moveTo>
                  <a:cubicBezTo>
                    <a:pt x="2297" y="0"/>
                    <a:pt x="2175" y="123"/>
                    <a:pt x="2170" y="271"/>
                  </a:cubicBezTo>
                  <a:cubicBezTo>
                    <a:pt x="2170" y="301"/>
                    <a:pt x="2130" y="3367"/>
                    <a:pt x="143" y="4885"/>
                  </a:cubicBezTo>
                  <a:cubicBezTo>
                    <a:pt x="21" y="4977"/>
                    <a:pt x="0" y="5150"/>
                    <a:pt x="92" y="5266"/>
                  </a:cubicBezTo>
                  <a:cubicBezTo>
                    <a:pt x="143" y="5338"/>
                    <a:pt x="224" y="5374"/>
                    <a:pt x="306" y="5374"/>
                  </a:cubicBezTo>
                  <a:cubicBezTo>
                    <a:pt x="367" y="5374"/>
                    <a:pt x="423" y="5358"/>
                    <a:pt x="474" y="5318"/>
                  </a:cubicBezTo>
                  <a:cubicBezTo>
                    <a:pt x="2675" y="3637"/>
                    <a:pt x="2720" y="414"/>
                    <a:pt x="2720" y="275"/>
                  </a:cubicBezTo>
                  <a:cubicBezTo>
                    <a:pt x="2720" y="123"/>
                    <a:pt x="2598" y="0"/>
                    <a:pt x="244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62"/>
            <p:cNvSpPr/>
            <p:nvPr/>
          </p:nvSpPr>
          <p:spPr>
            <a:xfrm>
              <a:off x="4587550" y="1258250"/>
              <a:ext cx="433950" cy="812050"/>
            </a:xfrm>
            <a:custGeom>
              <a:rect b="b" l="l" r="r" t="t"/>
              <a:pathLst>
                <a:path extrusionOk="0" h="32482" w="17358">
                  <a:moveTo>
                    <a:pt x="2487" y="1"/>
                  </a:moveTo>
                  <a:cubicBezTo>
                    <a:pt x="2369" y="1"/>
                    <a:pt x="2265" y="81"/>
                    <a:pt x="2231" y="202"/>
                  </a:cubicBezTo>
                  <a:cubicBezTo>
                    <a:pt x="2217" y="247"/>
                    <a:pt x="928" y="4816"/>
                    <a:pt x="459" y="9435"/>
                  </a:cubicBezTo>
                  <a:cubicBezTo>
                    <a:pt x="0" y="13998"/>
                    <a:pt x="2139" y="28617"/>
                    <a:pt x="3260" y="30292"/>
                  </a:cubicBezTo>
                  <a:cubicBezTo>
                    <a:pt x="4345" y="31917"/>
                    <a:pt x="6387" y="32482"/>
                    <a:pt x="8364" y="32482"/>
                  </a:cubicBezTo>
                  <a:cubicBezTo>
                    <a:pt x="9168" y="32482"/>
                    <a:pt x="9963" y="32390"/>
                    <a:pt x="10676" y="32237"/>
                  </a:cubicBezTo>
                  <a:cubicBezTo>
                    <a:pt x="12240" y="31896"/>
                    <a:pt x="17200" y="29742"/>
                    <a:pt x="17322" y="27206"/>
                  </a:cubicBezTo>
                  <a:cubicBezTo>
                    <a:pt x="17358" y="26416"/>
                    <a:pt x="16798" y="24771"/>
                    <a:pt x="16147" y="22867"/>
                  </a:cubicBezTo>
                  <a:cubicBezTo>
                    <a:pt x="15555" y="21149"/>
                    <a:pt x="14887" y="19200"/>
                    <a:pt x="14694" y="17879"/>
                  </a:cubicBezTo>
                  <a:cubicBezTo>
                    <a:pt x="14562" y="17004"/>
                    <a:pt x="14450" y="15608"/>
                    <a:pt x="14323" y="13989"/>
                  </a:cubicBezTo>
                  <a:cubicBezTo>
                    <a:pt x="14053" y="10648"/>
                    <a:pt x="13691" y="6069"/>
                    <a:pt x="12882" y="2769"/>
                  </a:cubicBezTo>
                  <a:cubicBezTo>
                    <a:pt x="12851" y="2643"/>
                    <a:pt x="12740" y="2561"/>
                    <a:pt x="12617" y="2561"/>
                  </a:cubicBezTo>
                  <a:cubicBezTo>
                    <a:pt x="12595" y="2561"/>
                    <a:pt x="12573" y="2564"/>
                    <a:pt x="12550" y="2569"/>
                  </a:cubicBezTo>
                  <a:cubicBezTo>
                    <a:pt x="12402" y="2606"/>
                    <a:pt x="12316" y="2753"/>
                    <a:pt x="12351" y="2896"/>
                  </a:cubicBezTo>
                  <a:cubicBezTo>
                    <a:pt x="13146" y="6161"/>
                    <a:pt x="13512" y="10709"/>
                    <a:pt x="13778" y="14035"/>
                  </a:cubicBezTo>
                  <a:cubicBezTo>
                    <a:pt x="13905" y="15660"/>
                    <a:pt x="14017" y="17070"/>
                    <a:pt x="14149" y="17961"/>
                  </a:cubicBezTo>
                  <a:cubicBezTo>
                    <a:pt x="14353" y="19332"/>
                    <a:pt x="15000" y="21221"/>
                    <a:pt x="15627" y="23044"/>
                  </a:cubicBezTo>
                  <a:cubicBezTo>
                    <a:pt x="16232" y="24822"/>
                    <a:pt x="16808" y="26497"/>
                    <a:pt x="16777" y="27180"/>
                  </a:cubicBezTo>
                  <a:cubicBezTo>
                    <a:pt x="16681" y="29176"/>
                    <a:pt x="12412" y="31301"/>
                    <a:pt x="10564" y="31703"/>
                  </a:cubicBezTo>
                  <a:cubicBezTo>
                    <a:pt x="9881" y="31850"/>
                    <a:pt x="9120" y="31940"/>
                    <a:pt x="8351" y="31940"/>
                  </a:cubicBezTo>
                  <a:cubicBezTo>
                    <a:pt x="6536" y="31940"/>
                    <a:pt x="4680" y="31437"/>
                    <a:pt x="3714" y="29992"/>
                  </a:cubicBezTo>
                  <a:cubicBezTo>
                    <a:pt x="2762" y="28565"/>
                    <a:pt x="536" y="14167"/>
                    <a:pt x="1004" y="9487"/>
                  </a:cubicBezTo>
                  <a:cubicBezTo>
                    <a:pt x="1462" y="4922"/>
                    <a:pt x="2741" y="395"/>
                    <a:pt x="2756" y="350"/>
                  </a:cubicBezTo>
                  <a:cubicBezTo>
                    <a:pt x="2797" y="207"/>
                    <a:pt x="2715" y="54"/>
                    <a:pt x="2567" y="13"/>
                  </a:cubicBezTo>
                  <a:cubicBezTo>
                    <a:pt x="2540" y="5"/>
                    <a:pt x="2513" y="1"/>
                    <a:pt x="248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62"/>
            <p:cNvSpPr/>
            <p:nvPr/>
          </p:nvSpPr>
          <p:spPr>
            <a:xfrm>
              <a:off x="4633500" y="698550"/>
              <a:ext cx="215625" cy="150800"/>
            </a:xfrm>
            <a:custGeom>
              <a:rect b="b" l="l" r="r" t="t"/>
              <a:pathLst>
                <a:path extrusionOk="0" h="6032" w="8625">
                  <a:moveTo>
                    <a:pt x="3039" y="0"/>
                  </a:moveTo>
                  <a:cubicBezTo>
                    <a:pt x="1503" y="0"/>
                    <a:pt x="403" y="830"/>
                    <a:pt x="1" y="1453"/>
                  </a:cubicBezTo>
                  <a:lnTo>
                    <a:pt x="231" y="1601"/>
                  </a:lnTo>
                  <a:cubicBezTo>
                    <a:pt x="599" y="1030"/>
                    <a:pt x="1611" y="272"/>
                    <a:pt x="3033" y="272"/>
                  </a:cubicBezTo>
                  <a:cubicBezTo>
                    <a:pt x="3754" y="272"/>
                    <a:pt x="4580" y="467"/>
                    <a:pt x="5482" y="980"/>
                  </a:cubicBezTo>
                  <a:cubicBezTo>
                    <a:pt x="8013" y="2416"/>
                    <a:pt x="6892" y="5766"/>
                    <a:pt x="6883" y="5797"/>
                  </a:cubicBezTo>
                  <a:lnTo>
                    <a:pt x="6801" y="6032"/>
                  </a:lnTo>
                  <a:lnTo>
                    <a:pt x="7045" y="5975"/>
                  </a:lnTo>
                  <a:cubicBezTo>
                    <a:pt x="7071" y="5971"/>
                    <a:pt x="7732" y="5808"/>
                    <a:pt x="8160" y="5059"/>
                  </a:cubicBezTo>
                  <a:cubicBezTo>
                    <a:pt x="8618" y="4249"/>
                    <a:pt x="8625" y="3108"/>
                    <a:pt x="8176" y="1657"/>
                  </a:cubicBezTo>
                  <a:lnTo>
                    <a:pt x="8176" y="1657"/>
                  </a:lnTo>
                  <a:lnTo>
                    <a:pt x="7916" y="1739"/>
                  </a:lnTo>
                  <a:cubicBezTo>
                    <a:pt x="8339" y="3108"/>
                    <a:pt x="8343" y="4177"/>
                    <a:pt x="7927" y="4917"/>
                  </a:cubicBezTo>
                  <a:cubicBezTo>
                    <a:pt x="7713" y="5298"/>
                    <a:pt x="7422" y="5502"/>
                    <a:pt x="7219" y="5609"/>
                  </a:cubicBezTo>
                  <a:cubicBezTo>
                    <a:pt x="7438" y="4738"/>
                    <a:pt x="7901" y="2038"/>
                    <a:pt x="5614" y="740"/>
                  </a:cubicBezTo>
                  <a:cubicBezTo>
                    <a:pt x="4670" y="205"/>
                    <a:pt x="3801" y="0"/>
                    <a:pt x="303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62"/>
            <p:cNvSpPr/>
            <p:nvPr/>
          </p:nvSpPr>
          <p:spPr>
            <a:xfrm>
              <a:off x="4660250" y="740725"/>
              <a:ext cx="144300" cy="124675"/>
            </a:xfrm>
            <a:custGeom>
              <a:rect b="b" l="l" r="r" t="t"/>
              <a:pathLst>
                <a:path extrusionOk="0" h="4987" w="5772">
                  <a:moveTo>
                    <a:pt x="3412" y="0"/>
                  </a:moveTo>
                  <a:cubicBezTo>
                    <a:pt x="1858" y="0"/>
                    <a:pt x="78" y="1394"/>
                    <a:pt x="0" y="1457"/>
                  </a:cubicBezTo>
                  <a:lnTo>
                    <a:pt x="169" y="1671"/>
                  </a:lnTo>
                  <a:cubicBezTo>
                    <a:pt x="189" y="1656"/>
                    <a:pt x="1933" y="271"/>
                    <a:pt x="3402" y="271"/>
                  </a:cubicBezTo>
                  <a:cubicBezTo>
                    <a:pt x="3487" y="271"/>
                    <a:pt x="3570" y="276"/>
                    <a:pt x="3653" y="285"/>
                  </a:cubicBezTo>
                  <a:cubicBezTo>
                    <a:pt x="4090" y="337"/>
                    <a:pt x="4452" y="535"/>
                    <a:pt x="4722" y="882"/>
                  </a:cubicBezTo>
                  <a:cubicBezTo>
                    <a:pt x="5287" y="1599"/>
                    <a:pt x="5481" y="2307"/>
                    <a:pt x="5277" y="2913"/>
                  </a:cubicBezTo>
                  <a:cubicBezTo>
                    <a:pt x="5007" y="3713"/>
                    <a:pt x="4081" y="4354"/>
                    <a:pt x="2665" y="4721"/>
                  </a:cubicBezTo>
                  <a:lnTo>
                    <a:pt x="2731" y="4986"/>
                  </a:lnTo>
                  <a:cubicBezTo>
                    <a:pt x="4238" y="4594"/>
                    <a:pt x="5237" y="3891"/>
                    <a:pt x="5532" y="3005"/>
                  </a:cubicBezTo>
                  <a:cubicBezTo>
                    <a:pt x="5771" y="2302"/>
                    <a:pt x="5562" y="1508"/>
                    <a:pt x="4936" y="708"/>
                  </a:cubicBezTo>
                  <a:cubicBezTo>
                    <a:pt x="4621" y="311"/>
                    <a:pt x="4198" y="76"/>
                    <a:pt x="3683" y="15"/>
                  </a:cubicBezTo>
                  <a:cubicBezTo>
                    <a:pt x="3594" y="5"/>
                    <a:pt x="3503" y="0"/>
                    <a:pt x="341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62"/>
            <p:cNvSpPr/>
            <p:nvPr/>
          </p:nvSpPr>
          <p:spPr>
            <a:xfrm>
              <a:off x="4588200" y="796700"/>
              <a:ext cx="174325" cy="73275"/>
            </a:xfrm>
            <a:custGeom>
              <a:rect b="b" l="l" r="r" t="t"/>
              <a:pathLst>
                <a:path extrusionOk="0" h="2931" w="6973">
                  <a:moveTo>
                    <a:pt x="4671" y="1"/>
                  </a:moveTo>
                  <a:cubicBezTo>
                    <a:pt x="3161" y="1"/>
                    <a:pt x="1205" y="875"/>
                    <a:pt x="0" y="2096"/>
                  </a:cubicBezTo>
                  <a:lnTo>
                    <a:pt x="193" y="2284"/>
                  </a:lnTo>
                  <a:cubicBezTo>
                    <a:pt x="1354" y="1113"/>
                    <a:pt x="3230" y="272"/>
                    <a:pt x="4680" y="272"/>
                  </a:cubicBezTo>
                  <a:cubicBezTo>
                    <a:pt x="4711" y="272"/>
                    <a:pt x="4737" y="272"/>
                    <a:pt x="4767" y="277"/>
                  </a:cubicBezTo>
                  <a:cubicBezTo>
                    <a:pt x="5465" y="293"/>
                    <a:pt x="5994" y="496"/>
                    <a:pt x="6347" y="888"/>
                  </a:cubicBezTo>
                  <a:cubicBezTo>
                    <a:pt x="6591" y="1163"/>
                    <a:pt x="6678" y="1408"/>
                    <a:pt x="6601" y="1627"/>
                  </a:cubicBezTo>
                  <a:cubicBezTo>
                    <a:pt x="6397" y="2218"/>
                    <a:pt x="5094" y="2574"/>
                    <a:pt x="4610" y="2661"/>
                  </a:cubicBezTo>
                  <a:lnTo>
                    <a:pt x="4655" y="2931"/>
                  </a:lnTo>
                  <a:cubicBezTo>
                    <a:pt x="4737" y="2916"/>
                    <a:pt x="6565" y="2580"/>
                    <a:pt x="6861" y="1713"/>
                  </a:cubicBezTo>
                  <a:cubicBezTo>
                    <a:pt x="6972" y="1398"/>
                    <a:pt x="6866" y="1057"/>
                    <a:pt x="6549" y="710"/>
                  </a:cubicBezTo>
                  <a:cubicBezTo>
                    <a:pt x="6152" y="262"/>
                    <a:pt x="5536" y="18"/>
                    <a:pt x="4772" y="2"/>
                  </a:cubicBezTo>
                  <a:cubicBezTo>
                    <a:pt x="4739" y="1"/>
                    <a:pt x="4705" y="1"/>
                    <a:pt x="46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62"/>
            <p:cNvSpPr/>
            <p:nvPr/>
          </p:nvSpPr>
          <p:spPr>
            <a:xfrm>
              <a:off x="4629950" y="905225"/>
              <a:ext cx="75025" cy="129125"/>
            </a:xfrm>
            <a:custGeom>
              <a:rect b="b" l="l" r="r" t="t"/>
              <a:pathLst>
                <a:path extrusionOk="0" h="5165" w="3001">
                  <a:moveTo>
                    <a:pt x="2808" y="0"/>
                  </a:moveTo>
                  <a:cubicBezTo>
                    <a:pt x="2705" y="103"/>
                    <a:pt x="429" y="2496"/>
                    <a:pt x="1" y="5120"/>
                  </a:cubicBezTo>
                  <a:lnTo>
                    <a:pt x="271" y="5165"/>
                  </a:lnTo>
                  <a:cubicBezTo>
                    <a:pt x="683" y="2624"/>
                    <a:pt x="2980" y="214"/>
                    <a:pt x="3001" y="189"/>
                  </a:cubicBezTo>
                  <a:lnTo>
                    <a:pt x="280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62"/>
            <p:cNvSpPr/>
            <p:nvPr/>
          </p:nvSpPr>
          <p:spPr>
            <a:xfrm>
              <a:off x="4579150" y="934900"/>
              <a:ext cx="65225" cy="131675"/>
            </a:xfrm>
            <a:custGeom>
              <a:rect b="b" l="l" r="r" t="t"/>
              <a:pathLst>
                <a:path extrusionOk="0" h="5267" w="2609">
                  <a:moveTo>
                    <a:pt x="2461" y="0"/>
                  </a:moveTo>
                  <a:cubicBezTo>
                    <a:pt x="2435" y="16"/>
                    <a:pt x="0" y="1575"/>
                    <a:pt x="1004" y="5266"/>
                  </a:cubicBezTo>
                  <a:lnTo>
                    <a:pt x="1269" y="5195"/>
                  </a:lnTo>
                  <a:cubicBezTo>
                    <a:pt x="317" y="1707"/>
                    <a:pt x="2511" y="291"/>
                    <a:pt x="2609" y="230"/>
                  </a:cubicBezTo>
                  <a:lnTo>
                    <a:pt x="246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62"/>
            <p:cNvSpPr/>
            <p:nvPr/>
          </p:nvSpPr>
          <p:spPr>
            <a:xfrm>
              <a:off x="4663300" y="1329775"/>
              <a:ext cx="234725" cy="996100"/>
            </a:xfrm>
            <a:custGeom>
              <a:rect b="b" l="l" r="r" t="t"/>
              <a:pathLst>
                <a:path extrusionOk="0" h="39844" w="9389">
                  <a:moveTo>
                    <a:pt x="4129" y="0"/>
                  </a:moveTo>
                  <a:cubicBezTo>
                    <a:pt x="3549" y="0"/>
                    <a:pt x="2844" y="144"/>
                    <a:pt x="2262" y="692"/>
                  </a:cubicBezTo>
                  <a:cubicBezTo>
                    <a:pt x="1040" y="1854"/>
                    <a:pt x="679" y="4614"/>
                    <a:pt x="1004" y="5933"/>
                  </a:cubicBezTo>
                  <a:cubicBezTo>
                    <a:pt x="1540" y="8149"/>
                    <a:pt x="933" y="11046"/>
                    <a:pt x="821" y="13288"/>
                  </a:cubicBezTo>
                  <a:cubicBezTo>
                    <a:pt x="449" y="20794"/>
                    <a:pt x="435" y="30996"/>
                    <a:pt x="1" y="39843"/>
                  </a:cubicBezTo>
                  <a:lnTo>
                    <a:pt x="3185" y="39472"/>
                  </a:lnTo>
                  <a:cubicBezTo>
                    <a:pt x="3185" y="39472"/>
                    <a:pt x="6460" y="17866"/>
                    <a:pt x="7076" y="14402"/>
                  </a:cubicBezTo>
                  <a:cubicBezTo>
                    <a:pt x="7692" y="10935"/>
                    <a:pt x="9388" y="6492"/>
                    <a:pt x="8594" y="4038"/>
                  </a:cubicBezTo>
                  <a:lnTo>
                    <a:pt x="5263" y="178"/>
                  </a:lnTo>
                  <a:cubicBezTo>
                    <a:pt x="5263" y="178"/>
                    <a:pt x="4772" y="0"/>
                    <a:pt x="4129"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62"/>
            <p:cNvSpPr/>
            <p:nvPr/>
          </p:nvSpPr>
          <p:spPr>
            <a:xfrm>
              <a:off x="4656050" y="1322875"/>
              <a:ext cx="243225" cy="1010625"/>
            </a:xfrm>
            <a:custGeom>
              <a:rect b="b" l="l" r="r" t="t"/>
              <a:pathLst>
                <a:path extrusionOk="0" h="40425" w="9729">
                  <a:moveTo>
                    <a:pt x="4417" y="1"/>
                  </a:moveTo>
                  <a:cubicBezTo>
                    <a:pt x="3784" y="1"/>
                    <a:pt x="3011" y="162"/>
                    <a:pt x="2364" y="774"/>
                  </a:cubicBezTo>
                  <a:cubicBezTo>
                    <a:pt x="1055" y="2012"/>
                    <a:pt x="694" y="4904"/>
                    <a:pt x="1024" y="6275"/>
                  </a:cubicBezTo>
                  <a:cubicBezTo>
                    <a:pt x="1402" y="7807"/>
                    <a:pt x="1207" y="9678"/>
                    <a:pt x="1019" y="11486"/>
                  </a:cubicBezTo>
                  <a:cubicBezTo>
                    <a:pt x="943" y="12214"/>
                    <a:pt x="871" y="12901"/>
                    <a:pt x="841" y="13548"/>
                  </a:cubicBezTo>
                  <a:cubicBezTo>
                    <a:pt x="657" y="17169"/>
                    <a:pt x="561" y="21382"/>
                    <a:pt x="459" y="25837"/>
                  </a:cubicBezTo>
                  <a:cubicBezTo>
                    <a:pt x="352" y="30600"/>
                    <a:pt x="240" y="35524"/>
                    <a:pt x="16" y="40103"/>
                  </a:cubicBezTo>
                  <a:lnTo>
                    <a:pt x="1" y="40425"/>
                  </a:lnTo>
                  <a:lnTo>
                    <a:pt x="1" y="40425"/>
                  </a:lnTo>
                  <a:lnTo>
                    <a:pt x="3713" y="39997"/>
                  </a:lnTo>
                  <a:lnTo>
                    <a:pt x="3744" y="39788"/>
                  </a:lnTo>
                  <a:cubicBezTo>
                    <a:pt x="3774" y="39574"/>
                    <a:pt x="7025" y="18147"/>
                    <a:pt x="7636" y="14725"/>
                  </a:cubicBezTo>
                  <a:cubicBezTo>
                    <a:pt x="7814" y="13711"/>
                    <a:pt x="8094" y="12586"/>
                    <a:pt x="8369" y="11495"/>
                  </a:cubicBezTo>
                  <a:cubicBezTo>
                    <a:pt x="9037" y="8811"/>
                    <a:pt x="9728" y="6035"/>
                    <a:pt x="9143" y="4227"/>
                  </a:cubicBezTo>
                  <a:lnTo>
                    <a:pt x="9143" y="4227"/>
                  </a:lnTo>
                  <a:lnTo>
                    <a:pt x="8623" y="4396"/>
                  </a:lnTo>
                  <a:cubicBezTo>
                    <a:pt x="9159" y="6056"/>
                    <a:pt x="8487" y="8755"/>
                    <a:pt x="7834" y="11363"/>
                  </a:cubicBezTo>
                  <a:cubicBezTo>
                    <a:pt x="7564" y="12463"/>
                    <a:pt x="7279" y="13599"/>
                    <a:pt x="7095" y="14628"/>
                  </a:cubicBezTo>
                  <a:cubicBezTo>
                    <a:pt x="6520" y="17877"/>
                    <a:pt x="3571" y="37272"/>
                    <a:pt x="3235" y="39503"/>
                  </a:cubicBezTo>
                  <a:lnTo>
                    <a:pt x="577" y="39809"/>
                  </a:lnTo>
                  <a:cubicBezTo>
                    <a:pt x="791" y="35317"/>
                    <a:pt x="902" y="30503"/>
                    <a:pt x="1009" y="25848"/>
                  </a:cubicBezTo>
                  <a:cubicBezTo>
                    <a:pt x="1111" y="21396"/>
                    <a:pt x="1207" y="17189"/>
                    <a:pt x="1386" y="13573"/>
                  </a:cubicBezTo>
                  <a:cubicBezTo>
                    <a:pt x="1416" y="12941"/>
                    <a:pt x="1489" y="12264"/>
                    <a:pt x="1559" y="11542"/>
                  </a:cubicBezTo>
                  <a:cubicBezTo>
                    <a:pt x="1753" y="9687"/>
                    <a:pt x="1957" y="7772"/>
                    <a:pt x="1559" y="6148"/>
                  </a:cubicBezTo>
                  <a:cubicBezTo>
                    <a:pt x="1249" y="4885"/>
                    <a:pt x="1611" y="2241"/>
                    <a:pt x="2741" y="1166"/>
                  </a:cubicBezTo>
                  <a:cubicBezTo>
                    <a:pt x="3257" y="680"/>
                    <a:pt x="3892" y="551"/>
                    <a:pt x="4419" y="551"/>
                  </a:cubicBezTo>
                  <a:cubicBezTo>
                    <a:pt x="4999" y="551"/>
                    <a:pt x="5447" y="708"/>
                    <a:pt x="5455" y="713"/>
                  </a:cubicBezTo>
                  <a:lnTo>
                    <a:pt x="5645" y="198"/>
                  </a:lnTo>
                  <a:cubicBezTo>
                    <a:pt x="5605" y="183"/>
                    <a:pt x="5090" y="1"/>
                    <a:pt x="441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62"/>
            <p:cNvSpPr/>
            <p:nvPr/>
          </p:nvSpPr>
          <p:spPr>
            <a:xfrm>
              <a:off x="4555725" y="2325850"/>
              <a:ext cx="107600" cy="97275"/>
            </a:xfrm>
            <a:custGeom>
              <a:rect b="b" l="l" r="r" t="t"/>
              <a:pathLst>
                <a:path extrusionOk="0" h="3891" w="4304">
                  <a:moveTo>
                    <a:pt x="4304" y="0"/>
                  </a:moveTo>
                  <a:lnTo>
                    <a:pt x="2077" y="2014"/>
                  </a:lnTo>
                  <a:lnTo>
                    <a:pt x="2077" y="2014"/>
                  </a:lnTo>
                  <a:cubicBezTo>
                    <a:pt x="2195" y="1930"/>
                    <a:pt x="2324" y="1839"/>
                    <a:pt x="2465" y="1737"/>
                  </a:cubicBezTo>
                  <a:cubicBezTo>
                    <a:pt x="3876" y="729"/>
                    <a:pt x="4303" y="0"/>
                    <a:pt x="4304" y="0"/>
                  </a:cubicBezTo>
                  <a:close/>
                  <a:moveTo>
                    <a:pt x="2077" y="2014"/>
                  </a:moveTo>
                  <a:cubicBezTo>
                    <a:pt x="1014" y="2765"/>
                    <a:pt x="798" y="2882"/>
                    <a:pt x="1" y="3891"/>
                  </a:cubicBezTo>
                  <a:lnTo>
                    <a:pt x="2077" y="2014"/>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62"/>
            <p:cNvSpPr/>
            <p:nvPr/>
          </p:nvSpPr>
          <p:spPr>
            <a:xfrm>
              <a:off x="4547950" y="2318925"/>
              <a:ext cx="123175" cy="111075"/>
            </a:xfrm>
            <a:custGeom>
              <a:rect b="b" l="l" r="r" t="t"/>
              <a:pathLst>
                <a:path extrusionOk="0" h="4443" w="4927">
                  <a:moveTo>
                    <a:pt x="4614" y="0"/>
                  </a:moveTo>
                  <a:cubicBezTo>
                    <a:pt x="4519" y="0"/>
                    <a:pt x="4427" y="49"/>
                    <a:pt x="4376" y="134"/>
                  </a:cubicBezTo>
                  <a:cubicBezTo>
                    <a:pt x="4376" y="144"/>
                    <a:pt x="3953" y="837"/>
                    <a:pt x="2618" y="1794"/>
                  </a:cubicBezTo>
                  <a:cubicBezTo>
                    <a:pt x="2384" y="1963"/>
                    <a:pt x="2186" y="2100"/>
                    <a:pt x="2012" y="2222"/>
                  </a:cubicBezTo>
                  <a:cubicBezTo>
                    <a:pt x="1126" y="2844"/>
                    <a:pt x="862" y="3032"/>
                    <a:pt x="98" y="4000"/>
                  </a:cubicBezTo>
                  <a:cubicBezTo>
                    <a:pt x="0" y="4117"/>
                    <a:pt x="21" y="4290"/>
                    <a:pt x="138" y="4382"/>
                  </a:cubicBezTo>
                  <a:cubicBezTo>
                    <a:pt x="190" y="4422"/>
                    <a:pt x="251" y="4443"/>
                    <a:pt x="312" y="4443"/>
                  </a:cubicBezTo>
                  <a:cubicBezTo>
                    <a:pt x="388" y="4443"/>
                    <a:pt x="470" y="4408"/>
                    <a:pt x="526" y="4337"/>
                  </a:cubicBezTo>
                  <a:cubicBezTo>
                    <a:pt x="1238" y="3435"/>
                    <a:pt x="1447" y="3287"/>
                    <a:pt x="2329" y="2671"/>
                  </a:cubicBezTo>
                  <a:cubicBezTo>
                    <a:pt x="2501" y="2548"/>
                    <a:pt x="2700" y="2405"/>
                    <a:pt x="2934" y="2238"/>
                  </a:cubicBezTo>
                  <a:cubicBezTo>
                    <a:pt x="4376" y="1204"/>
                    <a:pt x="4829" y="445"/>
                    <a:pt x="4849" y="414"/>
                  </a:cubicBezTo>
                  <a:cubicBezTo>
                    <a:pt x="4926" y="282"/>
                    <a:pt x="4880" y="120"/>
                    <a:pt x="4753" y="38"/>
                  </a:cubicBezTo>
                  <a:cubicBezTo>
                    <a:pt x="4709" y="12"/>
                    <a:pt x="4661" y="0"/>
                    <a:pt x="461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62"/>
            <p:cNvSpPr/>
            <p:nvPr/>
          </p:nvSpPr>
          <p:spPr>
            <a:xfrm>
              <a:off x="5501250" y="747825"/>
              <a:ext cx="202100" cy="183925"/>
            </a:xfrm>
            <a:custGeom>
              <a:rect b="b" l="l" r="r" t="t"/>
              <a:pathLst>
                <a:path extrusionOk="0" h="7357" w="8084">
                  <a:moveTo>
                    <a:pt x="7237" y="1"/>
                  </a:moveTo>
                  <a:cubicBezTo>
                    <a:pt x="7219" y="1"/>
                    <a:pt x="7208" y="1"/>
                    <a:pt x="7208" y="1"/>
                  </a:cubicBezTo>
                  <a:cubicBezTo>
                    <a:pt x="7208" y="1"/>
                    <a:pt x="4188" y="1601"/>
                    <a:pt x="3134" y="2375"/>
                  </a:cubicBezTo>
                  <a:cubicBezTo>
                    <a:pt x="2079" y="3154"/>
                    <a:pt x="1" y="5436"/>
                    <a:pt x="1" y="5436"/>
                  </a:cubicBezTo>
                  <a:lnTo>
                    <a:pt x="1728" y="7356"/>
                  </a:lnTo>
                  <a:cubicBezTo>
                    <a:pt x="1728" y="7356"/>
                    <a:pt x="4993" y="7025"/>
                    <a:pt x="6256" y="6780"/>
                  </a:cubicBezTo>
                  <a:cubicBezTo>
                    <a:pt x="7518" y="6541"/>
                    <a:pt x="7509" y="6357"/>
                    <a:pt x="7657" y="5624"/>
                  </a:cubicBezTo>
                  <a:cubicBezTo>
                    <a:pt x="7729" y="5263"/>
                    <a:pt x="7291" y="5188"/>
                    <a:pt x="6761" y="5188"/>
                  </a:cubicBezTo>
                  <a:cubicBezTo>
                    <a:pt x="6386" y="5188"/>
                    <a:pt x="5966" y="5225"/>
                    <a:pt x="5645" y="5225"/>
                  </a:cubicBezTo>
                  <a:cubicBezTo>
                    <a:pt x="5491" y="5225"/>
                    <a:pt x="5360" y="5217"/>
                    <a:pt x="5268" y="5191"/>
                  </a:cubicBezTo>
                  <a:cubicBezTo>
                    <a:pt x="4718" y="5034"/>
                    <a:pt x="4672" y="4127"/>
                    <a:pt x="4993" y="3200"/>
                  </a:cubicBezTo>
                  <a:cubicBezTo>
                    <a:pt x="5313" y="2274"/>
                    <a:pt x="7457" y="1442"/>
                    <a:pt x="7789" y="699"/>
                  </a:cubicBezTo>
                  <a:cubicBezTo>
                    <a:pt x="8084" y="37"/>
                    <a:pt x="7391" y="1"/>
                    <a:pt x="723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62"/>
            <p:cNvSpPr/>
            <p:nvPr/>
          </p:nvSpPr>
          <p:spPr>
            <a:xfrm>
              <a:off x="4555325" y="2400075"/>
              <a:ext cx="52875" cy="57075"/>
            </a:xfrm>
            <a:custGeom>
              <a:rect b="b" l="l" r="r" t="t"/>
              <a:pathLst>
                <a:path extrusionOk="0" h="2283" w="2115">
                  <a:moveTo>
                    <a:pt x="2114" y="0"/>
                  </a:moveTo>
                  <a:cubicBezTo>
                    <a:pt x="2114" y="1"/>
                    <a:pt x="93" y="1594"/>
                    <a:pt x="1" y="2282"/>
                  </a:cubicBezTo>
                  <a:lnTo>
                    <a:pt x="2114" y="0"/>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62"/>
            <p:cNvSpPr/>
            <p:nvPr/>
          </p:nvSpPr>
          <p:spPr>
            <a:xfrm>
              <a:off x="4548100" y="2393300"/>
              <a:ext cx="67850" cy="70725"/>
            </a:xfrm>
            <a:custGeom>
              <a:rect b="b" l="l" r="r" t="t"/>
              <a:pathLst>
                <a:path extrusionOk="0" h="2829" w="2714">
                  <a:moveTo>
                    <a:pt x="2403" y="0"/>
                  </a:moveTo>
                  <a:cubicBezTo>
                    <a:pt x="2345" y="0"/>
                    <a:pt x="2285" y="19"/>
                    <a:pt x="2236" y="57"/>
                  </a:cubicBezTo>
                  <a:cubicBezTo>
                    <a:pt x="1884" y="332"/>
                    <a:pt x="123" y="1759"/>
                    <a:pt x="20" y="2517"/>
                  </a:cubicBezTo>
                  <a:cubicBezTo>
                    <a:pt x="0" y="2670"/>
                    <a:pt x="107" y="2803"/>
                    <a:pt x="255" y="2822"/>
                  </a:cubicBezTo>
                  <a:cubicBezTo>
                    <a:pt x="269" y="2828"/>
                    <a:pt x="280" y="2828"/>
                    <a:pt x="290" y="2828"/>
                  </a:cubicBezTo>
                  <a:cubicBezTo>
                    <a:pt x="428" y="2828"/>
                    <a:pt x="544" y="2726"/>
                    <a:pt x="560" y="2589"/>
                  </a:cubicBezTo>
                  <a:cubicBezTo>
                    <a:pt x="611" y="2232"/>
                    <a:pt x="1639" y="1219"/>
                    <a:pt x="2572" y="485"/>
                  </a:cubicBezTo>
                  <a:cubicBezTo>
                    <a:pt x="2694" y="394"/>
                    <a:pt x="2714" y="220"/>
                    <a:pt x="2617" y="103"/>
                  </a:cubicBezTo>
                  <a:cubicBezTo>
                    <a:pt x="2564" y="35"/>
                    <a:pt x="2484" y="0"/>
                    <a:pt x="240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62"/>
            <p:cNvSpPr/>
            <p:nvPr/>
          </p:nvSpPr>
          <p:spPr>
            <a:xfrm>
              <a:off x="4586650" y="2396250"/>
              <a:ext cx="55050" cy="74250"/>
            </a:xfrm>
            <a:custGeom>
              <a:rect b="b" l="l" r="r" t="t"/>
              <a:pathLst>
                <a:path extrusionOk="0" h="2970" w="2202">
                  <a:moveTo>
                    <a:pt x="2201" y="1"/>
                  </a:moveTo>
                  <a:lnTo>
                    <a:pt x="2201" y="1"/>
                  </a:lnTo>
                  <a:cubicBezTo>
                    <a:pt x="2201" y="1"/>
                    <a:pt x="388" y="1905"/>
                    <a:pt x="1" y="2970"/>
                  </a:cubicBezTo>
                  <a:lnTo>
                    <a:pt x="2201" y="1"/>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62"/>
            <p:cNvSpPr/>
            <p:nvPr/>
          </p:nvSpPr>
          <p:spPr>
            <a:xfrm>
              <a:off x="4578900" y="2389400"/>
              <a:ext cx="70425" cy="87975"/>
            </a:xfrm>
            <a:custGeom>
              <a:rect b="b" l="l" r="r" t="t"/>
              <a:pathLst>
                <a:path extrusionOk="0" h="3519" w="2817">
                  <a:moveTo>
                    <a:pt x="2512" y="0"/>
                  </a:moveTo>
                  <a:cubicBezTo>
                    <a:pt x="2440" y="0"/>
                    <a:pt x="2368" y="29"/>
                    <a:pt x="2313" y="86"/>
                  </a:cubicBezTo>
                  <a:cubicBezTo>
                    <a:pt x="2236" y="162"/>
                    <a:pt x="454" y="2047"/>
                    <a:pt x="52" y="3152"/>
                  </a:cubicBezTo>
                  <a:cubicBezTo>
                    <a:pt x="0" y="3295"/>
                    <a:pt x="71" y="3448"/>
                    <a:pt x="214" y="3498"/>
                  </a:cubicBezTo>
                  <a:cubicBezTo>
                    <a:pt x="245" y="3514"/>
                    <a:pt x="280" y="3519"/>
                    <a:pt x="311" y="3519"/>
                  </a:cubicBezTo>
                  <a:cubicBezTo>
                    <a:pt x="423" y="3519"/>
                    <a:pt x="525" y="3448"/>
                    <a:pt x="565" y="3335"/>
                  </a:cubicBezTo>
                  <a:cubicBezTo>
                    <a:pt x="927" y="2343"/>
                    <a:pt x="2695" y="479"/>
                    <a:pt x="2710" y="463"/>
                  </a:cubicBezTo>
                  <a:cubicBezTo>
                    <a:pt x="2817" y="350"/>
                    <a:pt x="2812" y="178"/>
                    <a:pt x="2699" y="75"/>
                  </a:cubicBezTo>
                  <a:cubicBezTo>
                    <a:pt x="2648" y="26"/>
                    <a:pt x="2580" y="0"/>
                    <a:pt x="251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2"/>
            <p:cNvSpPr/>
            <p:nvPr/>
          </p:nvSpPr>
          <p:spPr>
            <a:xfrm>
              <a:off x="4614175" y="2333850"/>
              <a:ext cx="132300" cy="154750"/>
            </a:xfrm>
            <a:custGeom>
              <a:rect b="b" l="l" r="r" t="t"/>
              <a:pathLst>
                <a:path extrusionOk="0" h="6190" w="5292">
                  <a:moveTo>
                    <a:pt x="5058" y="0"/>
                  </a:moveTo>
                  <a:lnTo>
                    <a:pt x="2594" y="3016"/>
                  </a:lnTo>
                  <a:lnTo>
                    <a:pt x="2594" y="3016"/>
                  </a:lnTo>
                  <a:cubicBezTo>
                    <a:pt x="2858" y="2793"/>
                    <a:pt x="3107" y="2634"/>
                    <a:pt x="3321" y="2578"/>
                  </a:cubicBezTo>
                  <a:cubicBezTo>
                    <a:pt x="3467" y="2540"/>
                    <a:pt x="3580" y="2521"/>
                    <a:pt x="3666" y="2521"/>
                  </a:cubicBezTo>
                  <a:cubicBezTo>
                    <a:pt x="4262" y="2521"/>
                    <a:pt x="3606" y="3397"/>
                    <a:pt x="3886" y="4549"/>
                  </a:cubicBezTo>
                  <a:cubicBezTo>
                    <a:pt x="3988" y="4969"/>
                    <a:pt x="4130" y="5144"/>
                    <a:pt x="4283" y="5144"/>
                  </a:cubicBezTo>
                  <a:cubicBezTo>
                    <a:pt x="4611" y="5144"/>
                    <a:pt x="4986" y="4330"/>
                    <a:pt x="5108" y="3388"/>
                  </a:cubicBezTo>
                  <a:cubicBezTo>
                    <a:pt x="5292" y="2008"/>
                    <a:pt x="4966" y="689"/>
                    <a:pt x="5058" y="0"/>
                  </a:cubicBezTo>
                  <a:close/>
                  <a:moveTo>
                    <a:pt x="2594" y="3016"/>
                  </a:moveTo>
                  <a:cubicBezTo>
                    <a:pt x="1436" y="3992"/>
                    <a:pt x="0" y="6189"/>
                    <a:pt x="0" y="6189"/>
                  </a:cubicBezTo>
                  <a:lnTo>
                    <a:pt x="2594" y="3016"/>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62"/>
            <p:cNvSpPr/>
            <p:nvPr/>
          </p:nvSpPr>
          <p:spPr>
            <a:xfrm>
              <a:off x="4606400" y="2326925"/>
              <a:ext cx="145050" cy="168425"/>
            </a:xfrm>
            <a:custGeom>
              <a:rect b="b" l="l" r="r" t="t"/>
              <a:pathLst>
                <a:path extrusionOk="0" h="6737" w="5802">
                  <a:moveTo>
                    <a:pt x="5370" y="0"/>
                  </a:moveTo>
                  <a:cubicBezTo>
                    <a:pt x="5235" y="0"/>
                    <a:pt x="5117" y="101"/>
                    <a:pt x="5099" y="242"/>
                  </a:cubicBezTo>
                  <a:cubicBezTo>
                    <a:pt x="5057" y="557"/>
                    <a:pt x="5094" y="966"/>
                    <a:pt x="5134" y="1439"/>
                  </a:cubicBezTo>
                  <a:cubicBezTo>
                    <a:pt x="5186" y="2071"/>
                    <a:pt x="5252" y="2849"/>
                    <a:pt x="5149" y="3629"/>
                  </a:cubicBezTo>
                  <a:cubicBezTo>
                    <a:pt x="5033" y="4515"/>
                    <a:pt x="4712" y="5101"/>
                    <a:pt x="4630" y="5157"/>
                  </a:cubicBezTo>
                  <a:cubicBezTo>
                    <a:pt x="4630" y="5157"/>
                    <a:pt x="4544" y="5096"/>
                    <a:pt x="4462" y="4760"/>
                  </a:cubicBezTo>
                  <a:cubicBezTo>
                    <a:pt x="4345" y="4276"/>
                    <a:pt x="4411" y="3843"/>
                    <a:pt x="4462" y="3497"/>
                  </a:cubicBezTo>
                  <a:cubicBezTo>
                    <a:pt x="4518" y="3145"/>
                    <a:pt x="4564" y="2844"/>
                    <a:pt x="4350" y="2651"/>
                  </a:cubicBezTo>
                  <a:cubicBezTo>
                    <a:pt x="4246" y="2558"/>
                    <a:pt x="4115" y="2525"/>
                    <a:pt x="3974" y="2525"/>
                  </a:cubicBezTo>
                  <a:cubicBezTo>
                    <a:pt x="3839" y="2525"/>
                    <a:pt x="3695" y="2555"/>
                    <a:pt x="3560" y="2590"/>
                  </a:cubicBezTo>
                  <a:cubicBezTo>
                    <a:pt x="2338" y="2910"/>
                    <a:pt x="311" y="5966"/>
                    <a:pt x="82" y="6313"/>
                  </a:cubicBezTo>
                  <a:cubicBezTo>
                    <a:pt x="1" y="6441"/>
                    <a:pt x="36" y="6608"/>
                    <a:pt x="163" y="6695"/>
                  </a:cubicBezTo>
                  <a:cubicBezTo>
                    <a:pt x="210" y="6725"/>
                    <a:pt x="260" y="6736"/>
                    <a:pt x="311" y="6736"/>
                  </a:cubicBezTo>
                  <a:cubicBezTo>
                    <a:pt x="398" y="6736"/>
                    <a:pt x="490" y="6695"/>
                    <a:pt x="541" y="6614"/>
                  </a:cubicBezTo>
                  <a:cubicBezTo>
                    <a:pt x="1126" y="5717"/>
                    <a:pt x="2838" y="3344"/>
                    <a:pt x="3698" y="3119"/>
                  </a:cubicBezTo>
                  <a:cubicBezTo>
                    <a:pt x="3841" y="3084"/>
                    <a:pt x="3917" y="3074"/>
                    <a:pt x="3963" y="3069"/>
                  </a:cubicBezTo>
                  <a:lnTo>
                    <a:pt x="3963" y="3069"/>
                  </a:lnTo>
                  <a:cubicBezTo>
                    <a:pt x="3963" y="3150"/>
                    <a:pt x="3943" y="3298"/>
                    <a:pt x="3922" y="3415"/>
                  </a:cubicBezTo>
                  <a:cubicBezTo>
                    <a:pt x="3866" y="3787"/>
                    <a:pt x="3790" y="4301"/>
                    <a:pt x="3933" y="4892"/>
                  </a:cubicBezTo>
                  <a:cubicBezTo>
                    <a:pt x="4061" y="5426"/>
                    <a:pt x="4286" y="5692"/>
                    <a:pt x="4593" y="5692"/>
                  </a:cubicBezTo>
                  <a:cubicBezTo>
                    <a:pt x="4602" y="5692"/>
                    <a:pt x="4611" y="5692"/>
                    <a:pt x="4620" y="5691"/>
                  </a:cubicBezTo>
                  <a:cubicBezTo>
                    <a:pt x="5266" y="5656"/>
                    <a:pt x="5603" y="4372"/>
                    <a:pt x="5694" y="3700"/>
                  </a:cubicBezTo>
                  <a:cubicBezTo>
                    <a:pt x="5802" y="2865"/>
                    <a:pt x="5730" y="2050"/>
                    <a:pt x="5680" y="1393"/>
                  </a:cubicBezTo>
                  <a:cubicBezTo>
                    <a:pt x="5638" y="950"/>
                    <a:pt x="5608" y="568"/>
                    <a:pt x="5638" y="313"/>
                  </a:cubicBezTo>
                  <a:cubicBezTo>
                    <a:pt x="5659" y="160"/>
                    <a:pt x="5553" y="23"/>
                    <a:pt x="5405" y="2"/>
                  </a:cubicBezTo>
                  <a:cubicBezTo>
                    <a:pt x="5393" y="1"/>
                    <a:pt x="5381" y="0"/>
                    <a:pt x="537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62"/>
            <p:cNvSpPr/>
            <p:nvPr/>
          </p:nvSpPr>
          <p:spPr>
            <a:xfrm>
              <a:off x="5232750" y="2470475"/>
              <a:ext cx="222200" cy="145550"/>
            </a:xfrm>
            <a:custGeom>
              <a:rect b="b" l="l" r="r" t="t"/>
              <a:pathLst>
                <a:path extrusionOk="0" h="5822" w="8888">
                  <a:moveTo>
                    <a:pt x="1507" y="1"/>
                  </a:moveTo>
                  <a:cubicBezTo>
                    <a:pt x="1507" y="1"/>
                    <a:pt x="1456" y="41"/>
                    <a:pt x="1370" y="113"/>
                  </a:cubicBezTo>
                  <a:cubicBezTo>
                    <a:pt x="998" y="424"/>
                    <a:pt x="0" y="1324"/>
                    <a:pt x="179" y="1916"/>
                  </a:cubicBezTo>
                  <a:cubicBezTo>
                    <a:pt x="392" y="2634"/>
                    <a:pt x="784" y="3158"/>
                    <a:pt x="784" y="3158"/>
                  </a:cubicBezTo>
                  <a:lnTo>
                    <a:pt x="2995" y="3785"/>
                  </a:lnTo>
                  <a:lnTo>
                    <a:pt x="3707" y="3388"/>
                  </a:lnTo>
                  <a:lnTo>
                    <a:pt x="5037" y="4600"/>
                  </a:lnTo>
                  <a:cubicBezTo>
                    <a:pt x="5037" y="4600"/>
                    <a:pt x="7358" y="5822"/>
                    <a:pt x="8240" y="5822"/>
                  </a:cubicBezTo>
                  <a:cubicBezTo>
                    <a:pt x="8389" y="5822"/>
                    <a:pt x="8497" y="5787"/>
                    <a:pt x="8546" y="5705"/>
                  </a:cubicBezTo>
                  <a:cubicBezTo>
                    <a:pt x="8888" y="5144"/>
                    <a:pt x="5292" y="2222"/>
                    <a:pt x="5292" y="2222"/>
                  </a:cubicBezTo>
                  <a:lnTo>
                    <a:pt x="5026" y="882"/>
                  </a:lnTo>
                  <a:lnTo>
                    <a:pt x="150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62"/>
            <p:cNvSpPr/>
            <p:nvPr/>
          </p:nvSpPr>
          <p:spPr>
            <a:xfrm>
              <a:off x="4890600" y="883700"/>
              <a:ext cx="663800" cy="545500"/>
            </a:xfrm>
            <a:custGeom>
              <a:rect b="b" l="l" r="r" t="t"/>
              <a:pathLst>
                <a:path extrusionOk="0" h="21820" w="26552">
                  <a:moveTo>
                    <a:pt x="24427" y="1"/>
                  </a:moveTo>
                  <a:lnTo>
                    <a:pt x="20179" y="2568"/>
                  </a:lnTo>
                  <a:cubicBezTo>
                    <a:pt x="20179" y="2568"/>
                    <a:pt x="10461" y="8853"/>
                    <a:pt x="8877" y="10019"/>
                  </a:cubicBezTo>
                  <a:cubicBezTo>
                    <a:pt x="7294" y="11185"/>
                    <a:pt x="1" y="14801"/>
                    <a:pt x="1" y="14801"/>
                  </a:cubicBezTo>
                  <a:lnTo>
                    <a:pt x="1788" y="21820"/>
                  </a:lnTo>
                  <a:cubicBezTo>
                    <a:pt x="1788" y="21820"/>
                    <a:pt x="10350" y="18138"/>
                    <a:pt x="12066" y="15877"/>
                  </a:cubicBezTo>
                  <a:cubicBezTo>
                    <a:pt x="13778" y="13609"/>
                    <a:pt x="26551" y="2634"/>
                    <a:pt x="26551" y="2634"/>
                  </a:cubicBezTo>
                  <a:lnTo>
                    <a:pt x="24427"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62"/>
            <p:cNvSpPr/>
            <p:nvPr/>
          </p:nvSpPr>
          <p:spPr>
            <a:xfrm>
              <a:off x="4882850" y="876875"/>
              <a:ext cx="679175" cy="559200"/>
            </a:xfrm>
            <a:custGeom>
              <a:rect b="b" l="l" r="r" t="t"/>
              <a:pathLst>
                <a:path extrusionOk="0" h="22368" w="27167">
                  <a:moveTo>
                    <a:pt x="24734" y="1"/>
                  </a:moveTo>
                  <a:cubicBezTo>
                    <a:pt x="24686" y="1"/>
                    <a:pt x="24638" y="13"/>
                    <a:pt x="24595" y="39"/>
                  </a:cubicBezTo>
                  <a:lnTo>
                    <a:pt x="20341" y="2612"/>
                  </a:lnTo>
                  <a:cubicBezTo>
                    <a:pt x="19944" y="2866"/>
                    <a:pt x="10599" y="8912"/>
                    <a:pt x="9025" y="10069"/>
                  </a:cubicBezTo>
                  <a:cubicBezTo>
                    <a:pt x="7476" y="11209"/>
                    <a:pt x="259" y="14794"/>
                    <a:pt x="188" y="14830"/>
                  </a:cubicBezTo>
                  <a:cubicBezTo>
                    <a:pt x="56" y="14902"/>
                    <a:pt x="0" y="15064"/>
                    <a:pt x="66" y="15196"/>
                  </a:cubicBezTo>
                  <a:cubicBezTo>
                    <a:pt x="112" y="15293"/>
                    <a:pt x="207" y="15350"/>
                    <a:pt x="306" y="15350"/>
                  </a:cubicBezTo>
                  <a:cubicBezTo>
                    <a:pt x="349" y="15350"/>
                    <a:pt x="392" y="15340"/>
                    <a:pt x="433" y="15319"/>
                  </a:cubicBezTo>
                  <a:cubicBezTo>
                    <a:pt x="729" y="15172"/>
                    <a:pt x="7767" y="11677"/>
                    <a:pt x="9351" y="10511"/>
                  </a:cubicBezTo>
                  <a:cubicBezTo>
                    <a:pt x="10910" y="9360"/>
                    <a:pt x="20541" y="3132"/>
                    <a:pt x="20632" y="3075"/>
                  </a:cubicBezTo>
                  <a:lnTo>
                    <a:pt x="24676" y="631"/>
                  </a:lnTo>
                  <a:lnTo>
                    <a:pt x="26484" y="2871"/>
                  </a:lnTo>
                  <a:cubicBezTo>
                    <a:pt x="24793" y="4328"/>
                    <a:pt x="13771" y="13852"/>
                    <a:pt x="12158" y="15981"/>
                  </a:cubicBezTo>
                  <a:cubicBezTo>
                    <a:pt x="10507" y="18167"/>
                    <a:pt x="2073" y="21803"/>
                    <a:pt x="1986" y="21844"/>
                  </a:cubicBezTo>
                  <a:cubicBezTo>
                    <a:pt x="1848" y="21900"/>
                    <a:pt x="1787" y="22062"/>
                    <a:pt x="1843" y="22200"/>
                  </a:cubicBezTo>
                  <a:cubicBezTo>
                    <a:pt x="1890" y="22302"/>
                    <a:pt x="1991" y="22368"/>
                    <a:pt x="2098" y="22368"/>
                  </a:cubicBezTo>
                  <a:cubicBezTo>
                    <a:pt x="2134" y="22368"/>
                    <a:pt x="2170" y="22358"/>
                    <a:pt x="2205" y="22342"/>
                  </a:cubicBezTo>
                  <a:cubicBezTo>
                    <a:pt x="2556" y="22189"/>
                    <a:pt x="10853" y="18609"/>
                    <a:pt x="12595" y="16312"/>
                  </a:cubicBezTo>
                  <a:cubicBezTo>
                    <a:pt x="14271" y="14096"/>
                    <a:pt x="26912" y="3223"/>
                    <a:pt x="27040" y="3111"/>
                  </a:cubicBezTo>
                  <a:cubicBezTo>
                    <a:pt x="27151" y="3019"/>
                    <a:pt x="27167" y="2851"/>
                    <a:pt x="27075" y="2734"/>
                  </a:cubicBezTo>
                  <a:lnTo>
                    <a:pt x="24951" y="100"/>
                  </a:lnTo>
                  <a:cubicBezTo>
                    <a:pt x="24896" y="36"/>
                    <a:pt x="24815" y="1"/>
                    <a:pt x="2473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62"/>
            <p:cNvSpPr/>
            <p:nvPr/>
          </p:nvSpPr>
          <p:spPr>
            <a:xfrm>
              <a:off x="5493625" y="740975"/>
              <a:ext cx="212675" cy="197650"/>
            </a:xfrm>
            <a:custGeom>
              <a:rect b="b" l="l" r="r" t="t"/>
              <a:pathLst>
                <a:path extrusionOk="0" h="7906" w="8507">
                  <a:moveTo>
                    <a:pt x="7525" y="0"/>
                  </a:moveTo>
                  <a:cubicBezTo>
                    <a:pt x="7515" y="0"/>
                    <a:pt x="7508" y="0"/>
                    <a:pt x="7503" y="0"/>
                  </a:cubicBezTo>
                  <a:cubicBezTo>
                    <a:pt x="7462" y="5"/>
                    <a:pt x="7421" y="16"/>
                    <a:pt x="7386" y="31"/>
                  </a:cubicBezTo>
                  <a:cubicBezTo>
                    <a:pt x="7264" y="97"/>
                    <a:pt x="4335" y="1650"/>
                    <a:pt x="3275" y="2430"/>
                  </a:cubicBezTo>
                  <a:cubicBezTo>
                    <a:pt x="2212" y="3214"/>
                    <a:pt x="189" y="5435"/>
                    <a:pt x="103" y="5526"/>
                  </a:cubicBezTo>
                  <a:cubicBezTo>
                    <a:pt x="0" y="5639"/>
                    <a:pt x="11" y="5811"/>
                    <a:pt x="123" y="5914"/>
                  </a:cubicBezTo>
                  <a:cubicBezTo>
                    <a:pt x="175" y="5961"/>
                    <a:pt x="240" y="5984"/>
                    <a:pt x="305" y="5984"/>
                  </a:cubicBezTo>
                  <a:cubicBezTo>
                    <a:pt x="381" y="5984"/>
                    <a:pt x="456" y="5953"/>
                    <a:pt x="510" y="5893"/>
                  </a:cubicBezTo>
                  <a:cubicBezTo>
                    <a:pt x="531" y="5872"/>
                    <a:pt x="2578" y="3622"/>
                    <a:pt x="3601" y="2873"/>
                  </a:cubicBezTo>
                  <a:cubicBezTo>
                    <a:pt x="4549" y="2175"/>
                    <a:pt x="7156" y="775"/>
                    <a:pt x="7584" y="550"/>
                  </a:cubicBezTo>
                  <a:cubicBezTo>
                    <a:pt x="7696" y="555"/>
                    <a:pt x="7844" y="586"/>
                    <a:pt x="7880" y="642"/>
                  </a:cubicBezTo>
                  <a:cubicBezTo>
                    <a:pt x="7900" y="668"/>
                    <a:pt x="7900" y="739"/>
                    <a:pt x="7844" y="867"/>
                  </a:cubicBezTo>
                  <a:cubicBezTo>
                    <a:pt x="7722" y="1136"/>
                    <a:pt x="7172" y="1509"/>
                    <a:pt x="6683" y="1834"/>
                  </a:cubicBezTo>
                  <a:cubicBezTo>
                    <a:pt x="5975" y="2308"/>
                    <a:pt x="5242" y="2802"/>
                    <a:pt x="5038" y="3382"/>
                  </a:cubicBezTo>
                  <a:cubicBezTo>
                    <a:pt x="4779" y="4146"/>
                    <a:pt x="4753" y="4859"/>
                    <a:pt x="4977" y="5292"/>
                  </a:cubicBezTo>
                  <a:cubicBezTo>
                    <a:pt x="5094" y="5512"/>
                    <a:pt x="5277" y="5665"/>
                    <a:pt x="5501" y="5726"/>
                  </a:cubicBezTo>
                  <a:cubicBezTo>
                    <a:pt x="5621" y="5761"/>
                    <a:pt x="5776" y="5771"/>
                    <a:pt x="5956" y="5771"/>
                  </a:cubicBezTo>
                  <a:cubicBezTo>
                    <a:pt x="6115" y="5771"/>
                    <a:pt x="6293" y="5763"/>
                    <a:pt x="6484" y="5756"/>
                  </a:cubicBezTo>
                  <a:cubicBezTo>
                    <a:pt x="6629" y="5750"/>
                    <a:pt x="6838" y="5740"/>
                    <a:pt x="7043" y="5740"/>
                  </a:cubicBezTo>
                  <a:cubicBezTo>
                    <a:pt x="7341" y="5740"/>
                    <a:pt x="7628" y="5761"/>
                    <a:pt x="7691" y="5842"/>
                  </a:cubicBezTo>
                  <a:lnTo>
                    <a:pt x="7676" y="5919"/>
                  </a:lnTo>
                  <a:cubicBezTo>
                    <a:pt x="7559" y="6525"/>
                    <a:pt x="7544" y="6591"/>
                    <a:pt x="6509" y="6784"/>
                  </a:cubicBezTo>
                  <a:cubicBezTo>
                    <a:pt x="5272" y="7024"/>
                    <a:pt x="2038" y="7355"/>
                    <a:pt x="2007" y="7360"/>
                  </a:cubicBezTo>
                  <a:cubicBezTo>
                    <a:pt x="1855" y="7376"/>
                    <a:pt x="1747" y="7508"/>
                    <a:pt x="1763" y="7661"/>
                  </a:cubicBezTo>
                  <a:cubicBezTo>
                    <a:pt x="1778" y="7804"/>
                    <a:pt x="1895" y="7905"/>
                    <a:pt x="2033" y="7905"/>
                  </a:cubicBezTo>
                  <a:lnTo>
                    <a:pt x="2064" y="7905"/>
                  </a:lnTo>
                  <a:cubicBezTo>
                    <a:pt x="2196" y="7889"/>
                    <a:pt x="5348" y="7564"/>
                    <a:pt x="6612" y="7325"/>
                  </a:cubicBezTo>
                  <a:cubicBezTo>
                    <a:pt x="7880" y="7080"/>
                    <a:pt x="8048" y="6861"/>
                    <a:pt x="8216" y="6025"/>
                  </a:cubicBezTo>
                  <a:lnTo>
                    <a:pt x="8226" y="5949"/>
                  </a:lnTo>
                  <a:cubicBezTo>
                    <a:pt x="8277" y="5720"/>
                    <a:pt x="8190" y="5567"/>
                    <a:pt x="8114" y="5475"/>
                  </a:cubicBezTo>
                  <a:cubicBezTo>
                    <a:pt x="7915" y="5245"/>
                    <a:pt x="7533" y="5190"/>
                    <a:pt x="7079" y="5190"/>
                  </a:cubicBezTo>
                  <a:cubicBezTo>
                    <a:pt x="6883" y="5190"/>
                    <a:pt x="6673" y="5200"/>
                    <a:pt x="6459" y="5211"/>
                  </a:cubicBezTo>
                  <a:cubicBezTo>
                    <a:pt x="6294" y="5219"/>
                    <a:pt x="6119" y="5227"/>
                    <a:pt x="5969" y="5227"/>
                  </a:cubicBezTo>
                  <a:cubicBezTo>
                    <a:pt x="5831" y="5227"/>
                    <a:pt x="5715" y="5220"/>
                    <a:pt x="5649" y="5200"/>
                  </a:cubicBezTo>
                  <a:cubicBezTo>
                    <a:pt x="5598" y="5185"/>
                    <a:pt x="5527" y="5155"/>
                    <a:pt x="5466" y="5038"/>
                  </a:cubicBezTo>
                  <a:cubicBezTo>
                    <a:pt x="5313" y="4742"/>
                    <a:pt x="5348" y="4167"/>
                    <a:pt x="5557" y="3561"/>
                  </a:cubicBezTo>
                  <a:cubicBezTo>
                    <a:pt x="5700" y="3153"/>
                    <a:pt x="6382" y="2694"/>
                    <a:pt x="6984" y="2287"/>
                  </a:cubicBezTo>
                  <a:cubicBezTo>
                    <a:pt x="7614" y="1864"/>
                    <a:pt x="8160" y="1502"/>
                    <a:pt x="8343" y="1086"/>
                  </a:cubicBezTo>
                  <a:cubicBezTo>
                    <a:pt x="8507" y="714"/>
                    <a:pt x="8430" y="474"/>
                    <a:pt x="8333" y="331"/>
                  </a:cubicBezTo>
                  <a:cubicBezTo>
                    <a:pt x="8112" y="13"/>
                    <a:pt x="7641" y="0"/>
                    <a:pt x="752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62"/>
            <p:cNvSpPr/>
            <p:nvPr/>
          </p:nvSpPr>
          <p:spPr>
            <a:xfrm>
              <a:off x="5015000" y="3888800"/>
              <a:ext cx="108000" cy="64700"/>
            </a:xfrm>
            <a:custGeom>
              <a:rect b="b" l="l" r="r" t="t"/>
              <a:pathLst>
                <a:path extrusionOk="0" h="2588" w="4320">
                  <a:moveTo>
                    <a:pt x="4070" y="1"/>
                  </a:moveTo>
                  <a:lnTo>
                    <a:pt x="1" y="2098"/>
                  </a:lnTo>
                  <a:lnTo>
                    <a:pt x="250" y="2587"/>
                  </a:lnTo>
                  <a:lnTo>
                    <a:pt x="4319" y="484"/>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62"/>
            <p:cNvSpPr/>
            <p:nvPr/>
          </p:nvSpPr>
          <p:spPr>
            <a:xfrm>
              <a:off x="5163450" y="3599500"/>
              <a:ext cx="519925" cy="277350"/>
            </a:xfrm>
            <a:custGeom>
              <a:rect b="b" l="l" r="r" t="t"/>
              <a:pathLst>
                <a:path extrusionOk="0" h="11094" w="20797">
                  <a:moveTo>
                    <a:pt x="20546" y="1"/>
                  </a:moveTo>
                  <a:lnTo>
                    <a:pt x="1" y="10605"/>
                  </a:lnTo>
                  <a:lnTo>
                    <a:pt x="255" y="11094"/>
                  </a:lnTo>
                  <a:lnTo>
                    <a:pt x="20797" y="490"/>
                  </a:lnTo>
                  <a:lnTo>
                    <a:pt x="20546"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62"/>
            <p:cNvSpPr/>
            <p:nvPr/>
          </p:nvSpPr>
          <p:spPr>
            <a:xfrm>
              <a:off x="4456775" y="4681300"/>
              <a:ext cx="108000" cy="64700"/>
            </a:xfrm>
            <a:custGeom>
              <a:rect b="b" l="l" r="r" t="t"/>
              <a:pathLst>
                <a:path extrusionOk="0" h="2588" w="4320">
                  <a:moveTo>
                    <a:pt x="4070" y="0"/>
                  </a:moveTo>
                  <a:lnTo>
                    <a:pt x="1" y="2104"/>
                  </a:lnTo>
                  <a:lnTo>
                    <a:pt x="250" y="2588"/>
                  </a:lnTo>
                  <a:lnTo>
                    <a:pt x="4319" y="489"/>
                  </a:lnTo>
                  <a:lnTo>
                    <a:pt x="4070"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62"/>
            <p:cNvSpPr/>
            <p:nvPr/>
          </p:nvSpPr>
          <p:spPr>
            <a:xfrm>
              <a:off x="4605250" y="4392100"/>
              <a:ext cx="519925" cy="277225"/>
            </a:xfrm>
            <a:custGeom>
              <a:rect b="b" l="l" r="r" t="t"/>
              <a:pathLst>
                <a:path extrusionOk="0" h="11089" w="20797">
                  <a:moveTo>
                    <a:pt x="20547" y="1"/>
                  </a:moveTo>
                  <a:lnTo>
                    <a:pt x="0" y="10605"/>
                  </a:lnTo>
                  <a:lnTo>
                    <a:pt x="256" y="11089"/>
                  </a:lnTo>
                  <a:lnTo>
                    <a:pt x="20796" y="485"/>
                  </a:lnTo>
                  <a:lnTo>
                    <a:pt x="2054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62"/>
            <p:cNvSpPr/>
            <p:nvPr/>
          </p:nvSpPr>
          <p:spPr>
            <a:xfrm>
              <a:off x="3605200" y="1218725"/>
              <a:ext cx="108025" cy="64700"/>
            </a:xfrm>
            <a:custGeom>
              <a:rect b="b" l="l" r="r" t="t"/>
              <a:pathLst>
                <a:path extrusionOk="0" h="2588" w="4321">
                  <a:moveTo>
                    <a:pt x="4071" y="1"/>
                  </a:moveTo>
                  <a:lnTo>
                    <a:pt x="0" y="2103"/>
                  </a:lnTo>
                  <a:lnTo>
                    <a:pt x="251" y="2587"/>
                  </a:lnTo>
                  <a:lnTo>
                    <a:pt x="4320" y="489"/>
                  </a:lnTo>
                  <a:lnTo>
                    <a:pt x="4071"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62"/>
            <p:cNvSpPr/>
            <p:nvPr/>
          </p:nvSpPr>
          <p:spPr>
            <a:xfrm>
              <a:off x="3753675" y="929550"/>
              <a:ext cx="519900" cy="277225"/>
            </a:xfrm>
            <a:custGeom>
              <a:rect b="b" l="l" r="r" t="t"/>
              <a:pathLst>
                <a:path extrusionOk="0" h="11089" w="20796">
                  <a:moveTo>
                    <a:pt x="20546" y="0"/>
                  </a:moveTo>
                  <a:lnTo>
                    <a:pt x="1" y="10604"/>
                  </a:lnTo>
                  <a:lnTo>
                    <a:pt x="255"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62"/>
            <p:cNvSpPr/>
            <p:nvPr/>
          </p:nvSpPr>
          <p:spPr>
            <a:xfrm>
              <a:off x="6093625" y="4038275"/>
              <a:ext cx="108100" cy="64725"/>
            </a:xfrm>
            <a:custGeom>
              <a:rect b="b" l="l" r="r" t="t"/>
              <a:pathLst>
                <a:path extrusionOk="0" h="2589" w="4324">
                  <a:moveTo>
                    <a:pt x="4074" y="0"/>
                  </a:moveTo>
                  <a:lnTo>
                    <a:pt x="0" y="2104"/>
                  </a:lnTo>
                  <a:lnTo>
                    <a:pt x="254" y="2588"/>
                  </a:lnTo>
                  <a:lnTo>
                    <a:pt x="4324" y="489"/>
                  </a:lnTo>
                  <a:lnTo>
                    <a:pt x="4074"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62"/>
            <p:cNvSpPr/>
            <p:nvPr/>
          </p:nvSpPr>
          <p:spPr>
            <a:xfrm>
              <a:off x="6242200" y="3749125"/>
              <a:ext cx="519925" cy="277225"/>
            </a:xfrm>
            <a:custGeom>
              <a:rect b="b" l="l" r="r" t="t"/>
              <a:pathLst>
                <a:path extrusionOk="0" h="11089" w="20797">
                  <a:moveTo>
                    <a:pt x="20546" y="0"/>
                  </a:moveTo>
                  <a:lnTo>
                    <a:pt x="0" y="10604"/>
                  </a:lnTo>
                  <a:lnTo>
                    <a:pt x="250"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62"/>
            <p:cNvSpPr/>
            <p:nvPr/>
          </p:nvSpPr>
          <p:spPr>
            <a:xfrm>
              <a:off x="1928425" y="3429500"/>
              <a:ext cx="108000" cy="64725"/>
            </a:xfrm>
            <a:custGeom>
              <a:rect b="b" l="l" r="r" t="t"/>
              <a:pathLst>
                <a:path extrusionOk="0" h="2589" w="4320">
                  <a:moveTo>
                    <a:pt x="4070" y="1"/>
                  </a:moveTo>
                  <a:lnTo>
                    <a:pt x="0" y="2104"/>
                  </a:lnTo>
                  <a:lnTo>
                    <a:pt x="250" y="2588"/>
                  </a:lnTo>
                  <a:lnTo>
                    <a:pt x="4319" y="490"/>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62"/>
            <p:cNvSpPr/>
            <p:nvPr/>
          </p:nvSpPr>
          <p:spPr>
            <a:xfrm>
              <a:off x="2076875" y="3140350"/>
              <a:ext cx="519900" cy="277225"/>
            </a:xfrm>
            <a:custGeom>
              <a:rect b="b" l="l" r="r" t="t"/>
              <a:pathLst>
                <a:path extrusionOk="0" h="11089" w="20796">
                  <a:moveTo>
                    <a:pt x="20546" y="1"/>
                  </a:moveTo>
                  <a:lnTo>
                    <a:pt x="1" y="10605"/>
                  </a:lnTo>
                  <a:lnTo>
                    <a:pt x="255" y="11089"/>
                  </a:lnTo>
                  <a:lnTo>
                    <a:pt x="20795" y="485"/>
                  </a:lnTo>
                  <a:lnTo>
                    <a:pt x="20546" y="1"/>
                  </a:lnTo>
                  <a:close/>
                </a:path>
              </a:pathLst>
            </a:custGeom>
            <a:solidFill>
              <a:srgbClr val="36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62"/>
            <p:cNvSpPr/>
            <p:nvPr/>
          </p:nvSpPr>
          <p:spPr>
            <a:xfrm>
              <a:off x="6131950" y="1092925"/>
              <a:ext cx="107975" cy="64700"/>
            </a:xfrm>
            <a:custGeom>
              <a:rect b="b" l="l" r="r" t="t"/>
              <a:pathLst>
                <a:path extrusionOk="0" h="2588" w="4319">
                  <a:moveTo>
                    <a:pt x="4069" y="0"/>
                  </a:moveTo>
                  <a:lnTo>
                    <a:pt x="0" y="2099"/>
                  </a:lnTo>
                  <a:lnTo>
                    <a:pt x="249" y="2588"/>
                  </a:lnTo>
                  <a:lnTo>
                    <a:pt x="4319" y="484"/>
                  </a:lnTo>
                  <a:lnTo>
                    <a:pt x="4069"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62"/>
            <p:cNvSpPr/>
            <p:nvPr/>
          </p:nvSpPr>
          <p:spPr>
            <a:xfrm>
              <a:off x="6280525" y="803625"/>
              <a:ext cx="519925" cy="277225"/>
            </a:xfrm>
            <a:custGeom>
              <a:rect b="b" l="l" r="r" t="t"/>
              <a:pathLst>
                <a:path extrusionOk="0" h="11089" w="20797">
                  <a:moveTo>
                    <a:pt x="20547" y="0"/>
                  </a:moveTo>
                  <a:lnTo>
                    <a:pt x="0" y="10604"/>
                  </a:lnTo>
                  <a:lnTo>
                    <a:pt x="249" y="11088"/>
                  </a:lnTo>
                  <a:lnTo>
                    <a:pt x="20796" y="484"/>
                  </a:lnTo>
                  <a:lnTo>
                    <a:pt x="20547"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62"/>
            <p:cNvSpPr/>
            <p:nvPr/>
          </p:nvSpPr>
          <p:spPr>
            <a:xfrm>
              <a:off x="5678900" y="2838725"/>
              <a:ext cx="1702650" cy="1193575"/>
            </a:xfrm>
            <a:custGeom>
              <a:rect b="b" l="l" r="r" t="t"/>
              <a:pathLst>
                <a:path extrusionOk="0" h="47743" w="68106">
                  <a:moveTo>
                    <a:pt x="52914" y="1"/>
                  </a:moveTo>
                  <a:cubicBezTo>
                    <a:pt x="52339" y="1"/>
                    <a:pt x="51759" y="90"/>
                    <a:pt x="51176" y="285"/>
                  </a:cubicBezTo>
                  <a:cubicBezTo>
                    <a:pt x="43878" y="2729"/>
                    <a:pt x="51008" y="10966"/>
                    <a:pt x="45406" y="13864"/>
                  </a:cubicBezTo>
                  <a:cubicBezTo>
                    <a:pt x="44025" y="14580"/>
                    <a:pt x="42703" y="14803"/>
                    <a:pt x="41470" y="14803"/>
                  </a:cubicBezTo>
                  <a:cubicBezTo>
                    <a:pt x="39425" y="14803"/>
                    <a:pt x="37622" y="14190"/>
                    <a:pt x="36185" y="14190"/>
                  </a:cubicBezTo>
                  <a:cubicBezTo>
                    <a:pt x="34972" y="14190"/>
                    <a:pt x="34021" y="14626"/>
                    <a:pt x="33406" y="16237"/>
                  </a:cubicBezTo>
                  <a:cubicBezTo>
                    <a:pt x="31618" y="20907"/>
                    <a:pt x="34975" y="24804"/>
                    <a:pt x="30243" y="26866"/>
                  </a:cubicBezTo>
                  <a:cubicBezTo>
                    <a:pt x="28928" y="27440"/>
                    <a:pt x="27619" y="27584"/>
                    <a:pt x="26367" y="27584"/>
                  </a:cubicBezTo>
                  <a:cubicBezTo>
                    <a:pt x="25106" y="27584"/>
                    <a:pt x="23902" y="27438"/>
                    <a:pt x="22809" y="27438"/>
                  </a:cubicBezTo>
                  <a:cubicBezTo>
                    <a:pt x="21086" y="27438"/>
                    <a:pt x="19636" y="27801"/>
                    <a:pt x="18661" y="29673"/>
                  </a:cubicBezTo>
                  <a:cubicBezTo>
                    <a:pt x="16456" y="33911"/>
                    <a:pt x="16416" y="36473"/>
                    <a:pt x="14261" y="37719"/>
                  </a:cubicBezTo>
                  <a:cubicBezTo>
                    <a:pt x="13920" y="37916"/>
                    <a:pt x="13571" y="37985"/>
                    <a:pt x="13211" y="37985"/>
                  </a:cubicBezTo>
                  <a:cubicBezTo>
                    <a:pt x="12362" y="37985"/>
                    <a:pt x="11452" y="37602"/>
                    <a:pt x="10446" y="37602"/>
                  </a:cubicBezTo>
                  <a:cubicBezTo>
                    <a:pt x="9172" y="37602"/>
                    <a:pt x="7743" y="38217"/>
                    <a:pt x="6092" y="41005"/>
                  </a:cubicBezTo>
                  <a:cubicBezTo>
                    <a:pt x="3830" y="44820"/>
                    <a:pt x="1957" y="46515"/>
                    <a:pt x="909" y="47239"/>
                  </a:cubicBezTo>
                  <a:lnTo>
                    <a:pt x="909" y="47239"/>
                  </a:lnTo>
                  <a:cubicBezTo>
                    <a:pt x="8926" y="42791"/>
                    <a:pt x="67330" y="10390"/>
                    <a:pt x="68106" y="9962"/>
                  </a:cubicBezTo>
                  <a:lnTo>
                    <a:pt x="68106" y="9962"/>
                  </a:lnTo>
                  <a:cubicBezTo>
                    <a:pt x="67938" y="10055"/>
                    <a:pt x="67757" y="10098"/>
                    <a:pt x="67566" y="10098"/>
                  </a:cubicBezTo>
                  <a:cubicBezTo>
                    <a:pt x="66535" y="10098"/>
                    <a:pt x="65170" y="8844"/>
                    <a:pt x="63568" y="7217"/>
                  </a:cubicBezTo>
                  <a:cubicBezTo>
                    <a:pt x="60624" y="4232"/>
                    <a:pt x="56879" y="1"/>
                    <a:pt x="52914" y="1"/>
                  </a:cubicBezTo>
                  <a:close/>
                  <a:moveTo>
                    <a:pt x="909" y="47239"/>
                  </a:moveTo>
                  <a:lnTo>
                    <a:pt x="909" y="47239"/>
                  </a:lnTo>
                  <a:cubicBezTo>
                    <a:pt x="318" y="47567"/>
                    <a:pt x="1" y="47743"/>
                    <a:pt x="1" y="47743"/>
                  </a:cubicBezTo>
                  <a:cubicBezTo>
                    <a:pt x="1" y="47743"/>
                    <a:pt x="328" y="47640"/>
                    <a:pt x="909" y="47239"/>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62"/>
            <p:cNvSpPr/>
            <p:nvPr/>
          </p:nvSpPr>
          <p:spPr>
            <a:xfrm>
              <a:off x="238225" y="3569850"/>
              <a:ext cx="1153750" cy="808800"/>
            </a:xfrm>
            <a:custGeom>
              <a:rect b="b" l="l" r="r" t="t"/>
              <a:pathLst>
                <a:path extrusionOk="0" h="32352" w="46150">
                  <a:moveTo>
                    <a:pt x="46150" y="6748"/>
                  </a:moveTo>
                  <a:cubicBezTo>
                    <a:pt x="46149" y="6749"/>
                    <a:pt x="46149" y="6749"/>
                    <a:pt x="46148" y="6750"/>
                  </a:cubicBezTo>
                  <a:lnTo>
                    <a:pt x="46148" y="6750"/>
                  </a:lnTo>
                  <a:cubicBezTo>
                    <a:pt x="46148" y="6749"/>
                    <a:pt x="46149" y="6749"/>
                    <a:pt x="46150" y="6748"/>
                  </a:cubicBezTo>
                  <a:close/>
                  <a:moveTo>
                    <a:pt x="35857" y="0"/>
                  </a:moveTo>
                  <a:cubicBezTo>
                    <a:pt x="35468" y="0"/>
                    <a:pt x="35075" y="61"/>
                    <a:pt x="34680" y="193"/>
                  </a:cubicBezTo>
                  <a:cubicBezTo>
                    <a:pt x="29735" y="1849"/>
                    <a:pt x="34563" y="7431"/>
                    <a:pt x="30769" y="9391"/>
                  </a:cubicBezTo>
                  <a:cubicBezTo>
                    <a:pt x="29834" y="9876"/>
                    <a:pt x="28939" y="10027"/>
                    <a:pt x="28104" y="10027"/>
                  </a:cubicBezTo>
                  <a:cubicBezTo>
                    <a:pt x="26719" y="10027"/>
                    <a:pt x="25497" y="9612"/>
                    <a:pt x="24523" y="9612"/>
                  </a:cubicBezTo>
                  <a:cubicBezTo>
                    <a:pt x="23700" y="9612"/>
                    <a:pt x="23054" y="9908"/>
                    <a:pt x="22635" y="11001"/>
                  </a:cubicBezTo>
                  <a:cubicBezTo>
                    <a:pt x="21428" y="14164"/>
                    <a:pt x="23700" y="16807"/>
                    <a:pt x="20496" y="18203"/>
                  </a:cubicBezTo>
                  <a:cubicBezTo>
                    <a:pt x="19603" y="18593"/>
                    <a:pt x="18714" y="18691"/>
                    <a:pt x="17864" y="18691"/>
                  </a:cubicBezTo>
                  <a:cubicBezTo>
                    <a:pt x="17011" y="18691"/>
                    <a:pt x="16197" y="18592"/>
                    <a:pt x="15457" y="18592"/>
                  </a:cubicBezTo>
                  <a:cubicBezTo>
                    <a:pt x="14289" y="18592"/>
                    <a:pt x="13307" y="18838"/>
                    <a:pt x="12647" y="20108"/>
                  </a:cubicBezTo>
                  <a:cubicBezTo>
                    <a:pt x="11150" y="22975"/>
                    <a:pt x="11124" y="24712"/>
                    <a:pt x="9662" y="25557"/>
                  </a:cubicBezTo>
                  <a:cubicBezTo>
                    <a:pt x="9432" y="25690"/>
                    <a:pt x="9195" y="25737"/>
                    <a:pt x="8951" y="25737"/>
                  </a:cubicBezTo>
                  <a:cubicBezTo>
                    <a:pt x="8377" y="25737"/>
                    <a:pt x="7761" y="25478"/>
                    <a:pt x="7080" y="25478"/>
                  </a:cubicBezTo>
                  <a:cubicBezTo>
                    <a:pt x="6216" y="25478"/>
                    <a:pt x="5247" y="25895"/>
                    <a:pt x="4126" y="27788"/>
                  </a:cubicBezTo>
                  <a:cubicBezTo>
                    <a:pt x="2594" y="30373"/>
                    <a:pt x="1324" y="31522"/>
                    <a:pt x="614" y="32012"/>
                  </a:cubicBezTo>
                  <a:lnTo>
                    <a:pt x="614" y="32012"/>
                  </a:lnTo>
                  <a:cubicBezTo>
                    <a:pt x="6032" y="29006"/>
                    <a:pt x="45531" y="7092"/>
                    <a:pt x="46148" y="6750"/>
                  </a:cubicBezTo>
                  <a:lnTo>
                    <a:pt x="46148" y="6750"/>
                  </a:lnTo>
                  <a:cubicBezTo>
                    <a:pt x="46035" y="6812"/>
                    <a:pt x="45913" y="6842"/>
                    <a:pt x="45784" y="6842"/>
                  </a:cubicBezTo>
                  <a:cubicBezTo>
                    <a:pt x="45088" y="6842"/>
                    <a:pt x="44165" y="5992"/>
                    <a:pt x="43079" y="4889"/>
                  </a:cubicBezTo>
                  <a:cubicBezTo>
                    <a:pt x="41082" y="2870"/>
                    <a:pt x="38542" y="0"/>
                    <a:pt x="35857" y="0"/>
                  </a:cubicBezTo>
                  <a:close/>
                  <a:moveTo>
                    <a:pt x="614" y="32012"/>
                  </a:moveTo>
                  <a:lnTo>
                    <a:pt x="614" y="32012"/>
                  </a:lnTo>
                  <a:cubicBezTo>
                    <a:pt x="215" y="32233"/>
                    <a:pt x="1" y="32352"/>
                    <a:pt x="1" y="32352"/>
                  </a:cubicBezTo>
                  <a:cubicBezTo>
                    <a:pt x="1" y="32352"/>
                    <a:pt x="222" y="32282"/>
                    <a:pt x="614" y="3201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62"/>
            <p:cNvSpPr/>
            <p:nvPr/>
          </p:nvSpPr>
          <p:spPr>
            <a:xfrm>
              <a:off x="2931775" y="665275"/>
              <a:ext cx="1174775" cy="823525"/>
            </a:xfrm>
            <a:custGeom>
              <a:rect b="b" l="l" r="r" t="t"/>
              <a:pathLst>
                <a:path extrusionOk="0" h="32941" w="46991">
                  <a:moveTo>
                    <a:pt x="36512" y="0"/>
                  </a:moveTo>
                  <a:cubicBezTo>
                    <a:pt x="36114" y="0"/>
                    <a:pt x="35713" y="62"/>
                    <a:pt x="35311" y="197"/>
                  </a:cubicBezTo>
                  <a:cubicBezTo>
                    <a:pt x="30274" y="1883"/>
                    <a:pt x="35194" y="7562"/>
                    <a:pt x="31328" y="9563"/>
                  </a:cubicBezTo>
                  <a:cubicBezTo>
                    <a:pt x="30376" y="10057"/>
                    <a:pt x="29466" y="10210"/>
                    <a:pt x="28615" y="10210"/>
                  </a:cubicBezTo>
                  <a:cubicBezTo>
                    <a:pt x="27204" y="10210"/>
                    <a:pt x="25959" y="9787"/>
                    <a:pt x="24967" y="9787"/>
                  </a:cubicBezTo>
                  <a:cubicBezTo>
                    <a:pt x="24131" y="9787"/>
                    <a:pt x="23475" y="10088"/>
                    <a:pt x="23051" y="11198"/>
                  </a:cubicBezTo>
                  <a:cubicBezTo>
                    <a:pt x="21819" y="14422"/>
                    <a:pt x="24132" y="17111"/>
                    <a:pt x="20867" y="18537"/>
                  </a:cubicBezTo>
                  <a:cubicBezTo>
                    <a:pt x="19962" y="18931"/>
                    <a:pt x="19062" y="19030"/>
                    <a:pt x="18202" y="19030"/>
                  </a:cubicBezTo>
                  <a:cubicBezTo>
                    <a:pt x="17327" y="19030"/>
                    <a:pt x="16493" y="18928"/>
                    <a:pt x="15736" y="18928"/>
                  </a:cubicBezTo>
                  <a:cubicBezTo>
                    <a:pt x="14548" y="18928"/>
                    <a:pt x="13548" y="19180"/>
                    <a:pt x="12875" y="20472"/>
                  </a:cubicBezTo>
                  <a:cubicBezTo>
                    <a:pt x="11358" y="23391"/>
                    <a:pt x="11328" y="25164"/>
                    <a:pt x="9840" y="26024"/>
                  </a:cubicBezTo>
                  <a:cubicBezTo>
                    <a:pt x="9606" y="26160"/>
                    <a:pt x="9366" y="26207"/>
                    <a:pt x="9118" y="26207"/>
                  </a:cubicBezTo>
                  <a:cubicBezTo>
                    <a:pt x="8532" y="26207"/>
                    <a:pt x="7903" y="25942"/>
                    <a:pt x="7208" y="25942"/>
                  </a:cubicBezTo>
                  <a:cubicBezTo>
                    <a:pt x="6328" y="25942"/>
                    <a:pt x="5342" y="26367"/>
                    <a:pt x="4201" y="28291"/>
                  </a:cubicBezTo>
                  <a:cubicBezTo>
                    <a:pt x="2639" y="30927"/>
                    <a:pt x="1345" y="32097"/>
                    <a:pt x="623" y="32595"/>
                  </a:cubicBezTo>
                  <a:lnTo>
                    <a:pt x="623" y="32595"/>
                  </a:lnTo>
                  <a:cubicBezTo>
                    <a:pt x="6139" y="29535"/>
                    <a:pt x="46458" y="7167"/>
                    <a:pt x="46990" y="6869"/>
                  </a:cubicBezTo>
                  <a:lnTo>
                    <a:pt x="46990" y="6869"/>
                  </a:lnTo>
                  <a:cubicBezTo>
                    <a:pt x="46873" y="6934"/>
                    <a:pt x="46748" y="6965"/>
                    <a:pt x="46614" y="6965"/>
                  </a:cubicBezTo>
                  <a:cubicBezTo>
                    <a:pt x="45904" y="6965"/>
                    <a:pt x="44964" y="6099"/>
                    <a:pt x="43862" y="4979"/>
                  </a:cubicBezTo>
                  <a:cubicBezTo>
                    <a:pt x="41830" y="2921"/>
                    <a:pt x="39247" y="0"/>
                    <a:pt x="36512" y="0"/>
                  </a:cubicBezTo>
                  <a:close/>
                  <a:moveTo>
                    <a:pt x="623" y="32595"/>
                  </a:moveTo>
                  <a:lnTo>
                    <a:pt x="623" y="32595"/>
                  </a:lnTo>
                  <a:cubicBezTo>
                    <a:pt x="218" y="32820"/>
                    <a:pt x="0" y="32940"/>
                    <a:pt x="0" y="32940"/>
                  </a:cubicBezTo>
                  <a:cubicBezTo>
                    <a:pt x="0" y="32940"/>
                    <a:pt x="225" y="32870"/>
                    <a:pt x="623" y="3259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3" name="Google Shape;1203;p62"/>
          <p:cNvSpPr/>
          <p:nvPr/>
        </p:nvSpPr>
        <p:spPr>
          <a:xfrm>
            <a:off x="783600" y="1087225"/>
            <a:ext cx="7125600" cy="13305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i="1" lang="en" sz="1200"/>
              <a:t>Pendidikan  </a:t>
            </a:r>
            <a:endParaRPr b="1" i="1" sz="1200"/>
          </a:p>
          <a:p>
            <a:pPr indent="-304800" lvl="0" marL="457200" rtl="0" algn="just">
              <a:spcBef>
                <a:spcPts val="0"/>
              </a:spcBef>
              <a:spcAft>
                <a:spcPts val="0"/>
              </a:spcAft>
              <a:buSzPts val="1200"/>
              <a:buChar char="➔"/>
            </a:pPr>
            <a:r>
              <a:rPr lang="en" sz="1200"/>
              <a:t>suatu usaha ke arah memperkembangkan lagi potensi individu </a:t>
            </a:r>
            <a:endParaRPr sz="1200"/>
          </a:p>
          <a:p>
            <a:pPr indent="-304800" lvl="0" marL="457200" rtl="0" algn="just">
              <a:spcBef>
                <a:spcPts val="0"/>
              </a:spcBef>
              <a:spcAft>
                <a:spcPts val="0"/>
              </a:spcAft>
              <a:buSzPts val="1200"/>
              <a:buChar char="➔"/>
            </a:pPr>
            <a:r>
              <a:rPr lang="en" sz="1200"/>
              <a:t>mewujudkan insan yang seimbang dan harmonis berdasarkan kepercayaan dan kepatuhan kepada Tuhan. </a:t>
            </a:r>
            <a:endParaRPr sz="1200"/>
          </a:p>
          <a:p>
            <a:pPr indent="-304800" lvl="0" marL="457200" rtl="0" algn="just">
              <a:spcBef>
                <a:spcPts val="0"/>
              </a:spcBef>
              <a:spcAft>
                <a:spcPts val="0"/>
              </a:spcAft>
              <a:buSzPts val="1200"/>
              <a:buChar char="➔"/>
            </a:pPr>
            <a:r>
              <a:rPr lang="en" sz="1200"/>
              <a:t>melahirkan rakyat Malaysia yang berilmu pengetahuan, berketerampilan, berakhlak mulia, bertanggungjawab dan berkeupayaan mencapai kesejahteraan diri </a:t>
            </a:r>
            <a:endParaRPr sz="1200"/>
          </a:p>
        </p:txBody>
      </p:sp>
      <p:sp>
        <p:nvSpPr>
          <p:cNvPr id="1204" name="Google Shape;1204;p62"/>
          <p:cNvSpPr/>
          <p:nvPr/>
        </p:nvSpPr>
        <p:spPr>
          <a:xfrm>
            <a:off x="1295900" y="2555700"/>
            <a:ext cx="2863200" cy="14985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1200"/>
              </a:spcBef>
              <a:spcAft>
                <a:spcPts val="0"/>
              </a:spcAft>
              <a:buSzPts val="1200"/>
              <a:buChar char="★"/>
            </a:pPr>
            <a:r>
              <a:rPr lang="en" sz="1200"/>
              <a:t>Normal dan gaya hidup berubah akibat pandemik Covid-19</a:t>
            </a:r>
            <a:endParaRPr sz="1200"/>
          </a:p>
          <a:p>
            <a:pPr indent="-304800" lvl="0" marL="457200" rtl="0" algn="l">
              <a:spcBef>
                <a:spcPts val="0"/>
              </a:spcBef>
              <a:spcAft>
                <a:spcPts val="0"/>
              </a:spcAft>
              <a:buSzPts val="1200"/>
              <a:buChar char="★"/>
            </a:pPr>
            <a:r>
              <a:rPr lang="en" sz="1200"/>
              <a:t>Pembelajaran dan pengajaran secara konvensional tertangguh.</a:t>
            </a:r>
            <a:endParaRPr sz="1200"/>
          </a:p>
        </p:txBody>
      </p:sp>
      <p:sp>
        <p:nvSpPr>
          <p:cNvPr id="1205" name="Google Shape;1205;p62"/>
          <p:cNvSpPr/>
          <p:nvPr/>
        </p:nvSpPr>
        <p:spPr>
          <a:xfrm>
            <a:off x="2520600" y="4192175"/>
            <a:ext cx="3651600" cy="6063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1200"/>
              </a:spcBef>
              <a:spcAft>
                <a:spcPts val="1200"/>
              </a:spcAft>
              <a:buNone/>
            </a:pPr>
            <a:r>
              <a:rPr lang="en" sz="1200"/>
              <a:t>Peranan ibu bapa dalam memastikan anak mengikuti semua pembelajaran.</a:t>
            </a:r>
            <a:endParaRPr sz="1200"/>
          </a:p>
        </p:txBody>
      </p:sp>
      <p:sp>
        <p:nvSpPr>
          <p:cNvPr id="1206" name="Google Shape;1206;p62"/>
          <p:cNvSpPr/>
          <p:nvPr/>
        </p:nvSpPr>
        <p:spPr>
          <a:xfrm>
            <a:off x="4348075" y="3354875"/>
            <a:ext cx="2734200" cy="7581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t>Selepas pandemik :</a:t>
            </a:r>
            <a:endParaRPr b="1" sz="1200"/>
          </a:p>
          <a:p>
            <a:pPr indent="-304800" lvl="0" marL="457200" rtl="0" algn="l">
              <a:spcBef>
                <a:spcPts val="0"/>
              </a:spcBef>
              <a:spcAft>
                <a:spcPts val="0"/>
              </a:spcAft>
              <a:buSzPts val="1200"/>
              <a:buChar char="●"/>
            </a:pPr>
            <a:r>
              <a:rPr lang="en" sz="1200">
                <a:highlight>
                  <a:schemeClr val="lt1"/>
                </a:highlight>
              </a:rPr>
              <a:t>belajar secara atas talian </a:t>
            </a:r>
            <a:r>
              <a:rPr lang="en" sz="1200"/>
              <a:t> </a:t>
            </a:r>
            <a:endParaRPr sz="1200"/>
          </a:p>
          <a:p>
            <a:pPr indent="-304800" lvl="0" marL="457200" rtl="0" algn="l">
              <a:spcBef>
                <a:spcPts val="0"/>
              </a:spcBef>
              <a:spcAft>
                <a:spcPts val="0"/>
              </a:spcAft>
              <a:buSzPts val="1200"/>
              <a:buChar char="●"/>
            </a:pPr>
            <a:r>
              <a:rPr lang="en" sz="1200">
                <a:highlight>
                  <a:schemeClr val="lt1"/>
                </a:highlight>
              </a:rPr>
              <a:t>ada SOP yang perlu dipatuhi</a:t>
            </a:r>
            <a:endParaRPr sz="1200">
              <a:solidFill>
                <a:srgbClr val="333333"/>
              </a:solidFill>
            </a:endParaRPr>
          </a:p>
        </p:txBody>
      </p:sp>
      <p:sp>
        <p:nvSpPr>
          <p:cNvPr id="1207" name="Google Shape;1207;p62"/>
          <p:cNvSpPr/>
          <p:nvPr/>
        </p:nvSpPr>
        <p:spPr>
          <a:xfrm>
            <a:off x="4348063" y="2517575"/>
            <a:ext cx="2734200" cy="7581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t>Sebelum pandemik :</a:t>
            </a:r>
            <a:endParaRPr b="1" sz="1200"/>
          </a:p>
          <a:p>
            <a:pPr indent="-304800" lvl="0" marL="457200" rtl="0" algn="l">
              <a:spcBef>
                <a:spcPts val="0"/>
              </a:spcBef>
              <a:spcAft>
                <a:spcPts val="0"/>
              </a:spcAft>
              <a:buSzPts val="1200"/>
              <a:buChar char="●"/>
            </a:pPr>
            <a:r>
              <a:rPr lang="en" sz="1200">
                <a:highlight>
                  <a:schemeClr val="lt1"/>
                </a:highlight>
              </a:rPr>
              <a:t>mengajar </a:t>
            </a:r>
            <a:r>
              <a:rPr lang="en" sz="1200">
                <a:highlight>
                  <a:schemeClr val="lt1"/>
                </a:highlight>
              </a:rPr>
              <a:t>secara bersemuka</a:t>
            </a:r>
            <a:r>
              <a:rPr lang="en" sz="1200"/>
              <a:t> </a:t>
            </a:r>
            <a:endParaRPr sz="1200"/>
          </a:p>
          <a:p>
            <a:pPr indent="-304800" lvl="0" marL="457200" rtl="0" algn="l">
              <a:spcBef>
                <a:spcPts val="0"/>
              </a:spcBef>
              <a:spcAft>
                <a:spcPts val="0"/>
              </a:spcAft>
              <a:buSzPts val="1200"/>
              <a:buChar char="●"/>
            </a:pPr>
            <a:r>
              <a:rPr lang="en" sz="1200">
                <a:highlight>
                  <a:schemeClr val="lt1"/>
                </a:highlight>
              </a:rPr>
              <a:t>bebas, tiada </a:t>
            </a:r>
            <a:r>
              <a:rPr lang="en" sz="1200">
                <a:highlight>
                  <a:schemeClr val="lt1"/>
                </a:highlight>
              </a:rPr>
              <a:t>SOP </a:t>
            </a:r>
            <a:endParaRPr sz="1200">
              <a:solidFill>
                <a:srgbClr val="3333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11" name="Shape 1211"/>
        <p:cNvGrpSpPr/>
        <p:nvPr/>
      </p:nvGrpSpPr>
      <p:grpSpPr>
        <a:xfrm>
          <a:off x="0" y="0"/>
          <a:ext cx="0" cy="0"/>
          <a:chOff x="0" y="0"/>
          <a:chExt cx="0" cy="0"/>
        </a:xfrm>
      </p:grpSpPr>
      <p:pic>
        <p:nvPicPr>
          <p:cNvPr id="1212" name="Google Shape;1212;p63"/>
          <p:cNvPicPr preferRelativeResize="0"/>
          <p:nvPr/>
        </p:nvPicPr>
        <p:blipFill>
          <a:blip r:embed="rId3">
            <a:alphaModFix amt="45000"/>
          </a:blip>
          <a:stretch>
            <a:fillRect/>
          </a:stretch>
        </p:blipFill>
        <p:spPr>
          <a:xfrm>
            <a:off x="-27600" y="-72800"/>
            <a:ext cx="9199199" cy="528910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9000" stPos="0" sy="-100000" ky="0"/>
          </a:effectLst>
        </p:spPr>
      </p:pic>
      <p:sp>
        <p:nvSpPr>
          <p:cNvPr id="1213" name="Google Shape;1213;p63"/>
          <p:cNvSpPr txBox="1"/>
          <p:nvPr/>
        </p:nvSpPr>
        <p:spPr>
          <a:xfrm>
            <a:off x="2594850" y="201450"/>
            <a:ext cx="39543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solidFill>
                  <a:srgbClr val="F2F2F2"/>
                </a:solidFill>
                <a:latin typeface="Oswald Light"/>
                <a:ea typeface="Oswald Light"/>
                <a:cs typeface="Oswald Light"/>
                <a:sym typeface="Oswald Light"/>
              </a:rPr>
              <a:t>Falsafah: Rukun Negara</a:t>
            </a:r>
            <a:endParaRPr sz="3500">
              <a:solidFill>
                <a:srgbClr val="F2F2F2"/>
              </a:solidFill>
              <a:latin typeface="Oswald Light"/>
              <a:ea typeface="Oswald Light"/>
              <a:cs typeface="Oswald Light"/>
              <a:sym typeface="Oswald Light"/>
            </a:endParaRPr>
          </a:p>
        </p:txBody>
      </p:sp>
      <p:sp>
        <p:nvSpPr>
          <p:cNvPr id="1214" name="Google Shape;1214;p63"/>
          <p:cNvSpPr txBox="1"/>
          <p:nvPr/>
        </p:nvSpPr>
        <p:spPr>
          <a:xfrm>
            <a:off x="624450" y="790450"/>
            <a:ext cx="7158600" cy="3879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2"/>
              </a:buClr>
              <a:buSzPts val="1200"/>
              <a:buChar char="●"/>
            </a:pPr>
            <a:r>
              <a:rPr lang="en" sz="1200">
                <a:solidFill>
                  <a:schemeClr val="lt2"/>
                </a:solidFill>
              </a:rPr>
              <a:t>Rukun Negara merupakan asas </a:t>
            </a:r>
            <a:r>
              <a:rPr lang="en" sz="1200">
                <a:solidFill>
                  <a:schemeClr val="lt2"/>
                </a:solidFill>
              </a:rPr>
              <a:t>tata cara</a:t>
            </a:r>
            <a:r>
              <a:rPr lang="en" sz="1200">
                <a:solidFill>
                  <a:schemeClr val="lt2"/>
                </a:solidFill>
              </a:rPr>
              <a:t> kehidupan bermasyarakat warga Malaysia yang telah diisytiharkan pada 31 Ogos 1970 </a:t>
            </a:r>
            <a:endParaRPr sz="1200">
              <a:solidFill>
                <a:schemeClr val="lt2"/>
              </a:solidFill>
            </a:endParaRPr>
          </a:p>
          <a:p>
            <a:pPr indent="0" lvl="0" marL="0" rtl="0" algn="l">
              <a:spcBef>
                <a:spcPts val="0"/>
              </a:spcBef>
              <a:spcAft>
                <a:spcPts val="0"/>
              </a:spcAft>
              <a:buNone/>
            </a:pPr>
            <a:r>
              <a:rPr lang="en" sz="1200" u="sng">
                <a:solidFill>
                  <a:schemeClr val="lt2"/>
                </a:solidFill>
              </a:rPr>
              <a:t>Kepercayaan kepada Tuhan</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Untuk merealisasikan Pengajaran dan Pembelajaran(PdPR) dari rumah, kita boleh mengambil nilai,makna keimanan dan amanah yang ada dalam setiap agama untuk menuntut ilmu. </a:t>
            </a:r>
            <a:r>
              <a:rPr lang="en" sz="1200">
                <a:solidFill>
                  <a:schemeClr val="lt2"/>
                </a:solidFill>
              </a:rPr>
              <a:t> </a:t>
            </a:r>
            <a:endParaRPr sz="1200">
              <a:solidFill>
                <a:schemeClr val="lt2"/>
              </a:solidFill>
            </a:endParaRPr>
          </a:p>
          <a:p>
            <a:pPr indent="0" lvl="0" marL="0" rtl="0" algn="l">
              <a:spcBef>
                <a:spcPts val="0"/>
              </a:spcBef>
              <a:spcAft>
                <a:spcPts val="0"/>
              </a:spcAft>
              <a:buNone/>
            </a:pPr>
            <a:r>
              <a:rPr lang="en" sz="1200" u="sng">
                <a:solidFill>
                  <a:schemeClr val="lt2"/>
                </a:solidFill>
              </a:rPr>
              <a:t>Kesetiaan kepada Raja dan Negara</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Nilai dan makna yang dibawa bersama dalam prinsip ini untuk dijadikan asas pembentukan jati diri yang harus disemai dalam jiwa pelajar untuk menjaga keamanan dan kesejahteraan. </a:t>
            </a:r>
            <a:endParaRPr sz="1200">
              <a:solidFill>
                <a:schemeClr val="lt2"/>
              </a:solidFill>
            </a:endParaRPr>
          </a:p>
          <a:p>
            <a:pPr indent="0" lvl="0" marL="0" rtl="0" algn="l">
              <a:spcBef>
                <a:spcPts val="0"/>
              </a:spcBef>
              <a:spcAft>
                <a:spcPts val="0"/>
              </a:spcAft>
              <a:buNone/>
            </a:pPr>
            <a:r>
              <a:rPr lang="en" sz="1200" u="sng">
                <a:solidFill>
                  <a:schemeClr val="lt2"/>
                </a:solidFill>
              </a:rPr>
              <a:t>Keluhuran Perlembagaan</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Warga Malaysia diberikan hak belajar dari sekolah rendah hingga ke menara gading dan  termasuk anak gelandangan yang telah diberi persekolahan percuma iaitu Sekolah Bimbingan Jalinan Kasih di Kuala Lumpur</a:t>
            </a:r>
            <a:endParaRPr sz="1200">
              <a:solidFill>
                <a:schemeClr val="lt2"/>
              </a:solidFill>
            </a:endParaRPr>
          </a:p>
          <a:p>
            <a:pPr indent="0" lvl="0" marL="0" rtl="0" algn="l">
              <a:spcBef>
                <a:spcPts val="0"/>
              </a:spcBef>
              <a:spcAft>
                <a:spcPts val="0"/>
              </a:spcAft>
              <a:buNone/>
            </a:pPr>
            <a:r>
              <a:rPr lang="en" sz="1200" u="sng">
                <a:solidFill>
                  <a:schemeClr val="lt2"/>
                </a:solidFill>
              </a:rPr>
              <a:t>Kedaulatan Undang-undang</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Kementerian Pendidikan Malaysia(KPM) menuntut agar setiap guru dan murid mengadakan pembelajaran secara dalam talian ketika Covid-19 </a:t>
            </a:r>
            <a:endParaRPr sz="1200">
              <a:solidFill>
                <a:schemeClr val="lt2"/>
              </a:solidFill>
            </a:endParaRPr>
          </a:p>
          <a:p>
            <a:pPr indent="0" lvl="0" marL="0" rtl="0" algn="l">
              <a:spcBef>
                <a:spcPts val="0"/>
              </a:spcBef>
              <a:spcAft>
                <a:spcPts val="0"/>
              </a:spcAft>
              <a:buNone/>
            </a:pPr>
            <a:r>
              <a:rPr lang="en" sz="1200" u="sng">
                <a:solidFill>
                  <a:schemeClr val="lt2"/>
                </a:solidFill>
              </a:rPr>
              <a:t>Kesopanan dan Kesusilaan</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Usaha ini dijayakan dalam komuniti media massa misalnya menjaga dan memelihara sensitiviti dan dari segi pendidikan, ketika sesi pembelajaran dan penyampaian moral boleh dilakukan di dalam televisyen dan media massa dengan mengamalkan eufemisme atau bahasa halus(lembut).</a:t>
            </a:r>
            <a:endParaRPr sz="1200">
              <a:solidFill>
                <a:schemeClr val="lt2"/>
              </a:solidFill>
            </a:endParaRPr>
          </a:p>
        </p:txBody>
      </p:sp>
      <p:pic>
        <p:nvPicPr>
          <p:cNvPr id="1215" name="Google Shape;1215;p63"/>
          <p:cNvPicPr preferRelativeResize="0"/>
          <p:nvPr/>
        </p:nvPicPr>
        <p:blipFill>
          <a:blip r:embed="rId4">
            <a:alphaModFix amt="82000"/>
          </a:blip>
          <a:stretch>
            <a:fillRect/>
          </a:stretch>
        </p:blipFill>
        <p:spPr>
          <a:xfrm>
            <a:off x="6778288" y="2939813"/>
            <a:ext cx="2505075" cy="227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64"/>
          <p:cNvSpPr txBox="1"/>
          <p:nvPr>
            <p:ph type="title"/>
          </p:nvPr>
        </p:nvSpPr>
        <p:spPr>
          <a:xfrm>
            <a:off x="5194050" y="788475"/>
            <a:ext cx="3949800" cy="722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t>EMOSI</a:t>
            </a:r>
            <a:endParaRPr sz="4000"/>
          </a:p>
        </p:txBody>
      </p:sp>
      <p:sp>
        <p:nvSpPr>
          <p:cNvPr id="1221" name="Google Shape;1221;p64"/>
          <p:cNvSpPr txBox="1"/>
          <p:nvPr>
            <p:ph idx="1" type="subTitle"/>
          </p:nvPr>
        </p:nvSpPr>
        <p:spPr>
          <a:xfrm>
            <a:off x="681375" y="2433979"/>
            <a:ext cx="2907600" cy="35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2"/>
                </a:solidFill>
                <a:latin typeface="Arial"/>
                <a:ea typeface="Arial"/>
                <a:cs typeface="Arial"/>
                <a:sym typeface="Arial"/>
              </a:rPr>
              <a:t>Pelajar tidak dapat bergerak secara aktif dalam pembelajaran yang dilakukan atas talian</a:t>
            </a:r>
            <a:endParaRPr>
              <a:solidFill>
                <a:schemeClr val="lt2"/>
              </a:solidFill>
              <a:latin typeface="Arial"/>
              <a:ea typeface="Arial"/>
              <a:cs typeface="Arial"/>
              <a:sym typeface="Arial"/>
            </a:endParaRPr>
          </a:p>
        </p:txBody>
      </p:sp>
      <p:sp>
        <p:nvSpPr>
          <p:cNvPr id="1222" name="Google Shape;1222;p64"/>
          <p:cNvSpPr txBox="1"/>
          <p:nvPr>
            <p:ph idx="2" type="title"/>
          </p:nvPr>
        </p:nvSpPr>
        <p:spPr>
          <a:xfrm>
            <a:off x="391775" y="1458050"/>
            <a:ext cx="2565900" cy="828300"/>
          </a:xfrm>
          <a:prstGeom prst="rect">
            <a:avLst/>
          </a:prstGeom>
        </p:spPr>
        <p:txBody>
          <a:bodyPr anchorCtr="0" anchor="b" bIns="0" lIns="0" spcFirstLastPara="1" rIns="0" wrap="square" tIns="0">
            <a:noAutofit/>
          </a:bodyPr>
          <a:lstStyle/>
          <a:p>
            <a:pPr indent="0" lvl="0" marL="0" rtl="0" algn="r">
              <a:spcBef>
                <a:spcPts val="0"/>
              </a:spcBef>
              <a:spcAft>
                <a:spcPts val="0"/>
              </a:spcAft>
              <a:buNone/>
            </a:pPr>
            <a:r>
              <a:rPr lang="en" sz="4000"/>
              <a:t>JASMANI</a:t>
            </a:r>
            <a:endParaRPr sz="4000"/>
          </a:p>
        </p:txBody>
      </p:sp>
      <p:sp>
        <p:nvSpPr>
          <p:cNvPr id="1223" name="Google Shape;1223;p64"/>
          <p:cNvSpPr txBox="1"/>
          <p:nvPr/>
        </p:nvSpPr>
        <p:spPr>
          <a:xfrm>
            <a:off x="508800" y="3021125"/>
            <a:ext cx="3000000" cy="800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4000">
                <a:solidFill>
                  <a:schemeClr val="lt1"/>
                </a:solidFill>
                <a:latin typeface="Oswald"/>
                <a:ea typeface="Oswald"/>
                <a:cs typeface="Oswald"/>
                <a:sym typeface="Oswald"/>
              </a:rPr>
              <a:t>ROHANI</a:t>
            </a:r>
            <a:endParaRPr sz="4000"/>
          </a:p>
        </p:txBody>
      </p:sp>
      <p:sp>
        <p:nvSpPr>
          <p:cNvPr id="1224" name="Google Shape;1224;p64"/>
          <p:cNvSpPr txBox="1"/>
          <p:nvPr/>
        </p:nvSpPr>
        <p:spPr>
          <a:xfrm>
            <a:off x="4850025" y="2782200"/>
            <a:ext cx="3000000" cy="800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4000">
                <a:solidFill>
                  <a:schemeClr val="lt1"/>
                </a:solidFill>
                <a:latin typeface="Oswald"/>
                <a:ea typeface="Oswald"/>
                <a:cs typeface="Oswald"/>
                <a:sym typeface="Oswald"/>
              </a:rPr>
              <a:t>INTELEK</a:t>
            </a:r>
            <a:endParaRPr sz="4000"/>
          </a:p>
        </p:txBody>
      </p:sp>
      <p:sp>
        <p:nvSpPr>
          <p:cNvPr id="1225" name="Google Shape;1225;p64"/>
          <p:cNvSpPr txBox="1"/>
          <p:nvPr/>
        </p:nvSpPr>
        <p:spPr>
          <a:xfrm>
            <a:off x="5668950" y="35826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2"/>
                </a:solidFill>
              </a:rPr>
              <a:t>Pelajar menjadi lebih sukar untuk memahami topik yang diajar.</a:t>
            </a:r>
            <a:endParaRPr sz="1200">
              <a:solidFill>
                <a:schemeClr val="lt2"/>
              </a:solidFill>
            </a:endParaRPr>
          </a:p>
        </p:txBody>
      </p:sp>
      <p:sp>
        <p:nvSpPr>
          <p:cNvPr id="1226" name="Google Shape;1226;p64"/>
          <p:cNvSpPr txBox="1"/>
          <p:nvPr/>
        </p:nvSpPr>
        <p:spPr>
          <a:xfrm>
            <a:off x="1128550" y="3657225"/>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2"/>
                </a:solidFill>
              </a:rPr>
              <a:t>Pelajar mengalami kekosongan dalam hidup mereka akibat daripada tekanan emosi</a:t>
            </a:r>
            <a:endParaRPr sz="1200">
              <a:solidFill>
                <a:schemeClr val="lt2"/>
              </a:solidFill>
            </a:endParaRPr>
          </a:p>
          <a:p>
            <a:pPr indent="0" lvl="0" marL="0" rtl="0" algn="l">
              <a:spcBef>
                <a:spcPts val="0"/>
              </a:spcBef>
              <a:spcAft>
                <a:spcPts val="0"/>
              </a:spcAft>
              <a:buNone/>
            </a:pPr>
            <a:r>
              <a:t/>
            </a:r>
            <a:endParaRPr sz="1200">
              <a:solidFill>
                <a:schemeClr val="lt2"/>
              </a:solidFill>
            </a:endParaRPr>
          </a:p>
        </p:txBody>
      </p:sp>
      <p:sp>
        <p:nvSpPr>
          <p:cNvPr id="1227" name="Google Shape;1227;p64"/>
          <p:cNvSpPr txBox="1"/>
          <p:nvPr/>
        </p:nvSpPr>
        <p:spPr>
          <a:xfrm>
            <a:off x="4765850" y="1510575"/>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2"/>
                </a:solidFill>
              </a:rPr>
              <a:t>Pelajar mengalami tekanan emosi yang kurang stabil disebabkan oleh sukar untuk mengakses pembelajaran dalam talian</a:t>
            </a:r>
            <a:endParaRPr/>
          </a:p>
        </p:txBody>
      </p:sp>
      <p:sp>
        <p:nvSpPr>
          <p:cNvPr id="1228" name="Google Shape;1228;p64"/>
          <p:cNvSpPr txBox="1"/>
          <p:nvPr/>
        </p:nvSpPr>
        <p:spPr>
          <a:xfrm>
            <a:off x="0" y="0"/>
            <a:ext cx="74814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solidFill>
                  <a:srgbClr val="F2F2F2"/>
                </a:solidFill>
                <a:latin typeface="Oswald Light"/>
                <a:ea typeface="Oswald Light"/>
                <a:cs typeface="Oswald Light"/>
                <a:sym typeface="Oswald Light"/>
              </a:rPr>
              <a:t>Konsep JERI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32" name="Shape 1232"/>
        <p:cNvGrpSpPr/>
        <p:nvPr/>
      </p:nvGrpSpPr>
      <p:grpSpPr>
        <a:xfrm>
          <a:off x="0" y="0"/>
          <a:ext cx="0" cy="0"/>
          <a:chOff x="0" y="0"/>
          <a:chExt cx="0" cy="0"/>
        </a:xfrm>
      </p:grpSpPr>
      <p:pic>
        <p:nvPicPr>
          <p:cNvPr id="1233" name="Google Shape;1233;p65"/>
          <p:cNvPicPr preferRelativeResize="0"/>
          <p:nvPr/>
        </p:nvPicPr>
        <p:blipFill>
          <a:blip r:embed="rId3">
            <a:alphaModFix/>
          </a:blip>
          <a:stretch>
            <a:fillRect/>
          </a:stretch>
        </p:blipFill>
        <p:spPr>
          <a:xfrm flipH="1" rot="-1052559">
            <a:off x="79505" y="107722"/>
            <a:ext cx="857839" cy="900932"/>
          </a:xfrm>
          <a:prstGeom prst="rect">
            <a:avLst/>
          </a:prstGeom>
          <a:noFill/>
          <a:ln>
            <a:noFill/>
          </a:ln>
        </p:spPr>
      </p:pic>
      <p:sp>
        <p:nvSpPr>
          <p:cNvPr id="1234" name="Google Shape;1234;p65"/>
          <p:cNvSpPr txBox="1"/>
          <p:nvPr>
            <p:ph idx="2" type="title"/>
          </p:nvPr>
        </p:nvSpPr>
        <p:spPr>
          <a:xfrm>
            <a:off x="184350" y="127238"/>
            <a:ext cx="8775300" cy="861900"/>
          </a:xfrm>
          <a:prstGeom prst="rect">
            <a:avLst/>
          </a:prstGeom>
          <a:noFill/>
          <a:ln>
            <a:noFill/>
          </a:ln>
        </p:spPr>
        <p:txBody>
          <a:bodyPr anchorCtr="0" anchor="b" bIns="0" lIns="0" spcFirstLastPara="1" rIns="0" wrap="square" tIns="0">
            <a:spAutoFit/>
          </a:bodyPr>
          <a:lstStyle/>
          <a:p>
            <a:pPr indent="0" lvl="0" marL="0" rtl="0" algn="ctr">
              <a:lnSpc>
                <a:spcPct val="100000"/>
              </a:lnSpc>
              <a:spcBef>
                <a:spcPts val="0"/>
              </a:spcBef>
              <a:spcAft>
                <a:spcPts val="0"/>
              </a:spcAft>
              <a:buSzPts val="2200"/>
              <a:buNone/>
            </a:pPr>
            <a:r>
              <a:rPr lang="en" sz="2800"/>
              <a:t>PANDANGAN TOKOH TENTANG PERUBAHAN DALAM DUNIA PENDIDIKAN KETIKA PANDEMIK COVID-19</a:t>
            </a:r>
            <a:endParaRPr sz="2800">
              <a:solidFill>
                <a:srgbClr val="FFC39F"/>
              </a:solidFill>
            </a:endParaRPr>
          </a:p>
        </p:txBody>
      </p:sp>
      <p:sp>
        <p:nvSpPr>
          <p:cNvPr id="1235" name="Google Shape;1235;p65"/>
          <p:cNvSpPr txBox="1"/>
          <p:nvPr/>
        </p:nvSpPr>
        <p:spPr>
          <a:xfrm>
            <a:off x="184350" y="3044700"/>
            <a:ext cx="6789300" cy="1663500"/>
          </a:xfrm>
          <a:prstGeom prst="rect">
            <a:avLst/>
          </a:prstGeom>
          <a:no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304800" lvl="0" marL="274320" marR="0" rtl="0" algn="just">
              <a:lnSpc>
                <a:spcPct val="100000"/>
              </a:lnSpc>
              <a:spcBef>
                <a:spcPts val="0"/>
              </a:spcBef>
              <a:spcAft>
                <a:spcPts val="0"/>
              </a:spcAft>
              <a:buClr>
                <a:schemeClr val="lt2"/>
              </a:buClr>
              <a:buSzPts val="1200"/>
              <a:buChar char="●"/>
            </a:pPr>
            <a:r>
              <a:rPr lang="en" sz="1200">
                <a:solidFill>
                  <a:schemeClr val="lt2"/>
                </a:solidFill>
              </a:rPr>
              <a:t>Prof Madya Dr. Azlin Norhaini Mansor (Pengerusi Pusat Kajian Kepimpinan &amp; Polisi Pendidikan) dari Fakulti Pendidikan, Universiti Kebangsaan Malaysia berkongsi hasil tinjauan tentang kesediaan pendidik melaksanakan aktiviti pengajaran dan pembelajaran di rumah (PdPR), beliau berpandangan bahawa pandemik COVID-19 ini telah membuka mata bahawa hal-hal pendidikan dalam negara Malaysia bukan hanya menjadi tanggungjawab guru sahaja tetapi komitmen bersama semua pihak.</a:t>
            </a:r>
            <a:endParaRPr>
              <a:latin typeface="Advent Pro Light"/>
              <a:ea typeface="Advent Pro Light"/>
              <a:cs typeface="Advent Pro Light"/>
              <a:sym typeface="Advent Pro Light"/>
            </a:endParaRPr>
          </a:p>
        </p:txBody>
      </p:sp>
      <p:sp>
        <p:nvSpPr>
          <p:cNvPr id="1236" name="Google Shape;1236;p65"/>
          <p:cNvSpPr txBox="1"/>
          <p:nvPr/>
        </p:nvSpPr>
        <p:spPr>
          <a:xfrm>
            <a:off x="2411250" y="1173300"/>
            <a:ext cx="6548400" cy="1606800"/>
          </a:xfrm>
          <a:prstGeom prst="rect">
            <a:avLst/>
          </a:prstGeom>
          <a:no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304800" lvl="0" marL="457200" rtl="0" algn="just">
              <a:lnSpc>
                <a:spcPct val="90000"/>
              </a:lnSpc>
              <a:spcBef>
                <a:spcPts val="0"/>
              </a:spcBef>
              <a:spcAft>
                <a:spcPts val="0"/>
              </a:spcAft>
              <a:buClr>
                <a:schemeClr val="lt2"/>
              </a:buClr>
              <a:buSzPts val="1200"/>
              <a:buChar char="●"/>
            </a:pPr>
            <a:r>
              <a:rPr lang="en" sz="1200">
                <a:solidFill>
                  <a:schemeClr val="lt2"/>
                </a:solidFill>
              </a:rPr>
              <a:t>Tan Sri Alimuddin Mohd Dom, tokoh pendidikan negara, percaya adalah wajar untuk memberi kuasa kepada pegawai pendidikan daerah dan pengarah pendidikan negeri bagi memastikan maklumat tepat </a:t>
            </a:r>
            <a:r>
              <a:rPr lang="en" sz="1200">
                <a:solidFill>
                  <a:schemeClr val="lt2"/>
                </a:solidFill>
              </a:rPr>
              <a:t>dapat diperoleh daripada Kementerian Kesihatan Malaysia (KKM) dan Majlis Keselamatan Negara (MKN), </a:t>
            </a:r>
            <a:r>
              <a:rPr lang="en" sz="1200">
                <a:solidFill>
                  <a:schemeClr val="lt2"/>
                </a:solidFill>
              </a:rPr>
              <a:t>jika sekolah perlu ditutup. Beliau juga berkata bahawa kita harus siapkan mental untuk menghadapi dengan segala perubahan yang akan kerap berlaku secara konsisten, sebagai norma baharu, dan mesti dapat membantu pelajar menyesuaikan diri dengan persekitaran ini sebaik mungkin.</a:t>
            </a:r>
            <a:endParaRPr sz="1200">
              <a:solidFill>
                <a:schemeClr val="lt2"/>
              </a:solidFill>
            </a:endParaRPr>
          </a:p>
        </p:txBody>
      </p:sp>
      <p:pic>
        <p:nvPicPr>
          <p:cNvPr id="1237" name="Google Shape;1237;p65"/>
          <p:cNvPicPr preferRelativeResize="0"/>
          <p:nvPr/>
        </p:nvPicPr>
        <p:blipFill>
          <a:blip r:embed="rId4">
            <a:alphaModFix/>
          </a:blip>
          <a:stretch>
            <a:fillRect/>
          </a:stretch>
        </p:blipFill>
        <p:spPr>
          <a:xfrm>
            <a:off x="184350" y="1173375"/>
            <a:ext cx="2144950" cy="1606650"/>
          </a:xfrm>
          <a:prstGeom prst="rect">
            <a:avLst/>
          </a:prstGeom>
          <a:noFill/>
          <a:ln>
            <a:noFill/>
          </a:ln>
        </p:spPr>
      </p:pic>
      <p:grpSp>
        <p:nvGrpSpPr>
          <p:cNvPr id="1238" name="Google Shape;1238;p65"/>
          <p:cNvGrpSpPr/>
          <p:nvPr/>
        </p:nvGrpSpPr>
        <p:grpSpPr>
          <a:xfrm>
            <a:off x="8098670" y="2684725"/>
            <a:ext cx="1045260" cy="2458638"/>
            <a:chOff x="6272550" y="1876262"/>
            <a:chExt cx="1757625" cy="3276000"/>
          </a:xfrm>
        </p:grpSpPr>
        <p:sp>
          <p:nvSpPr>
            <p:cNvPr id="1239" name="Google Shape;1239;p65"/>
            <p:cNvSpPr/>
            <p:nvPr/>
          </p:nvSpPr>
          <p:spPr>
            <a:xfrm>
              <a:off x="6272550" y="1876262"/>
              <a:ext cx="1757625" cy="3267000"/>
            </a:xfrm>
            <a:custGeom>
              <a:rect b="b" l="l" r="r" t="t"/>
              <a:pathLst>
                <a:path extrusionOk="0" h="130680" w="70305">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65"/>
            <p:cNvSpPr/>
            <p:nvPr/>
          </p:nvSpPr>
          <p:spPr>
            <a:xfrm>
              <a:off x="6759700" y="2429262"/>
              <a:ext cx="979300" cy="2723000"/>
            </a:xfrm>
            <a:custGeom>
              <a:rect b="b" l="l" r="r" t="t"/>
              <a:pathLst>
                <a:path extrusionOk="0" h="108920" w="39172">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41" name="Google Shape;1241;p65"/>
          <p:cNvPicPr preferRelativeResize="0"/>
          <p:nvPr/>
        </p:nvPicPr>
        <p:blipFill rotWithShape="1">
          <a:blip r:embed="rId5">
            <a:alphaModFix/>
          </a:blip>
          <a:srcRect b="30193" l="15755" r="19221" t="2768"/>
          <a:stretch/>
        </p:blipFill>
        <p:spPr>
          <a:xfrm>
            <a:off x="7111075" y="2780013"/>
            <a:ext cx="1729675" cy="2192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34">
                                            <p:txEl>
                                              <p:pRg end="0" st="0"/>
                                            </p:txEl>
                                          </p:spTgt>
                                        </p:tgtEl>
                                        <p:attrNameLst>
                                          <p:attrName>style.visibility</p:attrName>
                                        </p:attrNameLst>
                                      </p:cBhvr>
                                      <p:to>
                                        <p:strVal val="visible"/>
                                      </p:to>
                                    </p:set>
                                    <p:anim calcmode="lin" valueType="num">
                                      <p:cBhvr additive="base">
                                        <p:cTn dur="800"/>
                                        <p:tgtEl>
                                          <p:spTgt spid="12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gtEl>
                                        <p:attrNameLst>
                                          <p:attrName>style.visibility</p:attrName>
                                        </p:attrNameLst>
                                      </p:cBhvr>
                                      <p:to>
                                        <p:strVal val="visible"/>
                                      </p:to>
                                    </p:set>
                                    <p:animEffect filter="fade" transition="in">
                                      <p:cBhvr>
                                        <p:cTn dur="1000"/>
                                        <p:tgtEl>
                                          <p:spTgt spid="1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36">
                                            <p:txEl>
                                              <p:pRg end="0" st="0"/>
                                            </p:txEl>
                                          </p:spTgt>
                                        </p:tgtEl>
                                        <p:attrNameLst>
                                          <p:attrName>style.visibility</p:attrName>
                                        </p:attrNameLst>
                                      </p:cBhvr>
                                      <p:to>
                                        <p:strVal val="visible"/>
                                      </p:to>
                                    </p:set>
                                    <p:anim calcmode="lin" valueType="num">
                                      <p:cBhvr additive="base">
                                        <p:cTn dur="1000"/>
                                        <p:tgtEl>
                                          <p:spTgt spid="123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1000"/>
                                        <p:tgtEl>
                                          <p:spTgt spid="1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5">
                                            <p:txEl>
                                              <p:pRg end="0" st="0"/>
                                            </p:txEl>
                                          </p:spTgt>
                                        </p:tgtEl>
                                        <p:attrNameLst>
                                          <p:attrName>style.visibility</p:attrName>
                                        </p:attrNameLst>
                                      </p:cBhvr>
                                      <p:to>
                                        <p:strVal val="visible"/>
                                      </p:to>
                                    </p:set>
                                    <p:anim calcmode="lin" valueType="num">
                                      <p:cBhvr additive="base">
                                        <p:cTn dur="1000"/>
                                        <p:tgtEl>
                                          <p:spTgt spid="123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45" name="Shape 1245"/>
        <p:cNvGrpSpPr/>
        <p:nvPr/>
      </p:nvGrpSpPr>
      <p:grpSpPr>
        <a:xfrm>
          <a:off x="0" y="0"/>
          <a:ext cx="0" cy="0"/>
          <a:chOff x="0" y="0"/>
          <a:chExt cx="0" cy="0"/>
        </a:xfrm>
      </p:grpSpPr>
      <p:sp>
        <p:nvSpPr>
          <p:cNvPr id="1246" name="Google Shape;1246;p66"/>
          <p:cNvSpPr txBox="1"/>
          <p:nvPr>
            <p:ph idx="2" type="title"/>
          </p:nvPr>
        </p:nvSpPr>
        <p:spPr>
          <a:xfrm>
            <a:off x="184350" y="255075"/>
            <a:ext cx="8775300" cy="861900"/>
          </a:xfrm>
          <a:prstGeom prst="rect">
            <a:avLst/>
          </a:prstGeom>
          <a:noFill/>
          <a:ln>
            <a:noFill/>
          </a:ln>
        </p:spPr>
        <p:txBody>
          <a:bodyPr anchorCtr="0" anchor="b" bIns="0" lIns="0" spcFirstLastPara="1" rIns="0" wrap="square" tIns="0">
            <a:spAutoFit/>
          </a:bodyPr>
          <a:lstStyle/>
          <a:p>
            <a:pPr indent="0" lvl="0" marL="0" rtl="0" algn="ctr">
              <a:spcBef>
                <a:spcPts val="0"/>
              </a:spcBef>
              <a:spcAft>
                <a:spcPts val="0"/>
              </a:spcAft>
              <a:buSzPts val="2200"/>
              <a:buNone/>
            </a:pPr>
            <a:r>
              <a:rPr lang="en" sz="2800">
                <a:solidFill>
                  <a:schemeClr val="lt1"/>
                </a:solidFill>
              </a:rPr>
              <a:t>PANDANGAN TOKOH TENTANG PERUBAHAN DALAM DUNIA PENDIDIKAN KETIKA PANDEMIK COVID-19</a:t>
            </a:r>
            <a:endParaRPr sz="2800">
              <a:solidFill>
                <a:srgbClr val="FFC39F"/>
              </a:solidFill>
            </a:endParaRPr>
          </a:p>
        </p:txBody>
      </p:sp>
      <p:sp>
        <p:nvSpPr>
          <p:cNvPr id="1247" name="Google Shape;1247;p66"/>
          <p:cNvSpPr txBox="1"/>
          <p:nvPr>
            <p:ph idx="1" type="subTitle"/>
          </p:nvPr>
        </p:nvSpPr>
        <p:spPr>
          <a:xfrm>
            <a:off x="2794875" y="1597075"/>
            <a:ext cx="5437200" cy="2266500"/>
          </a:xfrm>
          <a:prstGeom prst="rect">
            <a:avLst/>
          </a:prstGeom>
          <a:noFill/>
          <a:ln cap="flat" cmpd="sng" w="19050">
            <a:solidFill>
              <a:srgbClr val="000000"/>
            </a:solidFill>
            <a:prstDash val="dot"/>
            <a:round/>
            <a:headEnd len="sm" w="sm" type="none"/>
            <a:tailEnd len="sm" w="sm" type="none"/>
          </a:ln>
        </p:spPr>
        <p:txBody>
          <a:bodyPr anchorCtr="0" anchor="ctr" bIns="0" lIns="0" spcFirstLastPara="1" rIns="0" wrap="square" tIns="0">
            <a:noAutofit/>
          </a:bodyPr>
          <a:lstStyle/>
          <a:p>
            <a:pPr indent="-304800" lvl="0" marL="457200" rtl="0" algn="just">
              <a:spcBef>
                <a:spcPts val="0"/>
              </a:spcBef>
              <a:spcAft>
                <a:spcPts val="0"/>
              </a:spcAft>
              <a:buClr>
                <a:schemeClr val="lt2"/>
              </a:buClr>
              <a:buSzPts val="1200"/>
              <a:buFont typeface="Arial"/>
              <a:buChar char="●"/>
            </a:pPr>
            <a:r>
              <a:rPr lang="en" sz="1200">
                <a:solidFill>
                  <a:schemeClr val="lt2"/>
                </a:solidFill>
                <a:latin typeface="Arial"/>
                <a:ea typeface="Arial"/>
                <a:cs typeface="Arial"/>
                <a:sym typeface="Arial"/>
              </a:rPr>
              <a:t>“Kita harus menerima hakikat bahawa sekalipun kita berjaya mengawal pandemik ini, kita juga perlu bersedia untuk menerima kenyataan bahawa akan tiba masanya nanti COVID-19 menjadi endemik dan oleh itu, kita mesti mengambil langkah-langkah untuk hidup bersama virus ini.” Kata Khairy Jamaluddin, Menteri Kesihatan Malaysia. </a:t>
            </a:r>
            <a:endParaRPr sz="1200">
              <a:solidFill>
                <a:schemeClr val="lt2"/>
              </a:solidFill>
              <a:latin typeface="Arial"/>
              <a:ea typeface="Arial"/>
              <a:cs typeface="Arial"/>
              <a:sym typeface="Arial"/>
            </a:endParaRPr>
          </a:p>
          <a:p>
            <a:pPr indent="0" lvl="0" marL="457200" rtl="0" algn="just">
              <a:spcBef>
                <a:spcPts val="0"/>
              </a:spcBef>
              <a:spcAft>
                <a:spcPts val="0"/>
              </a:spcAft>
              <a:buNone/>
            </a:pPr>
            <a:r>
              <a:rPr lang="en" sz="1200">
                <a:solidFill>
                  <a:schemeClr val="lt2"/>
                </a:solidFill>
                <a:latin typeface="Arial"/>
                <a:ea typeface="Arial"/>
                <a:cs typeface="Arial"/>
                <a:sym typeface="Arial"/>
              </a:rPr>
              <a:t>Beliau berkata usaha dan langkah yang diambil oleh kerajaan seperti program vaksinasi kepada rakyat, pengamalan SOP yang berterusan membolehkan rakyat mula memasuki fasa baharu hidup bersama virus COVID-19 serta pembukaan banyak sektor terutamanya sektor pendidikan dan juga sektor ekonomi dalam negara.</a:t>
            </a:r>
            <a:endParaRPr sz="1200">
              <a:solidFill>
                <a:schemeClr val="lt2"/>
              </a:solidFill>
              <a:latin typeface="Arial"/>
              <a:ea typeface="Arial"/>
              <a:cs typeface="Arial"/>
              <a:sym typeface="Arial"/>
            </a:endParaRPr>
          </a:p>
        </p:txBody>
      </p:sp>
      <p:pic>
        <p:nvPicPr>
          <p:cNvPr id="1248" name="Google Shape;1248;p66"/>
          <p:cNvPicPr preferRelativeResize="0"/>
          <p:nvPr/>
        </p:nvPicPr>
        <p:blipFill>
          <a:blip r:embed="rId3">
            <a:alphaModFix/>
          </a:blip>
          <a:stretch>
            <a:fillRect/>
          </a:stretch>
        </p:blipFill>
        <p:spPr>
          <a:xfrm flipH="1" rot="-811760">
            <a:off x="93480" y="235559"/>
            <a:ext cx="857839" cy="900932"/>
          </a:xfrm>
          <a:prstGeom prst="rect">
            <a:avLst/>
          </a:prstGeom>
          <a:noFill/>
          <a:ln>
            <a:noFill/>
          </a:ln>
        </p:spPr>
      </p:pic>
      <p:grpSp>
        <p:nvGrpSpPr>
          <p:cNvPr id="1249" name="Google Shape;1249;p66"/>
          <p:cNvGrpSpPr/>
          <p:nvPr/>
        </p:nvGrpSpPr>
        <p:grpSpPr>
          <a:xfrm>
            <a:off x="8098670" y="2684725"/>
            <a:ext cx="1045260" cy="2458638"/>
            <a:chOff x="6272550" y="1876262"/>
            <a:chExt cx="1757625" cy="3276000"/>
          </a:xfrm>
        </p:grpSpPr>
        <p:sp>
          <p:nvSpPr>
            <p:cNvPr id="1250" name="Google Shape;1250;p66"/>
            <p:cNvSpPr/>
            <p:nvPr/>
          </p:nvSpPr>
          <p:spPr>
            <a:xfrm>
              <a:off x="6272550" y="1876262"/>
              <a:ext cx="1757625" cy="3267000"/>
            </a:xfrm>
            <a:custGeom>
              <a:rect b="b" l="l" r="r" t="t"/>
              <a:pathLst>
                <a:path extrusionOk="0" h="130680" w="70305">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66"/>
            <p:cNvSpPr/>
            <p:nvPr/>
          </p:nvSpPr>
          <p:spPr>
            <a:xfrm>
              <a:off x="6759700" y="2429262"/>
              <a:ext cx="979300" cy="2723000"/>
            </a:xfrm>
            <a:custGeom>
              <a:rect b="b" l="l" r="r" t="t"/>
              <a:pathLst>
                <a:path extrusionOk="0" h="108920" w="39172">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52" name="Google Shape;1252;p66"/>
          <p:cNvPicPr preferRelativeResize="0"/>
          <p:nvPr/>
        </p:nvPicPr>
        <p:blipFill>
          <a:blip r:embed="rId4">
            <a:alphaModFix/>
          </a:blip>
          <a:stretch>
            <a:fillRect/>
          </a:stretch>
        </p:blipFill>
        <p:spPr>
          <a:xfrm>
            <a:off x="102125" y="1875800"/>
            <a:ext cx="2563551" cy="17090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46"/>
                                        </p:tgtEl>
                                        <p:attrNameLst>
                                          <p:attrName>style.visibility</p:attrName>
                                        </p:attrNameLst>
                                      </p:cBhvr>
                                      <p:to>
                                        <p:strVal val="visible"/>
                                      </p:to>
                                    </p:set>
                                    <p:anim calcmode="lin" valueType="num">
                                      <p:cBhvr additive="base">
                                        <p:cTn dur="1000"/>
                                        <p:tgtEl>
                                          <p:spTgt spid="12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gtEl>
                                        <p:attrNameLst>
                                          <p:attrName>style.visibility</p:attrName>
                                        </p:attrNameLst>
                                      </p:cBhvr>
                                      <p:to>
                                        <p:strVal val="visible"/>
                                      </p:to>
                                    </p:set>
                                    <p:animEffect filter="fade" transition="in">
                                      <p:cBhvr>
                                        <p:cTn dur="1000"/>
                                        <p:tgtEl>
                                          <p:spTgt spid="1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47"/>
                                        </p:tgtEl>
                                        <p:attrNameLst>
                                          <p:attrName>style.visibility</p:attrName>
                                        </p:attrNameLst>
                                      </p:cBhvr>
                                      <p:to>
                                        <p:strVal val="visible"/>
                                      </p:to>
                                    </p:set>
                                    <p:anim calcmode="lin" valueType="num">
                                      <p:cBhvr additive="base">
                                        <p:cTn dur="1000"/>
                                        <p:tgtEl>
                                          <p:spTgt spid="12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bstract Focus by Slidesgo">
  <a:themeElements>
    <a:clrScheme name="Simple Light">
      <a:dk1>
        <a:srgbClr val="595959"/>
      </a:dk1>
      <a:lt1>
        <a:srgbClr val="FFFFFF"/>
      </a:lt1>
      <a:dk2>
        <a:srgbClr val="595959"/>
      </a:dk2>
      <a:lt2>
        <a:srgbClr val="FFF6F2"/>
      </a:lt2>
      <a:accent1>
        <a:srgbClr val="C7D5E0"/>
      </a:accent1>
      <a:accent2>
        <a:srgbClr val="D7E9F7"/>
      </a:accent2>
      <a:accent3>
        <a:srgbClr val="7490A7"/>
      </a:accent3>
      <a:accent4>
        <a:srgbClr val="F7ECBD"/>
      </a:accent4>
      <a:accent5>
        <a:srgbClr val="EBDFB0"/>
      </a:accent5>
      <a:accent6>
        <a:srgbClr val="FEF8DC"/>
      </a:accent6>
      <a:hlink>
        <a:srgbClr val="CCBA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learning presentation by Slidesgo">
  <a:themeElements>
    <a:clrScheme name="Office">
      <a:dk1>
        <a:srgbClr val="434343"/>
      </a:dk1>
      <a:lt1>
        <a:srgbClr val="FFC39F"/>
      </a:lt1>
      <a:dk2>
        <a:srgbClr val="F7965C"/>
      </a:dk2>
      <a:lt2>
        <a:srgbClr val="FFFFFF"/>
      </a:lt2>
      <a:accent1>
        <a:srgbClr val="434343"/>
      </a:accent1>
      <a:accent2>
        <a:srgbClr val="FDD8C2"/>
      </a:accent2>
      <a:accent3>
        <a:srgbClr val="FFC39F"/>
      </a:accent3>
      <a:accent4>
        <a:srgbClr val="F7965C"/>
      </a:accent4>
      <a:accent5>
        <a:srgbClr val="FB8A47"/>
      </a:accent5>
      <a:accent6>
        <a:srgbClr val="FFFFFF"/>
      </a:accent6>
      <a:hlink>
        <a:srgbClr val="FFC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