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p="http://schemas.openxmlformats.org/presentationml/2006/main" xmlns:s="http://schemas.openxmlformats.org/officeDocument/2006/sharedTypes" xmlns:r="http://schemas.openxmlformats.org/officeDocument/2006/relationships" saveSubsetFonts="1">
  <p:sldMasterIdLst>
    <p:sldMasterId r:id="rId4" id="2147483648"/>
  </p:sldMasterIdLst>
  <p:notesMasterIdLst>
    <p:notesMasterId r:id="rId5"/>
  </p:notesMasterIdLst>
  <p:sldIdLst>
    <p:sldId r:id="rId6" id="256"/>
    <p:sldId r:id="rId7" id="257"/>
    <p:sldId r:id="rId8" id="258"/>
    <p:sldId r:id="rId9" id="259"/>
    <p:sldId r:id="rId10" id="260"/>
    <p:sldId r:id="rId11" id="261"/>
    <p:sldId r:id="rId12" id="262"/>
    <p:sldId r:id="rId13" id="263"/>
    <p:sldId r:id="rId14" id="264"/>
    <p:sldId r:id="rId15" id="265"/>
    <p:sldId r:id="rId16" id="266"/>
    <p:sldId r:id="rId17" id="267"/>
    <p:sldId r:id="rId18" id="268"/>
    <p:sldId r:id="rId19" id="269"/>
    <p:sldId r:id="rId20" id="270"/>
    <p:sldId r:id="rId21" id="271"/>
    <p:sldId r:id="rId22" id="272"/>
    <p:sldId r:id="rId23" id="273"/>
    <p:sldId r:id="rId24" id="274"/>
    <p:sldId r:id="rId25" id="275"/>
    <p:sldId r:id="rId26" id="276"/>
    <p:sldId r:id="rId27" id="277"/>
    <p:sldId r:id="rId28" id="278"/>
    <p:sldId r:id="rId29" id="279"/>
    <p:sldId r:id="rId30" id="280"/>
    <p:sldId r:id="rId31" id="281"/>
    <p:sldId r:id="rId32" id="282"/>
    <p:sldId r:id="rId33" id="283"/>
    <p:sldId r:id="rId34" id="284"/>
    <p:sldId r:id="rId35" id="285"/>
    <p:sldId r:id="rId36" id="286"/>
    <p:sldId r:id="rId37" id="287"/>
    <p:sldId r:id="rId38" id="288"/>
    <p:sldId r:id="rId39" id="289"/>
    <p:sldId r:id="rId40" id="290"/>
    <p:sldId r:id="rId41" id="291"/>
    <p:sldId r:id="rId42" id="292"/>
    <p:sldId r:id="rId43" id="293"/>
    <p:sldId r:id="rId44" id="294"/>
    <p:sldId r:id="rId45" id="295"/>
    <p:sldId r:id="rId46" id="296"/>
    <p:sldId r:id="rId47" id="297"/>
    <p:sldId r:id="rId48" id="298"/>
    <p:sldId r:id="rId49" id="299"/>
    <p:sldId r:id="rId50" id="300"/>
    <p:sldId r:id="rId51" id="301"/>
  </p:sldIdLst>
  <p:sldSz cx="9144000" cy="6858000" type="screen4x3"/>
  <p:notesSz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cx="6858000" cy="9144000"/>
  <p:defaultText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defPPr>
      <a:defRPr lang="en-US">
        <a:uFillTx/>
      </a:defRPr>
    </a:defPPr>
    <a:lvl1pPr algn="l" eaLnBrk="0" fontAlgn="base" hangingPunct="0" rtl="0">
      <a:spcBef>
        <a:spcPct val="0"/>
      </a:spcBef>
      <a:spcAft>
        <a:spcPct val="0"/>
      </a:spcAft>
      <a:defRPr kern="1200">
        <a:solidFill>
          <a:schemeClr val="tx1"/>
        </a:solidFill>
        <a:uFillTx/>
        <a:latin charset="0" panose="020B0604030504040204" pitchFamily="34" typeface="Tahoma"/>
        <a:ea typeface="+mn-ea"/>
        <a:cs typeface="+mn-cs"/>
      </a:defRPr>
    </a:lvl1pPr>
    <a:lvl2pPr algn="l" eaLnBrk="0" fontAlgn="base" hangingPunct="0" marL="457200" rtl="0">
      <a:spcBef>
        <a:spcPct val="0"/>
      </a:spcBef>
      <a:spcAft>
        <a:spcPct val="0"/>
      </a:spcAft>
      <a:defRPr kern="1200">
        <a:solidFill>
          <a:schemeClr val="tx1"/>
        </a:solidFill>
        <a:uFillTx/>
        <a:latin charset="0" panose="020B0604030504040204" pitchFamily="34" typeface="Tahoma"/>
        <a:ea typeface="+mn-ea"/>
        <a:cs typeface="+mn-cs"/>
      </a:defRPr>
    </a:lvl2pPr>
    <a:lvl3pPr algn="l" eaLnBrk="0" fontAlgn="base" hangingPunct="0" marL="914400" rtl="0">
      <a:spcBef>
        <a:spcPct val="0"/>
      </a:spcBef>
      <a:spcAft>
        <a:spcPct val="0"/>
      </a:spcAft>
      <a:defRPr kern="1200">
        <a:solidFill>
          <a:schemeClr val="tx1"/>
        </a:solidFill>
        <a:uFillTx/>
        <a:latin charset="0" panose="020B0604030504040204" pitchFamily="34" typeface="Tahoma"/>
        <a:ea typeface="+mn-ea"/>
        <a:cs typeface="+mn-cs"/>
      </a:defRPr>
    </a:lvl3pPr>
    <a:lvl4pPr algn="l" eaLnBrk="0" fontAlgn="base" hangingPunct="0" marL="1371600" rtl="0">
      <a:spcBef>
        <a:spcPct val="0"/>
      </a:spcBef>
      <a:spcAft>
        <a:spcPct val="0"/>
      </a:spcAft>
      <a:defRPr kern="1200">
        <a:solidFill>
          <a:schemeClr val="tx1"/>
        </a:solidFill>
        <a:uFillTx/>
        <a:latin charset="0" panose="020B0604030504040204" pitchFamily="34" typeface="Tahoma"/>
        <a:ea typeface="+mn-ea"/>
        <a:cs typeface="+mn-cs"/>
      </a:defRPr>
    </a:lvl4pPr>
    <a:lvl5pPr algn="l" eaLnBrk="0" fontAlgn="base" hangingPunct="0" marL="1828800" rtl="0">
      <a:spcBef>
        <a:spcPct val="0"/>
      </a:spcBef>
      <a:spcAft>
        <a:spcPct val="0"/>
      </a:spcAft>
      <a:defRPr kern="1200">
        <a:solidFill>
          <a:schemeClr val="tx1"/>
        </a:solidFill>
        <a:uFillTx/>
        <a:latin charset="0" panose="020B0604030504040204" pitchFamily="34" typeface="Tahoma"/>
        <a:ea typeface="+mn-ea"/>
        <a:cs typeface="+mn-cs"/>
      </a:defRPr>
    </a:lvl5pPr>
    <a:lvl6pPr algn="l" defTabSz="914400" eaLnBrk="1" hangingPunct="1" latinLnBrk="0" marL="2286000" rtl="0">
      <a:defRPr kern="1200">
        <a:solidFill>
          <a:schemeClr val="tx1"/>
        </a:solidFill>
        <a:uFillTx/>
        <a:latin charset="0" panose="020B0604030504040204" pitchFamily="34" typeface="Tahoma"/>
        <a:ea typeface="+mn-ea"/>
        <a:cs typeface="+mn-cs"/>
      </a:defRPr>
    </a:lvl6pPr>
    <a:lvl7pPr algn="l" defTabSz="914400" eaLnBrk="1" hangingPunct="1" latinLnBrk="0" marL="2743200" rtl="0">
      <a:defRPr kern="1200">
        <a:solidFill>
          <a:schemeClr val="tx1"/>
        </a:solidFill>
        <a:uFillTx/>
        <a:latin charset="0" panose="020B0604030504040204" pitchFamily="34" typeface="Tahoma"/>
        <a:ea typeface="+mn-ea"/>
        <a:cs typeface="+mn-cs"/>
      </a:defRPr>
    </a:lvl7pPr>
    <a:lvl8pPr algn="l" defTabSz="914400" eaLnBrk="1" hangingPunct="1" latinLnBrk="0" marL="3200400" rtl="0">
      <a:defRPr kern="1200">
        <a:solidFill>
          <a:schemeClr val="tx1"/>
        </a:solidFill>
        <a:uFillTx/>
        <a:latin charset="0" panose="020B0604030504040204" pitchFamily="34" typeface="Tahoma"/>
        <a:ea typeface="+mn-ea"/>
        <a:cs typeface="+mn-cs"/>
      </a:defRPr>
    </a:lvl8pPr>
    <a:lvl9pPr algn="l" defTabSz="914400" eaLnBrk="1" hangingPunct="1" latinLnBrk="0" marL="3657600" rtl="0">
      <a:defRPr kern="1200">
        <a:solidFill>
          <a:schemeClr val="tx1"/>
        </a:solidFill>
        <a:uFillTx/>
        <a:latin charset="0" panose="020B0604030504040204" pitchFamily="34" typeface="Tahoma"/>
        <a:ea typeface="+mn-ea"/>
        <a:cs typeface="+mn-cs"/>
      </a:defRPr>
    </a:lvl9pPr>
  </p:defaultTextStyle>
</p:presentation>
</file>

<file path=ppt/presProps.xml><?xml version="1.0" encoding="utf-8"?>
<p:presentationPr xmlns:a="http://schemas.openxmlformats.org/drawingml/2006/main" xmlns:p="http://schemas.openxmlformats.org/presentationml/2006/main" xmlns:s="http://schemas.openxmlformats.org/officeDocument/2006/sharedTypes" xmlns:r="http://schemas.openxmlformats.org/officeDocument/2006/relationships">
  <p:showPr showNarration="1">
    <p:present/>
    <p:sldAll/>
    <p:penCl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rgbClr val="FF0000"/>
    </p:penClr>
  </p:showPr>
</p:presentationPr>
</file>

<file path=ppt/tableStyles.xml><?xml version="1.0" encoding="utf-8"?>
<a:tblStyleLst xmlns:a="http://schemas.openxmlformats.org/drawingml/2006/main" xmlns:c="http://schemas.openxmlformats.org/drawingml/2006/chart" xmlns:wpg="http://schemas.microsoft.com/office/word/2010/wordprocessingGroup" xmlns:pic="http://schemas.openxmlformats.org/drawingml/2006/picture" xmlns:wps="http://schemas.microsoft.com/office/word/2010/wordprocessingShape" xmlns:p="http://schemas.openxmlformats.org/presentationml/2006/main" xmlns:s="http://schemas.openxmlformats.org/officeDocument/2006/sharedTypes" xmlns:r="http://schemas.openxmlformats.org/officeDocument/2006/relationships" xmlns:dgm="http://schemas.openxmlformats.org/drawingml/2006/diagram" xmlns:wpc="http://schemas.microsoft.com/office/word/2010/wordprocessingCanvas" def="{5C22544A-7EE6-4342-B048-85BDC9FD1C3A}"/>
</file>

<file path=ppt/viewProps.xml><?xml version="1.0" encoding="utf-8"?>
<p:viewPr xmlns:a="http://schemas.openxmlformats.org/drawingml/2006/main" xmlns:p="http://schemas.openxmlformats.org/presentationml/2006/main" xmlns:s="http://schemas.openxmlformats.org/officeDocument/2006/sharedTypes" xmlns:r="http://schemas.openxmlformats.org/officeDocument/2006/relationships">
  <p:normalViewPr>
    <p:restoredLeft autoAdjust="0" sz="22979"/>
    <p:restoredTop sz="94660"/>
  </p:normalViewPr>
  <p:slideViewPr>
    <p:cSldViewPr>
      <p:cViewPr varScale="1">
        <p:sca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x d="100" n="59"/>
          <a:sy d="100" n="59"/>
        </p:scale>
        <p:origin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x="1148" y="92"/>
      </p:cViewPr>
      <p:guideLst>
        <p:guide orient="horz" pos="2160"/>
        <p:guide pos="2880"/>
      </p:guideLst>
    </p:cSldViewPr>
  </p:slideViewPr>
  <p:outlineViewPr>
    <p:cViewPr>
      <p:sca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x d="100" n="33"/>
        <a:sy d="100" n="33"/>
      </p:scale>
      <p:origin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x="0" y="0"/>
    </p:cViewPr>
  </p:outlineViewPr>
  <p:notesTextViewPr>
    <p:cViewPr>
      <p:sca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x d="2" n="3"/>
        <a:sy d="2" n="3"/>
      </p:scale>
      <p:origin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x="0" y="0"/>
    </p:cViewPr>
  </p:notesTextViewPr>
  <p:sorterViewPr>
    <p:cViewPr>
      <p:sca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x d="100" n="100"/>
        <a:sy d="100" n="100"/>
      </p:scale>
      <p:origin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x="0" y="0"/>
    </p:cViewPr>
  </p:sorterViewPr>
  <p:gridSpacing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cx="76200" cy="76200"/>
</p:viewPr>
</file>

<file path=ppt/_rels/presentation.xml.rels><?xml version="1.0" standalone="yes" ?><Relationships xmlns="http://schemas.openxmlformats.org/package/2006/relationships"><Relationship Id="rId1" Target="presProps.xml" Type="http://schemas.openxmlformats.org/officeDocument/2006/relationships/presProps"></Relationship><Relationship Id="rId2" Target="tableStyles.xml" Type="http://schemas.openxmlformats.org/officeDocument/2006/relationships/tableStyles"></Relationship><Relationship Id="rId3" Target="viewProps.xml" Type="http://schemas.openxmlformats.org/officeDocument/2006/relationships/viewProps"></Relationship><Relationship Id="rId4" Target="slideMasters/slideMaster1.xml" Type="http://schemas.openxmlformats.org/officeDocument/2006/relationships/slideMaster"></Relationship><Relationship Id="rId5" Target="notesMasters/notesMaster1.xml" Type="http://schemas.openxmlformats.org/officeDocument/2006/relationships/notesMaster"></Relationship><Relationship Id="rId6" Target="slides/slide1.xml" Type="http://schemas.openxmlformats.org/officeDocument/2006/relationships/slide"></Relationship><Relationship Id="rId7" Target="slides/slide2.xml" Type="http://schemas.openxmlformats.org/officeDocument/2006/relationships/slide"></Relationship><Relationship Id="rId8" Target="slides/slide3.xml" Type="http://schemas.openxmlformats.org/officeDocument/2006/relationships/slide"></Relationship><Relationship Id="rId9" Target="slides/slide4.xml" Type="http://schemas.openxmlformats.org/officeDocument/2006/relationships/slide"></Relationship><Relationship Id="rId10" Target="slides/slide5.xml" Type="http://schemas.openxmlformats.org/officeDocument/2006/relationships/slide"></Relationship><Relationship Id="rId11" Target="slides/slide6.xml" Type="http://schemas.openxmlformats.org/officeDocument/2006/relationships/slide"></Relationship><Relationship Id="rId12" Target="slides/slide7.xml" Type="http://schemas.openxmlformats.org/officeDocument/2006/relationships/slide"></Relationship><Relationship Id="rId13" Target="slides/slide8.xml" Type="http://schemas.openxmlformats.org/officeDocument/2006/relationships/slide"></Relationship><Relationship Id="rId14" Target="slides/slide9.xml" Type="http://schemas.openxmlformats.org/officeDocument/2006/relationships/slide"></Relationship><Relationship Id="rId15" Target="slides/slide10.xml" Type="http://schemas.openxmlformats.org/officeDocument/2006/relationships/slide"></Relationship><Relationship Id="rId16" Target="slides/slide11.xml" Type="http://schemas.openxmlformats.org/officeDocument/2006/relationships/slide"></Relationship><Relationship Id="rId17" Target="slides/slide12.xml" Type="http://schemas.openxmlformats.org/officeDocument/2006/relationships/slide"></Relationship><Relationship Id="rId18" Target="slides/slide13.xml" Type="http://schemas.openxmlformats.org/officeDocument/2006/relationships/slide"></Relationship><Relationship Id="rId19" Target="slides/slide14.xml" Type="http://schemas.openxmlformats.org/officeDocument/2006/relationships/slide"></Relationship><Relationship Id="rId20" Target="slides/slide15.xml" Type="http://schemas.openxmlformats.org/officeDocument/2006/relationships/slide"></Relationship><Relationship Id="rId21" Target="slides/slide16.xml" Type="http://schemas.openxmlformats.org/officeDocument/2006/relationships/slide"></Relationship><Relationship Id="rId22" Target="slides/slide17.xml" Type="http://schemas.openxmlformats.org/officeDocument/2006/relationships/slide"></Relationship><Relationship Id="rId23" Target="slides/slide18.xml" Type="http://schemas.openxmlformats.org/officeDocument/2006/relationships/slide"></Relationship><Relationship Id="rId24" Target="slides/slide19.xml" Type="http://schemas.openxmlformats.org/officeDocument/2006/relationships/slide"></Relationship><Relationship Id="rId25" Target="slides/slide20.xml" Type="http://schemas.openxmlformats.org/officeDocument/2006/relationships/slide"></Relationship><Relationship Id="rId26" Target="slides/slide21.xml" Type="http://schemas.openxmlformats.org/officeDocument/2006/relationships/slide"></Relationship><Relationship Id="rId27" Target="slides/slide22.xml" Type="http://schemas.openxmlformats.org/officeDocument/2006/relationships/slide"></Relationship><Relationship Id="rId28" Target="slides/slide23.xml" Type="http://schemas.openxmlformats.org/officeDocument/2006/relationships/slide"></Relationship><Relationship Id="rId29" Target="slides/slide24.xml" Type="http://schemas.openxmlformats.org/officeDocument/2006/relationships/slide"></Relationship><Relationship Id="rId30" Target="slides/slide25.xml" Type="http://schemas.openxmlformats.org/officeDocument/2006/relationships/slide"></Relationship><Relationship Id="rId31" Target="slides/slide26.xml" Type="http://schemas.openxmlformats.org/officeDocument/2006/relationships/slide"></Relationship><Relationship Id="rId32" Target="slides/slide27.xml" Type="http://schemas.openxmlformats.org/officeDocument/2006/relationships/slide"></Relationship><Relationship Id="rId33" Target="slides/slide28.xml" Type="http://schemas.openxmlformats.org/officeDocument/2006/relationships/slide"></Relationship><Relationship Id="rId34" Target="slides/slide29.xml" Type="http://schemas.openxmlformats.org/officeDocument/2006/relationships/slide"></Relationship><Relationship Id="rId35" Target="slides/slide30.xml" Type="http://schemas.openxmlformats.org/officeDocument/2006/relationships/slide"></Relationship><Relationship Id="rId36" Target="slides/slide31.xml" Type="http://schemas.openxmlformats.org/officeDocument/2006/relationships/slide"></Relationship><Relationship Id="rId37" Target="slides/slide32.xml" Type="http://schemas.openxmlformats.org/officeDocument/2006/relationships/slide"></Relationship><Relationship Id="rId38" Target="slides/slide33.xml" Type="http://schemas.openxmlformats.org/officeDocument/2006/relationships/slide"></Relationship><Relationship Id="rId39" Target="slides/slide34.xml" Type="http://schemas.openxmlformats.org/officeDocument/2006/relationships/slide"></Relationship><Relationship Id="rId40" Target="slides/slide35.xml" Type="http://schemas.openxmlformats.org/officeDocument/2006/relationships/slide"></Relationship><Relationship Id="rId41" Target="slides/slide36.xml" Type="http://schemas.openxmlformats.org/officeDocument/2006/relationships/slide"></Relationship><Relationship Id="rId42" Target="slides/slide37.xml" Type="http://schemas.openxmlformats.org/officeDocument/2006/relationships/slide"></Relationship><Relationship Id="rId43" Target="slides/slide38.xml" Type="http://schemas.openxmlformats.org/officeDocument/2006/relationships/slide"></Relationship><Relationship Id="rId44" Target="slides/slide39.xml" Type="http://schemas.openxmlformats.org/officeDocument/2006/relationships/slide"></Relationship><Relationship Id="rId45" Target="slides/slide40.xml" Type="http://schemas.openxmlformats.org/officeDocument/2006/relationships/slide"></Relationship><Relationship Id="rId46" Target="slides/slide41.xml" Type="http://schemas.openxmlformats.org/officeDocument/2006/relationships/slide"></Relationship><Relationship Id="rId47" Target="slides/slide42.xml" Type="http://schemas.openxmlformats.org/officeDocument/2006/relationships/slide"></Relationship><Relationship Id="rId48" Target="slides/slide43.xml" Type="http://schemas.openxmlformats.org/officeDocument/2006/relationships/slide"></Relationship><Relationship Id="rId49" Target="slides/slide44.xml" Type="http://schemas.openxmlformats.org/officeDocument/2006/relationships/slide"></Relationship><Relationship Id="rId50" Target="slides/slide45.xml" Type="http://schemas.openxmlformats.org/officeDocument/2006/relationships/slide"></Relationship><Relationship Id="rId51" Target="slides/slide46.xml" Type="http://schemas.openxmlformats.org/officeDocument/2006/relationships/slide"></Relationship><Relationship Id="rId52" Target="theme/theme1.xml" Type="http://schemas.openxmlformats.org/officeDocument/2006/relationships/theme"></Relationship></Relationships>
</file>

<file path=ppt/notesMasters/_rels/notesMaster1.xml.rels><?xml version="1.0" standalone="yes" ?><Relationships xmlns="http://schemas.openxmlformats.org/package/2006/relationships"><Relationship Id="rId1" Target="../theme/theme2.xml" Type="http://schemas.openxmlformats.org/officeDocument/2006/relationships/theme"></Relationship></Relationships>
</file>

<file path=ppt/notesMasters/notesMaster1.xml><?xml version="1.0" encoding="utf-8"?>
<p:notesMaster xmlns:a="http://schemas.openxmlformats.org/drawingml/2006/main" xmlns:p="http://schemas.openxmlformats.org/presentationml/2006/main" xmlns:s="http://schemas.openxmlformats.org/officeDocument/2006/sharedTypes" xmlns:r="http://schemas.openxmlformats.org/officeDocument/2006/relationships">
  <p:cSld>
    <p:bg>
      <p:bgPr>
        <a:solidFill>
          <a:schemeClr val="bg1"/>
        </a:solidFill>
        <a:effectLst/>
      </p:bgPr>
    </p:bg>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4210"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sz="quarter" type="hd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0" y="0"/>
            <a:ext cx="2971800" cy="4572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20" compatLnSpc="1" lIns="91440" numCol="1" rIns="91440" tIns="45720" vert="horz" wrap="square">
            <a:prstTxWarp prst="textNoShape">
              <a:avLst/>
            </a:prstTxWarp>
          </a:bodyPr>
          <a:lstStyle>
            <a:lvl1pPr eaLnBrk="1" hangingPunct="1">
              <a:defRPr sz="1200">
                <a:uFillTx/>
                <a:latin charset="0" pitchFamily="18" typeface="Times New Roman"/>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4211"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3886200" y="0"/>
            <a:ext cx="2971800" cy="4572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20" compatLnSpc="1" lIns="91440" numCol="1" rIns="91440" tIns="45720" vert="horz" wrap="square">
            <a:prstTxWarp prst="textNoShape">
              <a:avLst/>
            </a:prstTxWarp>
          </a:bodyPr>
          <a:lstStyle>
            <a:lvl1pPr algn="r" eaLnBrk="1" hangingPunct="1">
              <a:defRPr sz="1200">
                <a:uFillTx/>
                <a:latin charset="0" pitchFamily="18" typeface="Times New Roman"/>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1508" name="Rectangle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ChangeAspect="1" noGrp="1" noRot="1" noTextEdit="1"/>
          </p:cNvSpPr>
          <p:nvPr>
            <p:ph idx="2"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1143000" y="685800"/>
            <a:ext cx="4572000" cy="3429000"/>
          </a:xfrm>
          <a:prstGeom prst="rect">
            <a:avLst/>
          </a:prstGeom>
          <a:noFill/>
          <a:ln w="9525">
            <a:solidFill>
              <a:srgbClr val="000000"/>
            </a:solidFill>
            <a:miter lim="800000"/>
          </a:ln>
        </p:spPr>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4213" name="Rectangle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3" sz="quarter"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914400" y="4343400"/>
            <a:ext cx="5029200" cy="41148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20" compatLnSpc="1" lIns="91440" numCol="1" rIns="91440" tIns="45720" vert="horz" wrap="square">
            <a:prstTxWarp prst="textNoShape">
              <a:avLst/>
            </a:prstTxWarp>
          </a:bodyPr>
          <a:lstStyle/>
          <a:p>
            <a:pPr lvl="0"/>
            <a:r>
              <a:rPr lang="en-US" noProof="0">
                <a:uFillTx/>
              </a:rPr>
              <a:t>Click to edit Master text styles</a:t>
            </a:r>
          </a:p>
          <a:p>
            <a:pPr lvl="1"/>
            <a:r>
              <a:rPr lang="en-US" noProof="0">
                <a:uFillTx/>
              </a:rPr>
              <a:t>Second level</a:t>
            </a:r>
          </a:p>
          <a:p>
            <a:pPr lvl="2"/>
            <a:r>
              <a:rPr lang="en-US" noProof="0">
                <a:uFillTx/>
              </a:rPr>
              <a:t>Third level</a:t>
            </a:r>
          </a:p>
          <a:p>
            <a:pPr lvl="3"/>
            <a:r>
              <a:rPr lang="en-US" noProof="0">
                <a:uFillTx/>
              </a:rPr>
              <a:t>Fourth level</a:t>
            </a:r>
          </a:p>
          <a:p>
            <a:pPr lvl="4"/>
            <a:r>
              <a:rPr lang="en-US" noProof="0">
                <a:uFillTx/>
              </a:rPr>
              <a:t>Fifth level</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4214" name="Rectangle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4"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0" y="8686800"/>
            <a:ext cx="2971800" cy="4572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chorCtr="0" bIns="45720" compatLnSpc="1" lIns="91440" numCol="1" rIns="91440" tIns="45720" vert="horz" wrap="square">
            <a:prstTxWarp prst="textNoShape">
              <a:avLst/>
            </a:prstTxWarp>
          </a:bodyPr>
          <a:lstStyle>
            <a:lvl1pPr eaLnBrk="1" hangingPunct="1">
              <a:defRPr sz="1200">
                <a:uFillTx/>
                <a:latin charset="0" pitchFamily="18" typeface="Times New Roman"/>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4215" name="Rectangle 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5"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3886200" y="8686800"/>
            <a:ext cx="2971800" cy="4572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chorCtr="0" bIns="45720" compatLnSpc="1" lIns="91440" numCol="1" rIns="91440" tIns="45720" vert="horz" wrap="square">
            <a:prstTxWarp prst="textNoShape">
              <a:avLst/>
            </a:prstTxWarp>
          </a:bodyPr>
          <a:lstStyle>
            <a:lvl1pPr algn="r" eaLnBrk="1" hangingPunct="1">
              <a:defRPr sz="1200">
                <a:uFillTx/>
                <a:latin charset="0" panose="02020603050405020304" pitchFamily="18" typeface="Times New Roman"/>
                <a:cs charset="0" panose="02020603050405020304" pitchFamily="18" typeface="Times New Roman"/>
              </a:defRPr>
            </a:lvl1pPr>
          </a:lstStyle>
          <a:p>
            <a:pPr>
              <a:defRPr>
                <a:uFillTx/>
              </a:defRPr>
            </a:pPr>
            <a:fld id="{65D7B668-2CEF-4874-B2CE-B177F9FD5F08}" type="slidenum">
              <a:rPr altLang="en-US" lang="ar-SA">
                <a:uFillTx/>
              </a:rPr>
              <a:pPr>
                <a:defRPr>
                  <a:uFillTx/>
                </a:defRPr>
              </a:pPr>
              <a:t>‹#›</a:t>
            </a:fld>
            <a:endParaRPr altLang="en-US" lang="en-US">
              <a:uFillTx/>
            </a:endParaRPr>
          </a:p>
        </p:txBody>
      </p:sp>
    </p:spTree>
  </p:cSld>
  <p:clrMap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ccent1="accent1" accent2="accent2" accent3="accent3" accent4="accent4" accent5="accent5" accent6="accent6" bg1="lt1" bg2="lt2" folHlink="folHlink" hlink="hlink" tx1="dk1" tx2="dk2"/>
  <p:notes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vl1pPr algn="l" eaLnBrk="0" fontAlgn="base" hangingPunct="0" rtl="0">
      <a:spcBef>
        <a:spcPct val="30000"/>
      </a:spcBef>
      <a:spcAft>
        <a:spcPct val="0"/>
      </a:spcAft>
      <a:defRPr kern="1200" sz="1200">
        <a:solidFill>
          <a:schemeClr val="tx1"/>
        </a:solidFill>
        <a:uFillTx/>
        <a:latin charset="0" typeface="Arial"/>
        <a:ea typeface="+mn-ea"/>
        <a:cs typeface="+mn-cs"/>
      </a:defRPr>
    </a:lvl1pPr>
    <a:lvl2pPr algn="l" eaLnBrk="0" fontAlgn="base" hangingPunct="0" marL="457200" rtl="0">
      <a:spcBef>
        <a:spcPct val="30000"/>
      </a:spcBef>
      <a:spcAft>
        <a:spcPct val="0"/>
      </a:spcAft>
      <a:defRPr kern="1200" sz="1200">
        <a:solidFill>
          <a:schemeClr val="tx1"/>
        </a:solidFill>
        <a:uFillTx/>
        <a:latin charset="0" typeface="Arial"/>
        <a:ea typeface="+mn-ea"/>
        <a:cs typeface="+mn-cs"/>
      </a:defRPr>
    </a:lvl2pPr>
    <a:lvl3pPr algn="l" eaLnBrk="0" fontAlgn="base" hangingPunct="0" marL="914400" rtl="0">
      <a:spcBef>
        <a:spcPct val="30000"/>
      </a:spcBef>
      <a:spcAft>
        <a:spcPct val="0"/>
      </a:spcAft>
      <a:defRPr kern="1200" sz="1200">
        <a:solidFill>
          <a:schemeClr val="tx1"/>
        </a:solidFill>
        <a:uFillTx/>
        <a:latin charset="0" typeface="Arial"/>
        <a:ea typeface="+mn-ea"/>
        <a:cs typeface="+mn-cs"/>
      </a:defRPr>
    </a:lvl3pPr>
    <a:lvl4pPr algn="l" eaLnBrk="0" fontAlgn="base" hangingPunct="0" marL="1371600" rtl="0">
      <a:spcBef>
        <a:spcPct val="30000"/>
      </a:spcBef>
      <a:spcAft>
        <a:spcPct val="0"/>
      </a:spcAft>
      <a:defRPr kern="1200" sz="1200">
        <a:solidFill>
          <a:schemeClr val="tx1"/>
        </a:solidFill>
        <a:uFillTx/>
        <a:latin charset="0" typeface="Arial"/>
        <a:ea typeface="+mn-ea"/>
        <a:cs typeface="+mn-cs"/>
      </a:defRPr>
    </a:lvl4pPr>
    <a:lvl5pPr algn="l" eaLnBrk="0" fontAlgn="base" hangingPunct="0" marL="1828800" rtl="0">
      <a:spcBef>
        <a:spcPct val="30000"/>
      </a:spcBef>
      <a:spcAft>
        <a:spcPct val="0"/>
      </a:spcAft>
      <a:defRPr kern="1200" sz="1200">
        <a:solidFill>
          <a:schemeClr val="tx1"/>
        </a:solidFill>
        <a:uFillTx/>
        <a:latin charset="0" typeface="Arial"/>
        <a:ea typeface="+mn-ea"/>
        <a:cs typeface="+mn-cs"/>
      </a:defRPr>
    </a:lvl5pPr>
    <a:lvl6pPr algn="l" defTabSz="914400" eaLnBrk="1" hangingPunct="1" latinLnBrk="0" marL="2286000" rtl="0">
      <a:defRPr kern="1200" sz="1200">
        <a:solidFill>
          <a:schemeClr val="tx1"/>
        </a:solidFill>
        <a:uFillTx/>
        <a:latin typeface="+mn-lt"/>
        <a:ea typeface="+mn-ea"/>
        <a:cs typeface="+mn-cs"/>
      </a:defRPr>
    </a:lvl6pPr>
    <a:lvl7pPr algn="l" defTabSz="914400" eaLnBrk="1" hangingPunct="1" latinLnBrk="0" marL="2743200" rtl="0">
      <a:defRPr kern="1200" sz="1200">
        <a:solidFill>
          <a:schemeClr val="tx1"/>
        </a:solidFill>
        <a:uFillTx/>
        <a:latin typeface="+mn-lt"/>
        <a:ea typeface="+mn-ea"/>
        <a:cs typeface="+mn-cs"/>
      </a:defRPr>
    </a:lvl7pPr>
    <a:lvl8pPr algn="l" defTabSz="914400" eaLnBrk="1" hangingPunct="1" latinLnBrk="0" marL="3200400" rtl="0">
      <a:defRPr kern="1200" sz="1200">
        <a:solidFill>
          <a:schemeClr val="tx1"/>
        </a:solidFill>
        <a:uFillTx/>
        <a:latin typeface="+mn-lt"/>
        <a:ea typeface="+mn-ea"/>
        <a:cs typeface="+mn-cs"/>
      </a:defRPr>
    </a:lvl8pPr>
    <a:lvl9pPr algn="l" defTabSz="914400" eaLnBrk="1" hangingPunct="1" latinLnBrk="0" marL="3657600" rtl="0">
      <a:defRPr kern="1200" sz="1200">
        <a:solidFill>
          <a:schemeClr val="tx1"/>
        </a:solidFill>
        <a:uFillTx/>
        <a:latin typeface="+mn-lt"/>
        <a:ea typeface="+mn-ea"/>
        <a:cs typeface="+mn-cs"/>
      </a:defRPr>
    </a:lvl9pPr>
  </p:notesStyle>
</p:notesMaster>
</file>

<file path=ppt/notesSlides/_rels/notesSlide1.xml.rels><?xml version="1.0" standalone="yes" ?><Relationships xmlns="http://schemas.openxmlformats.org/package/2006/relationships"><Relationship Id="rId1" Target="../slides/slide14.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0.xml.rels><?xml version="1.0" standalone="yes" ?><Relationships xmlns="http://schemas.openxmlformats.org/package/2006/relationships"><Relationship Id="rId1" Target="../slides/slide30.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1.xml.rels><?xml version="1.0" standalone="yes" ?><Relationships xmlns="http://schemas.openxmlformats.org/package/2006/relationships"><Relationship Id="rId1" Target="../slides/slide31.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2.xml.rels><?xml version="1.0" standalone="yes" ?><Relationships xmlns="http://schemas.openxmlformats.org/package/2006/relationships"><Relationship Id="rId1" Target="../slides/slide32.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3.xml.rels><?xml version="1.0" standalone="yes" ?><Relationships xmlns="http://schemas.openxmlformats.org/package/2006/relationships"><Relationship Id="rId1" Target="../slides/slide33.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4.xml.rels><?xml version="1.0" standalone="yes" ?><Relationships xmlns="http://schemas.openxmlformats.org/package/2006/relationships"><Relationship Id="rId1" Target="../slides/slide34.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2.xml.rels><?xml version="1.0" standalone="yes" ?><Relationships xmlns="http://schemas.openxmlformats.org/package/2006/relationships"><Relationship Id="rId1" Target="../slides/slide15.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3.xml.rels><?xml version="1.0" standalone="yes" ?><Relationships xmlns="http://schemas.openxmlformats.org/package/2006/relationships"><Relationship Id="rId1" Target="../slides/slide16.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4.xml.rels><?xml version="1.0" standalone="yes" ?><Relationships xmlns="http://schemas.openxmlformats.org/package/2006/relationships"><Relationship Id="rId1" Target="../slides/slide19.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5.xml.rels><?xml version="1.0" standalone="yes" ?><Relationships xmlns="http://schemas.openxmlformats.org/package/2006/relationships"><Relationship Id="rId1" Target="../slides/slide20.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6.xml.rels><?xml version="1.0" standalone="yes" ?><Relationships xmlns="http://schemas.openxmlformats.org/package/2006/relationships"><Relationship Id="rId1" Target="../slides/slide21.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7.xml.rels><?xml version="1.0" standalone="yes" ?><Relationships xmlns="http://schemas.openxmlformats.org/package/2006/relationships"><Relationship Id="rId1" Target="../slides/slide23.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8.xml.rels><?xml version="1.0" standalone="yes" ?><Relationships xmlns="http://schemas.openxmlformats.org/package/2006/relationships"><Relationship Id="rId1" Target="../slides/slide28.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9.xml.rels><?xml version="1.0" standalone="yes" ?><Relationships xmlns="http://schemas.openxmlformats.org/package/2006/relationships"><Relationship Id="rId1" Target="../slides/slide29.xml" Type="http://schemas.openxmlformats.org/officeDocument/2006/relationships/slide"></Relationship><Relationship Id="rId2" Target="../notesMasters/notesMaster1.xml" Type="http://schemas.openxmlformats.org/officeDocument/2006/relationships/notesMaster"></Relationship></Relationships>
</file>

<file path=ppt/notesSlides/notesSlide1.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3794" name="Slide Image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ChangeAspect="1" noGrp="1" noRot="1" noTextEdit="1"/>
          </p:cNvSpPr>
          <p:nvPr>
            <p:ph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3795" name="Notes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hangingPunct="1"/>
            <a:endParaRPr altLang="en-US" lang="en-US">
              <a:uFillTx/>
              <a:latin charset="0" panose="020B0604020202020204" pitchFamily="34" typeface="Arial"/>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3796" name="Slide Numb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5"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fld id="{412E0114-0B74-4D0F-842E-7931B48AA228}" type="slidenum">
              <a:rPr altLang="en-US" lang="ar-SA" smtClean="0">
                <a:uFillTx/>
                <a:latin charset="0" panose="02020603050405020304" pitchFamily="18" typeface="Times New Roman"/>
              </a:rPr>
              <a:pPr/>
              <a:t>14</a:t>
            </a:fld>
            <a:endParaRPr altLang="en-US" lang="en-US">
              <a:uFillTx/>
              <a:latin charset="0" panose="02020603050405020304" pitchFamily="18" typeface="Times New Roman"/>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10.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4514" name="Slide Image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ChangeAspect="1" noGrp="1" noRot="1" noTextEdit="1"/>
          </p:cNvSpPr>
          <p:nvPr>
            <p:ph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4515" name="Notes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hangingPunct="1"/>
            <a:endParaRPr altLang="en-US" lang="en-US">
              <a:uFillTx/>
              <a:latin charset="0" panose="020B0604020202020204" pitchFamily="34" typeface="Arial"/>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4516" name="Slide Numb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5"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fld id="{AB4F6698-055C-48E7-9A37-15AA5471EC26}" type="slidenum">
              <a:rPr altLang="en-US" lang="ar-SA" smtClean="0">
                <a:uFillTx/>
                <a:latin charset="0" panose="02020603050405020304" pitchFamily="18" typeface="Times New Roman"/>
              </a:rPr>
              <a:pPr/>
              <a:t>30</a:t>
            </a:fld>
            <a:endParaRPr altLang="en-US" lang="en-US">
              <a:uFillTx/>
              <a:latin charset="0" panose="02020603050405020304" pitchFamily="18" typeface="Times New Roman"/>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11.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6562" name="Slide Image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ChangeAspect="1" noGrp="1" noRot="1" noTextEdit="1"/>
          </p:cNvSpPr>
          <p:nvPr>
            <p:ph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6563" name="Notes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hangingPunct="1"/>
            <a:endParaRPr altLang="en-US" lang="en-US">
              <a:uFillTx/>
              <a:latin charset="0" panose="020B0604020202020204" pitchFamily="34" typeface="Arial"/>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6564" name="Slide Numb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5"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fld id="{3917B7F6-D3F8-4568-AA3E-59FCAC9F2772}" type="slidenum">
              <a:rPr altLang="en-US" lang="ar-SA" smtClean="0">
                <a:uFillTx/>
                <a:latin charset="0" panose="02020603050405020304" pitchFamily="18" typeface="Times New Roman"/>
              </a:rPr>
              <a:pPr/>
              <a:t>31</a:t>
            </a:fld>
            <a:endParaRPr altLang="en-US" lang="en-US">
              <a:uFillTx/>
              <a:latin charset="0" panose="02020603050405020304" pitchFamily="18" typeface="Times New Roman"/>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12.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8610" name="Slide Image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ChangeAspect="1" noGrp="1" noRot="1" noTextEdit="1"/>
          </p:cNvSpPr>
          <p:nvPr>
            <p:ph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8611" name="Notes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hangingPunct="1"/>
            <a:endParaRPr altLang="en-US" lang="en-US">
              <a:uFillTx/>
              <a:latin charset="0" panose="020B0604020202020204" pitchFamily="34" typeface="Arial"/>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8612" name="Slide Numb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5"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fld id="{0F61F355-23A2-47CA-8C0B-2259F8AC58A5}" type="slidenum">
              <a:rPr altLang="en-US" lang="ar-SA" smtClean="0">
                <a:uFillTx/>
                <a:latin charset="0" panose="02020603050405020304" pitchFamily="18" typeface="Times New Roman"/>
              </a:rPr>
              <a:pPr/>
              <a:t>32</a:t>
            </a:fld>
            <a:endParaRPr altLang="en-US" lang="en-US">
              <a:uFillTx/>
              <a:latin charset="0" panose="02020603050405020304" pitchFamily="18" typeface="Times New Roman"/>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13.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0658" name="Slide Image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ChangeAspect="1" noGrp="1" noRot="1" noTextEdit="1"/>
          </p:cNvSpPr>
          <p:nvPr>
            <p:ph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0659" name="Notes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hangingPunct="1"/>
            <a:endParaRPr altLang="en-US" lang="en-US">
              <a:uFillTx/>
              <a:latin charset="0" panose="020B0604020202020204" pitchFamily="34" typeface="Arial"/>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0660" name="Slide Numb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5"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fld id="{EE1578AA-1997-46AC-B859-B366E0512FED}" type="slidenum">
              <a:rPr altLang="en-US" lang="ar-SA" smtClean="0">
                <a:uFillTx/>
                <a:latin charset="0" panose="02020603050405020304" pitchFamily="18" typeface="Times New Roman"/>
              </a:rPr>
              <a:pPr/>
              <a:t>33</a:t>
            </a:fld>
            <a:endParaRPr altLang="en-US" lang="en-US">
              <a:uFillTx/>
              <a:latin charset="0" panose="02020603050405020304" pitchFamily="18" typeface="Times New Roman"/>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14.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0962" name="Slide Image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ChangeAspect="1" noGrp="1" noRot="1" noTextEdit="1"/>
          </p:cNvSpPr>
          <p:nvPr>
            <p:ph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0963" name="Notes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hangingPunct="1"/>
            <a:endParaRPr altLang="en-US" lang="en-US">
              <a:uFillTx/>
              <a:latin charset="0" panose="020B0604020202020204" pitchFamily="34" typeface="Arial"/>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0964" name="Slide Numb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5"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fld id="{7CC4C26A-5CB8-4027-9D72-B22B8E9C6C6A}" type="slidenum">
              <a:rPr altLang="en-US" lang="ar-SA" smtClean="0">
                <a:uFillTx/>
                <a:latin charset="0" panose="02020603050405020304" pitchFamily="18" typeface="Times New Roman"/>
              </a:rPr>
              <a:pPr/>
              <a:t>34</a:t>
            </a:fld>
            <a:endParaRPr altLang="en-US" lang="en-US">
              <a:uFillTx/>
              <a:latin charset="0" panose="02020603050405020304" pitchFamily="18" typeface="Times New Roman"/>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2.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5842" name="Slide Image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ChangeAspect="1" noGrp="1" noRot="1" noTextEdit="1"/>
          </p:cNvSpPr>
          <p:nvPr>
            <p:ph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5843" name="Notes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hangingPunct="1"/>
            <a:endParaRPr altLang="en-US" lang="en-US">
              <a:uFillTx/>
              <a:latin charset="0" panose="020B0604020202020204" pitchFamily="34" typeface="Arial"/>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5844" name="Slide Numb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5"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fld id="{1F32A8A1-FA7F-4A86-BF86-309E4BE32AE7}" type="slidenum">
              <a:rPr altLang="en-US" lang="ar-SA" smtClean="0">
                <a:uFillTx/>
                <a:latin charset="0" panose="02020603050405020304" pitchFamily="18" typeface="Times New Roman"/>
              </a:rPr>
              <a:pPr/>
              <a:t>15</a:t>
            </a:fld>
            <a:endParaRPr altLang="en-US" lang="en-US">
              <a:uFillTx/>
              <a:latin charset="0" panose="02020603050405020304" pitchFamily="18" typeface="Times New Roman"/>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3.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7890" name="Slide Image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ChangeAspect="1" noGrp="1" noRot="1" noTextEdit="1"/>
          </p:cNvSpPr>
          <p:nvPr>
            <p:ph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7891" name="Notes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hangingPunct="1"/>
            <a:endParaRPr altLang="en-US" lang="en-US">
              <a:uFillTx/>
              <a:latin charset="0" panose="020B0604020202020204" pitchFamily="34" typeface="Arial"/>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7892" name="Slide Numb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5"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fld id="{07F992FC-83E7-444B-9FF0-EB0A68E9B1EF}" type="slidenum">
              <a:rPr altLang="en-US" lang="ar-SA" smtClean="0">
                <a:uFillTx/>
                <a:latin charset="0" panose="02020603050405020304" pitchFamily="18" typeface="Times New Roman"/>
              </a:rPr>
              <a:pPr/>
              <a:t>16</a:t>
            </a:fld>
            <a:endParaRPr altLang="en-US" lang="en-US">
              <a:uFillTx/>
              <a:latin charset="0" panose="02020603050405020304" pitchFamily="18" typeface="Times New Roman"/>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4.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5058" name="Slide Image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ChangeAspect="1" noGrp="1" noRot="1" noTextEdit="1"/>
          </p:cNvSpPr>
          <p:nvPr>
            <p:ph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5059" name="Notes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hangingPunct="1"/>
            <a:endParaRPr altLang="en-US" lang="en-US">
              <a:uFillTx/>
              <a:latin charset="0" panose="020B0604020202020204" pitchFamily="34" typeface="Arial"/>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5060" name="Slide Numb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5"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fld id="{C7D7BEC7-AFFA-4377-A426-3E3CBF01357F}" type="slidenum">
              <a:rPr altLang="en-US" lang="ar-SA" smtClean="0">
                <a:uFillTx/>
                <a:latin charset="0" panose="02020603050405020304" pitchFamily="18" typeface="Times New Roman"/>
              </a:rPr>
              <a:pPr/>
              <a:t>19</a:t>
            </a:fld>
            <a:endParaRPr altLang="en-US" lang="en-US">
              <a:uFillTx/>
              <a:latin charset="0" panose="02020603050405020304" pitchFamily="18" typeface="Times New Roman"/>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5.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7106" name="Slide Image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ChangeAspect="1" noGrp="1" noRot="1" noTextEdit="1"/>
          </p:cNvSpPr>
          <p:nvPr>
            <p:ph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7107" name="Notes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hangingPunct="1"/>
            <a:endParaRPr altLang="en-US" lang="en-US">
              <a:uFillTx/>
              <a:latin charset="0" panose="020B0604020202020204" pitchFamily="34" typeface="Arial"/>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7108" name="Slide Numb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5"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fld id="{D4B3FA0C-D557-46C2-92D4-14308E4D715E}" type="slidenum">
              <a:rPr altLang="en-US" lang="ar-SA" smtClean="0">
                <a:uFillTx/>
                <a:latin charset="0" panose="02020603050405020304" pitchFamily="18" typeface="Times New Roman"/>
              </a:rPr>
              <a:pPr/>
              <a:t>20</a:t>
            </a:fld>
            <a:endParaRPr altLang="en-US" lang="en-US">
              <a:uFillTx/>
              <a:latin charset="0" panose="02020603050405020304" pitchFamily="18" typeface="Times New Roman"/>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6.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1202" name="Slide Image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ChangeAspect="1" noGrp="1" noRot="1" noTextEdit="1"/>
          </p:cNvSpPr>
          <p:nvPr>
            <p:ph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1203" name="Notes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hangingPunct="1"/>
            <a:endParaRPr altLang="en-US" lang="en-US">
              <a:uFillTx/>
              <a:latin charset="0" panose="020B0604020202020204" pitchFamily="34" typeface="Arial"/>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1204" name="Slide Numb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5"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fld id="{41496650-D768-4FCA-88DC-396B7C00B454}" type="slidenum">
              <a:rPr altLang="en-US" lang="ar-SA" smtClean="0">
                <a:uFillTx/>
                <a:latin charset="0" panose="02020603050405020304" pitchFamily="18" typeface="Times New Roman"/>
              </a:rPr>
              <a:pPr/>
              <a:t>21</a:t>
            </a:fld>
            <a:endParaRPr altLang="en-US" lang="en-US">
              <a:uFillTx/>
              <a:latin charset="0" panose="02020603050405020304" pitchFamily="18" typeface="Times New Roman"/>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7.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4274" name="Slide Image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ChangeAspect="1" noGrp="1" noRot="1" noTextEdit="1"/>
          </p:cNvSpPr>
          <p:nvPr>
            <p:ph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4275" name="Notes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hangingPunct="1"/>
            <a:endParaRPr altLang="en-US" lang="en-US">
              <a:uFillTx/>
              <a:latin charset="0" panose="020B0604020202020204" pitchFamily="34" typeface="Arial"/>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4276" name="Slide Numb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5"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fld id="{D75216E8-4EBD-494D-AD76-20E522B214FA}" type="slidenum">
              <a:rPr altLang="en-US" lang="ar-SA" smtClean="0">
                <a:uFillTx/>
                <a:latin charset="0" panose="02020603050405020304" pitchFamily="18" typeface="Times New Roman"/>
              </a:rPr>
              <a:pPr/>
              <a:t>23</a:t>
            </a:fld>
            <a:endParaRPr altLang="en-US" lang="en-US">
              <a:uFillTx/>
              <a:latin charset="0" panose="02020603050405020304" pitchFamily="18" typeface="Times New Roman"/>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8.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0418" name="Slide Image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ChangeAspect="1" noGrp="1" noRot="1" noTextEdit="1"/>
          </p:cNvSpPr>
          <p:nvPr>
            <p:ph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0419" name="Notes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hangingPunct="1"/>
            <a:endParaRPr altLang="en-US" lang="en-US">
              <a:uFillTx/>
              <a:latin charset="0" panose="020B0604020202020204" pitchFamily="34" typeface="Arial"/>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0420" name="Slide Numb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5"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fld id="{4ED0A43E-E2EB-4EAF-811B-DCCBBAE1CADC}" type="slidenum">
              <a:rPr altLang="en-US" lang="ar-SA" smtClean="0">
                <a:uFillTx/>
                <a:latin charset="0" panose="02020603050405020304" pitchFamily="18" typeface="Times New Roman"/>
              </a:rPr>
              <a:pPr/>
              <a:t>28</a:t>
            </a:fld>
            <a:endParaRPr altLang="en-US" lang="en-US">
              <a:uFillTx/>
              <a:latin charset="0" panose="02020603050405020304" pitchFamily="18" typeface="Times New Roman"/>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9.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2466" name="Slide Image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ChangeAspect="1" noGrp="1" noRot="1" noTextEdit="1"/>
          </p:cNvSpPr>
          <p:nvPr>
            <p:ph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2467" name="Notes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hangingPunct="1"/>
            <a:endParaRPr altLang="en-US" lang="en-US">
              <a:uFillTx/>
              <a:latin charset="0" panose="020B0604020202020204" pitchFamily="34" typeface="Arial"/>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2468" name="Slide Numb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5"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fld id="{F00F4B6D-08B4-43A7-868A-6102D6441AE2}" type="slidenum">
              <a:rPr altLang="en-US" lang="ar-SA" smtClean="0">
                <a:uFillTx/>
                <a:latin charset="0" panose="02020603050405020304" pitchFamily="18" typeface="Times New Roman"/>
              </a:rPr>
              <a:pPr/>
              <a:t>29</a:t>
            </a:fld>
            <a:endParaRPr altLang="en-US" lang="en-US">
              <a:uFillTx/>
              <a:latin charset="0" panose="02020603050405020304" pitchFamily="18" typeface="Times New Roman"/>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slideLayouts/_rels/slideLayout1.xml.rels><?xml version="1.0" standalone="yes" ?><Relationships xmlns="http://schemas.openxmlformats.org/package/2006/relationships"><Relationship Id="rId1" Target="../media/image2.png" Type="http://schemas.openxmlformats.org/officeDocument/2006/relationships/image"></Relationship><Relationship Id="rId2" Target="../slideMasters/slideMaster1.xml" Type="http://schemas.openxmlformats.org/officeDocument/2006/relationships/slideMaster"></Relationship></Relationships>
</file>

<file path=ppt/slideLayouts/_rels/slideLayout10.xml.rels><?xml version="1.0" standalone="yes" ?><Relationships xmlns="http://schemas.openxmlformats.org/package/2006/relationships"><Relationship Id="rId1" Target="../media/image3.png" Type="http://schemas.openxmlformats.org/officeDocument/2006/relationships/image"></Relationship><Relationship Id="rId2" Target="../slideMasters/slideMaster1.xml" Type="http://schemas.openxmlformats.org/officeDocument/2006/relationships/slideMaster"></Relationship></Relationships>
</file>

<file path=ppt/slideLayouts/_rels/slideLayout11.xml.rels><?xml version="1.0" standalone="yes" ?><Relationships xmlns="http://schemas.openxmlformats.org/package/2006/relationships"><Relationship Id="rId1" Target="../media/image3.png" Type="http://schemas.openxmlformats.org/officeDocument/2006/relationships/image"></Relationship><Relationship Id="rId2" Target="../slideMasters/slideMaster1.xml" Type="http://schemas.openxmlformats.org/officeDocument/2006/relationships/slideMaster"></Relationship></Relationships>
</file>

<file path=ppt/slideLayouts/_rels/slideLayout12.xml.rels><?xml version="1.0" standalone="yes" ?><Relationships xmlns="http://schemas.openxmlformats.org/package/2006/relationships"><Relationship Id="rId1" Target="../media/image3.png" Type="http://schemas.openxmlformats.org/officeDocument/2006/relationships/image"></Relationship><Relationship Id="rId2" Target="../slideMasters/slideMaster1.xml" Type="http://schemas.openxmlformats.org/officeDocument/2006/relationships/slideMaster"></Relationship></Relationships>
</file>

<file path=ppt/slideLayouts/_rels/slideLayout13.xml.rels><?xml version="1.0" standalone="yes" ?><Relationships xmlns="http://schemas.openxmlformats.org/package/2006/relationships"><Relationship Id="rId1" Target="../media/image3.png" Type="http://schemas.openxmlformats.org/officeDocument/2006/relationships/image"></Relationship><Relationship Id="rId2" Target="../slideMasters/slideMaster1.xml" Type="http://schemas.openxmlformats.org/officeDocument/2006/relationships/slideMaster"></Relationship></Relationships>
</file>

<file path=ppt/slideLayouts/_rels/slideLayout14.xml.rels><?xml version="1.0" standalone="yes" ?><Relationships xmlns="http://schemas.openxmlformats.org/package/2006/relationships"><Relationship Id="rId1" Target="../media/image3.png" Type="http://schemas.openxmlformats.org/officeDocument/2006/relationships/image"></Relationship><Relationship Id="rId2" Target="../slideMasters/slideMaster1.xml" Type="http://schemas.openxmlformats.org/officeDocument/2006/relationships/slideMaster"></Relationship></Relationships>
</file>

<file path=ppt/slideLayouts/_rels/slideLayout15.xml.rels><?xml version="1.0" standalone="yes" ?><Relationships xmlns="http://schemas.openxmlformats.org/package/2006/relationships"><Relationship Id="rId1" Target="../media/image3.png" Type="http://schemas.openxmlformats.org/officeDocument/2006/relationships/image"></Relationship><Relationship Id="rId2" Target="../slideMasters/slideMaster1.xml" Type="http://schemas.openxmlformats.org/officeDocument/2006/relationships/slideMaster"></Relationship></Relationships>
</file>

<file path=ppt/slideLayouts/_rels/slideLayout16.xml.rels><?xml version="1.0" standalone="yes" ?><Relationships xmlns="http://schemas.openxmlformats.org/package/2006/relationships"><Relationship Id="rId1" Target="../media/image3.png" Type="http://schemas.openxmlformats.org/officeDocument/2006/relationships/image"></Relationship><Relationship Id="rId2" Target="../slideMasters/slideMaster1.xml" Type="http://schemas.openxmlformats.org/officeDocument/2006/relationships/slideMaster"></Relationship></Relationships>
</file>

<file path=ppt/slideLayouts/_rels/slideLayout17.xml.rels><?xml version="1.0" standalone="yes" ?><Relationships xmlns="http://schemas.openxmlformats.org/package/2006/relationships"><Relationship Id="rId1" Target="../media/image3.png" Type="http://schemas.openxmlformats.org/officeDocument/2006/relationships/image"></Relationship><Relationship Id="rId2" Target="../slideMasters/slideMaster1.xml" Type="http://schemas.openxmlformats.org/officeDocument/2006/relationships/slideMaster"></Relationship></Relationships>
</file>

<file path=ppt/slideLayouts/_rels/slideLayout18.xml.rels><?xml version="1.0" standalone="yes" ?><Relationships xmlns="http://schemas.openxmlformats.org/package/2006/relationships"><Relationship Id="rId1" Target="../media/image4.png" Type="http://schemas.openxmlformats.org/officeDocument/2006/relationships/image"></Relationship><Relationship Id="rId2" Target="../slideMasters/slideMaster1.xml" Type="http://schemas.openxmlformats.org/officeDocument/2006/relationships/slideMaster"></Relationship></Relationships>
</file>

<file path=ppt/slideLayouts/_rels/slideLayout2.xml.rels><?xml version="1.0" standalone="yes" ?><Relationships xmlns="http://schemas.openxmlformats.org/package/2006/relationships"><Relationship Id="rId1" Target="../media/image3.png" Type="http://schemas.openxmlformats.org/officeDocument/2006/relationships/image"></Relationship><Relationship Id="rId2" Target="../slideMasters/slideMaster1.xml" Type="http://schemas.openxmlformats.org/officeDocument/2006/relationships/slideMaster"></Relationship></Relationships>
</file>

<file path=ppt/slideLayouts/_rels/slideLayout3.xml.rels><?xml version="1.0" standalone="yes" ?><Relationships xmlns="http://schemas.openxmlformats.org/package/2006/relationships"><Relationship Id="rId1" Target="../media/image3.png" Type="http://schemas.openxmlformats.org/officeDocument/2006/relationships/image"></Relationship><Relationship Id="rId2" Target="../slideMasters/slideMaster1.xml" Type="http://schemas.openxmlformats.org/officeDocument/2006/relationships/slideMaster"></Relationship></Relationships>
</file>

<file path=ppt/slideLayouts/_rels/slideLayout4.xml.rels><?xml version="1.0" standalone="yes" ?><Relationships xmlns="http://schemas.openxmlformats.org/package/2006/relationships"><Relationship Id="rId1" Target="../media/image3.png" Type="http://schemas.openxmlformats.org/officeDocument/2006/relationships/image"></Relationship><Relationship Id="rId2" Target="../slideMasters/slideMaster1.xml" Type="http://schemas.openxmlformats.org/officeDocument/2006/relationships/slideMaster"></Relationship></Relationships>
</file>

<file path=ppt/slideLayouts/_rels/slideLayout5.xml.rels><?xml version="1.0" standalone="yes" ?><Relationships xmlns="http://schemas.openxmlformats.org/package/2006/relationships"><Relationship Id="rId1" Target="../media/image3.png" Type="http://schemas.openxmlformats.org/officeDocument/2006/relationships/image"></Relationship><Relationship Id="rId2" Target="../slideMasters/slideMaster1.xml" Type="http://schemas.openxmlformats.org/officeDocument/2006/relationships/slideMaster"></Relationship></Relationships>
</file>

<file path=ppt/slideLayouts/_rels/slideLayout6.xml.rels><?xml version="1.0" standalone="yes" ?><Relationships xmlns="http://schemas.openxmlformats.org/package/2006/relationships"><Relationship Id="rId1" Target="../media/image3.png" Type="http://schemas.openxmlformats.org/officeDocument/2006/relationships/image"></Relationship><Relationship Id="rId2" Target="../slideMasters/slideMaster1.xml" Type="http://schemas.openxmlformats.org/officeDocument/2006/relationships/slideMaster"></Relationship></Relationships>
</file>

<file path=ppt/slideLayouts/_rels/slideLayout7.xml.rels><?xml version="1.0" standalone="yes" ?><Relationships xmlns="http://schemas.openxmlformats.org/package/2006/relationships"><Relationship Id="rId1" Target="../media/image3.png" Type="http://schemas.openxmlformats.org/officeDocument/2006/relationships/image"></Relationship><Relationship Id="rId2" Target="../slideMasters/slideMaster1.xml" Type="http://schemas.openxmlformats.org/officeDocument/2006/relationships/slideMaster"></Relationship></Relationships>
</file>

<file path=ppt/slideLayouts/_rels/slideLayout8.xml.rels><?xml version="1.0" standalone="yes" ?><Relationships xmlns="http://schemas.openxmlformats.org/package/2006/relationships"><Relationship Id="rId1" Target="../media/image3.png" Type="http://schemas.openxmlformats.org/officeDocument/2006/relationships/image"></Relationship><Relationship Id="rId2" Target="../slideMasters/slideMaster1.xml" Type="http://schemas.openxmlformats.org/officeDocument/2006/relationships/slideMaster"></Relationship></Relationships>
</file>

<file path=ppt/slideLayouts/_rels/slideLayout9.xml.rels><?xml version="1.0" standalone="yes" ?><Relationships xmlns="http://schemas.openxmlformats.org/package/2006/relationships"><Relationship Id="rId1" Target="../media/image3.png" Type="http://schemas.openxmlformats.org/officeDocument/2006/relationships/image"></Relationship><Relationship Id="rId2" Target="../slideMasters/slideMaster1.xml" Type="http://schemas.openxmlformats.org/officeDocument/2006/relationships/slideMaster"></Relationship></Relationships>
</file>

<file path=ppt/slideLayouts/slideLayout1.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itle">
  <p:cSld name="Title Slide">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Celestia-R1---OverlayTitleSD.png" id="4" name="Picture 6"/>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1"/>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0" y="0"/>
            <a:ext cx="7397750" cy="6858000"/>
          </a:xfrm>
          <a:prstGeom prst="rect">
            <a:avLst/>
          </a:prstGeom>
          <a:noFill/>
          <a:ln>
            <a:noFill/>
          </a:ln>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ctr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743973" y="1964267"/>
            <a:ext cx="5714228" cy="2421464"/>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lstStyle>
            <a:lvl1pPr algn="ctr">
              <a:defRPr sz="4400">
                <a:effectLst/>
                <a:uFillTx/>
              </a:defRPr>
            </a:lvl1pPr>
          </a:lstStyle>
          <a:p>
            <a:r>
              <a:rPr dirty="0" lang="en-US">
                <a:uFillTx/>
              </a:rPr>
              <a:t>Click to edit Master title style</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Subtit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sub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743973" y="4385733"/>
            <a:ext cx="5714228" cy="1405467"/>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ormAutofit/>
          </a:bodyPr>
          <a:lstStyle>
            <a:lvl1pPr algn="r" indent="0" marL="0">
              <a:buNone/>
              <a:defRPr cap="all" sz="1800">
                <a:solidFill>
                  <a:schemeClr val="tx1"/>
                </a:solidFill>
                <a:uFillTx/>
              </a:defRPr>
            </a:lvl1pPr>
            <a:lvl2pPr algn="ctr" indent="0" marL="457200">
              <a:buNone/>
              <a:defRPr>
                <a:solidFill>
                  <a:schemeClr val="tx1">
                    <a:tint val="75000"/>
                  </a:schemeClr>
                </a:solidFill>
                <a:uFillTx/>
              </a:defRPr>
            </a:lvl2pPr>
            <a:lvl3pPr algn="ctr" indent="0" marL="914400">
              <a:buNone/>
              <a:defRPr>
                <a:solidFill>
                  <a:schemeClr val="tx1">
                    <a:tint val="75000"/>
                  </a:schemeClr>
                </a:solidFill>
                <a:uFillTx/>
              </a:defRPr>
            </a:lvl3pPr>
            <a:lvl4pPr algn="ctr" indent="0" marL="1371600">
              <a:buNone/>
              <a:defRPr>
                <a:solidFill>
                  <a:schemeClr val="tx1">
                    <a:tint val="75000"/>
                  </a:schemeClr>
                </a:solidFill>
                <a:uFillTx/>
              </a:defRPr>
            </a:lvl4pPr>
            <a:lvl5pPr algn="ctr" indent="0" marL="1828800">
              <a:buNone/>
              <a:defRPr>
                <a:solidFill>
                  <a:schemeClr val="tx1">
                    <a:tint val="75000"/>
                  </a:schemeClr>
                </a:solidFill>
                <a:uFillTx/>
              </a:defRPr>
            </a:lvl5pPr>
            <a:lvl6pPr algn="ctr" indent="0" marL="2286000">
              <a:buNone/>
              <a:defRPr>
                <a:solidFill>
                  <a:schemeClr val="tx1">
                    <a:tint val="75000"/>
                  </a:schemeClr>
                </a:solidFill>
                <a:uFillTx/>
              </a:defRPr>
            </a:lvl6pPr>
            <a:lvl7pPr algn="ctr" indent="0" marL="2743200">
              <a:buNone/>
              <a:defRPr>
                <a:solidFill>
                  <a:schemeClr val="tx1">
                    <a:tint val="75000"/>
                  </a:schemeClr>
                </a:solidFill>
                <a:uFillTx/>
              </a:defRPr>
            </a:lvl7pPr>
            <a:lvl8pPr algn="ctr" indent="0" marL="3200400">
              <a:buNone/>
              <a:defRPr>
                <a:solidFill>
                  <a:schemeClr val="tx1">
                    <a:tint val="75000"/>
                  </a:schemeClr>
                </a:solidFill>
                <a:uFillTx/>
              </a:defRPr>
            </a:lvl8pPr>
            <a:lvl9pPr algn="ctr" indent="0" marL="3657600">
              <a:buNone/>
              <a:defRPr>
                <a:solidFill>
                  <a:schemeClr val="tx1">
                    <a:tint val="75000"/>
                  </a:schemeClr>
                </a:solidFill>
                <a:uFillTx/>
              </a:defRPr>
            </a:lvl9pPr>
          </a:lstStyle>
          <a:p>
            <a:r>
              <a:rPr lang="en-US">
                <a:uFillTx/>
              </a:rPr>
              <a:t>Click to edit Master subtitle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751638" y="5870575"/>
            <a:ext cx="1212850" cy="37782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743200" y="5870575"/>
            <a:ext cx="3932238" cy="37782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040688" y="5870575"/>
            <a:ext cx="417512" cy="37782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fld id="{D36BE961-54BF-4941-8A19-FBDA15F21DF1}" type="slidenum">
              <a:rPr altLang="en-US" lang="ar-SA">
                <a:uFillTx/>
              </a:rPr>
              <a:pPr>
                <a:defRPr>
                  <a:uFillTx/>
                </a:defRPr>
              </a:pPr>
              <a:t>‹#›</a:t>
            </a:fld>
            <a:endParaRPr altLang="en-US"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Layout>
</file>

<file path=ppt/slideLayouts/slideLayout10.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p:cSld name="Panoramic Picture with Caption">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Celestia-R1---OverlayContentSD.png" id="5" name="Picture 6"/>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1"/>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14288" y="0"/>
            <a:ext cx="9118600" cy="6858000"/>
          </a:xfrm>
          <a:prstGeom prst="rect">
            <a:avLst/>
          </a:prstGeom>
          <a:noFill/>
          <a:ln>
            <a:noFill/>
          </a:ln>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1" y="4732865"/>
            <a:ext cx="7772400" cy="56673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lstStyle>
            <a:lvl1pPr algn="l">
              <a:defRPr b="0" sz="2000">
                <a:uFillTx/>
              </a:defRPr>
            </a:lvl1pPr>
          </a:lstStyle>
          <a:p>
            <a:r>
              <a:rPr lang="en-US">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Picture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spect="1" noGrp="1"/>
          </p:cNvSpPr>
          <p:nvPr>
            <p:ph idx="1" type="pic"/>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914401" y="932112"/>
            <a:ext cx="6858000" cy="3164976"/>
          </a:xfrm>
          <a:prstGeom prst="roundRect">
            <a:avLst>
              <a:gd fmla="val 4380" name="adj"/>
            </a:avLst>
          </a:prstGeom>
          <a:ln cap="sq" cmpd="dbl" w="50800">
            <a:gradFill flip="none" rotWithShape="1">
              <a:gsLst>
                <a:gs pos="0">
                  <a:srgbClr val="FFFFFF"/>
                </a:gs>
                <a:gs pos="100000">
                  <a:schemeClr val="tx1">
                    <a:alpha val="0"/>
                  </a:schemeClr>
                </a:gs>
              </a:gsLst>
              <a:path path="circle">
                <a:fillToRect b="50000" l="50000" r="50000" t="50000"/>
              </a:path>
              <a:tileRect/>
            </a:gradFill>
            <a:miter lim="800000"/>
          </a:ln>
          <a:effectLst>
            <a:outerShdw algn="tl" blurRad="254000" rotWithShape="0">
              <a:srgbClr val="000000">
                <a:alpha val="43000"/>
              </a:srgbClr>
            </a:outerShdw>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rtlCol="0">
            <a:normAutofit/>
          </a:bodyPr>
          <a:lstStyle>
            <a:lvl1pPr>
              <a:defRPr lang="en-US" sz="1600">
                <a:uFillTx/>
              </a:defRPr>
            </a:lvl1pPr>
          </a:lstStyle>
          <a:p>
            <a:pPr lvl="0"/>
            <a:r>
              <a:rPr lang="en-US" noProof="0">
                <a:uFillTx/>
              </a:rPr>
              <a:t>Click icon to add picture</a:t>
            </a:r>
            <a:endParaRPr dirty="0" lang="en-US" noProof="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Tex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1" y="5299603"/>
            <a:ext cx="7772400" cy="493712"/>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lvl1pPr indent="0" marL="0">
              <a:buNone/>
              <a:defRPr sz="1400">
                <a:uFillTx/>
              </a:defRPr>
            </a:lvl1pPr>
            <a:lvl2pPr indent="0" marL="457200">
              <a:buNone/>
              <a:defRPr sz="1200">
                <a:uFillTx/>
              </a:defRPr>
            </a:lvl2pPr>
            <a:lvl3pPr indent="0" marL="914400">
              <a:buNone/>
              <a:defRPr sz="1000">
                <a:uFillTx/>
              </a:defRPr>
            </a:lvl3pPr>
            <a:lvl4pPr indent="0" marL="1371600">
              <a:buNone/>
              <a:defRPr sz="900">
                <a:uFillTx/>
              </a:defRPr>
            </a:lvl4pPr>
            <a:lvl5pPr indent="0" marL="1828800">
              <a:buNone/>
              <a:defRPr sz="900">
                <a:uFillTx/>
              </a:defRPr>
            </a:lvl5pPr>
            <a:lvl6pPr indent="0" marL="2286000">
              <a:buNone/>
              <a:defRPr sz="900">
                <a:uFillTx/>
              </a:defRPr>
            </a:lvl6pPr>
            <a:lvl7pPr indent="0" marL="2743200">
              <a:buNone/>
              <a:defRPr sz="900">
                <a:uFillTx/>
              </a:defRPr>
            </a:lvl7pPr>
            <a:lvl8pPr indent="0" marL="3200400">
              <a:buNone/>
              <a:defRPr sz="900">
                <a:uFillTx/>
              </a:defRPr>
            </a:lvl8pPr>
            <a:lvl9pPr indent="0" marL="3657600">
              <a:buNone/>
              <a:defRPr sz="900">
                <a:uFillTx/>
              </a:defRPr>
            </a:lvl9pPr>
          </a:lstStyle>
          <a:p>
            <a:pPr lvl="0"/>
            <a:r>
              <a:rPr lang="en-US">
                <a:uFillTx/>
              </a:rPr>
              <a:t>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Date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Foot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Slide Number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fld id="{86FC5F8A-C5D4-4180-BC70-922E05438EA6}" type="slidenum">
              <a:rPr altLang="en-US" lang="ar-SA">
                <a:uFillTx/>
              </a:rPr>
              <a:pPr>
                <a:defRPr>
                  <a:uFillTx/>
                </a:defRPr>
              </a:pPr>
              <a:t>‹#›</a:t>
            </a:fld>
            <a:endParaRPr altLang="en-US"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Layout>
</file>

<file path=ppt/slideLayouts/slideLayout11.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p:cSld name="Title and Caption">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Celestia-R1---OverlayContentSD.png" id="4" name="Picture 6"/>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1"/>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14288" y="0"/>
            <a:ext cx="9118600" cy="6858000"/>
          </a:xfrm>
          <a:prstGeom prst="rect">
            <a:avLst/>
          </a:prstGeom>
          <a:noFill/>
          <a:ln>
            <a:noFill/>
          </a:ln>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3" y="609602"/>
            <a:ext cx="7772399" cy="3124199"/>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lgn="l">
              <a:defRPr b="0" cap="none" sz="3200">
                <a:uFillTx/>
              </a:defRPr>
            </a:lvl1pPr>
          </a:lstStyle>
          <a:p>
            <a:r>
              <a:rPr lang="en-US">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2" y="4343400"/>
            <a:ext cx="7772399" cy="14478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lvl1pPr algn="l" indent="0" marL="0">
              <a:buNone/>
              <a:defRPr sz="2000">
                <a:solidFill>
                  <a:schemeClr val="tx1"/>
                </a:solidFill>
                <a:uFillTx/>
              </a:defRPr>
            </a:lvl1pPr>
            <a:lvl2pPr indent="0" marL="457200">
              <a:buNone/>
              <a:defRPr sz="1800">
                <a:solidFill>
                  <a:schemeClr val="tx1">
                    <a:tint val="75000"/>
                  </a:schemeClr>
                </a:solidFill>
                <a:uFillTx/>
              </a:defRPr>
            </a:lvl2pPr>
            <a:lvl3pPr indent="0" marL="914400">
              <a:buNone/>
              <a:defRPr sz="1600">
                <a:solidFill>
                  <a:schemeClr val="tx1">
                    <a:tint val="75000"/>
                  </a:schemeClr>
                </a:solidFill>
                <a:uFillTx/>
              </a:defRPr>
            </a:lvl3pPr>
            <a:lvl4pPr indent="0" marL="1371600">
              <a:buNone/>
              <a:defRPr sz="1400">
                <a:solidFill>
                  <a:schemeClr val="tx1">
                    <a:tint val="75000"/>
                  </a:schemeClr>
                </a:solidFill>
                <a:uFillTx/>
              </a:defRPr>
            </a:lvl4pPr>
            <a:lvl5pPr indent="0" marL="1828800">
              <a:buNone/>
              <a:defRPr sz="1400">
                <a:solidFill>
                  <a:schemeClr val="tx1">
                    <a:tint val="75000"/>
                  </a:schemeClr>
                </a:solidFill>
                <a:uFillTx/>
              </a:defRPr>
            </a:lvl5pPr>
            <a:lvl6pPr indent="0" marL="2286000">
              <a:buNone/>
              <a:defRPr sz="1400">
                <a:solidFill>
                  <a:schemeClr val="tx1">
                    <a:tint val="75000"/>
                  </a:schemeClr>
                </a:solidFill>
                <a:uFillTx/>
              </a:defRPr>
            </a:lvl6pPr>
            <a:lvl7pPr indent="0" marL="2743200">
              <a:buNone/>
              <a:defRPr sz="1400">
                <a:solidFill>
                  <a:schemeClr val="tx1">
                    <a:tint val="75000"/>
                  </a:schemeClr>
                </a:solidFill>
                <a:uFillTx/>
              </a:defRPr>
            </a:lvl7pPr>
            <a:lvl8pPr indent="0" marL="3200400">
              <a:buNone/>
              <a:defRPr sz="1400">
                <a:solidFill>
                  <a:schemeClr val="tx1">
                    <a:tint val="75000"/>
                  </a:schemeClr>
                </a:solidFill>
                <a:uFillTx/>
              </a:defRPr>
            </a:lvl8pPr>
            <a:lvl9pPr indent="0" marL="3657600">
              <a:buNone/>
              <a:defRPr sz="1400">
                <a:solidFill>
                  <a:schemeClr val="tx1">
                    <a:tint val="75000"/>
                  </a:schemeClr>
                </a:solidFill>
                <a:uFillTx/>
              </a:defRPr>
            </a:lvl9pPr>
          </a:lstStyle>
          <a:p>
            <a:pPr lvl="0"/>
            <a:r>
              <a:rPr lang="en-US">
                <a:uFillTx/>
              </a:rPr>
              <a:t>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fld id="{8871E73B-6A0B-4341-998A-8336704A4FBF}" type="slidenum">
              <a:rPr altLang="en-US" lang="ar-SA">
                <a:uFillTx/>
              </a:rPr>
              <a:pPr>
                <a:defRPr>
                  <a:uFillTx/>
                </a:defRPr>
              </a:pPr>
              <a:t>‹#›</a:t>
            </a:fld>
            <a:endParaRPr altLang="en-US"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Layout>
</file>

<file path=ppt/slideLayouts/slideLayout12.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p:cSld name="Quote with Caption">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Celestia-R1---OverlayContentSD.png" id="5" name="Picture 6"/>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1"/>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14288" y="0"/>
            <a:ext cx="9118600" cy="6858000"/>
          </a:xfrm>
          <a:prstGeom prst="rect">
            <a:avLst/>
          </a:prstGeom>
          <a:noFill/>
          <a:ln>
            <a:noFill/>
          </a:ln>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TextBox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22275" y="717550"/>
            <a:ext cx="457200" cy="585788"/>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lstStyle>
            <a:lvl1pPr>
              <a:spcBef>
                <a:spcPct val="0"/>
              </a:spcBef>
              <a:buNone/>
              <a:defRPr b="0" cap="all" sz="3200">
                <a:ln cmpd="sng" w="3175">
                  <a:noFill/>
                </a:ln>
                <a:effectLst>
                  <a:glow rad="38100">
                    <a:schemeClr val="bg1">
                      <a:lumMod val="65000"/>
                      <a:lumOff val="35000"/>
                      <a:alpha val="40000"/>
                    </a:schemeClr>
                  </a:glow>
                  <a:outerShdw algn="tl" blurRad="28575" dir="14040000" dist="38100" rotWithShape="0">
                    <a:srgbClr val="000000">
                      <a:alpha val="25000"/>
                    </a:srgbClr>
                  </a:outerShdw>
                </a:effectLst>
                <a:uFillTx/>
              </a:defRPr>
            </a:lvl1pPr>
            <a:lvl2pPr>
              <a:defRPr>
                <a:solidFill>
                  <a:schemeClr val="tx2"/>
                </a:solidFill>
                <a:uFillTx/>
              </a:defRPr>
            </a:lvl2pPr>
            <a:lvl3pPr>
              <a:defRPr>
                <a:solidFill>
                  <a:schemeClr val="tx2"/>
                </a:solidFill>
                <a:uFillTx/>
              </a:defRPr>
            </a:lvl3pPr>
            <a:lvl4pPr>
              <a:defRPr>
                <a:solidFill>
                  <a:schemeClr val="tx2"/>
                </a:solidFill>
                <a:uFillTx/>
              </a:defRPr>
            </a:lvl4pPr>
            <a:lvl5pPr>
              <a:defRPr>
                <a:solidFill>
                  <a:schemeClr val="tx2"/>
                </a:solidFill>
                <a:uFillTx/>
              </a:defRPr>
            </a:lvl5pPr>
            <a:lvl6pPr>
              <a:defRPr>
                <a:solidFill>
                  <a:schemeClr val="tx2"/>
                </a:solidFill>
                <a:uFillTx/>
              </a:defRPr>
            </a:lvl6pPr>
            <a:lvl7pPr>
              <a:defRPr>
                <a:solidFill>
                  <a:schemeClr val="tx2"/>
                </a:solidFill>
                <a:uFillTx/>
              </a:defRPr>
            </a:lvl7pPr>
            <a:lvl8pPr>
              <a:defRPr>
                <a:solidFill>
                  <a:schemeClr val="tx2"/>
                </a:solidFill>
                <a:uFillTx/>
              </a:defRPr>
            </a:lvl8pPr>
            <a:lvl9pPr>
              <a:defRPr>
                <a:solidFill>
                  <a:schemeClr val="tx2"/>
                </a:solidFill>
                <a:uFillTx/>
              </a:defRPr>
            </a:lvl9pPr>
          </a:lstStyle>
          <a:p>
            <a:pPr>
              <a:defRPr>
                <a:uFillTx/>
              </a:defRPr>
            </a:pPr>
            <a:r>
              <a:rPr dirty="0" lang="en-US" sz="8000">
                <a:effectLst/>
                <a:uFillTx/>
              </a:rPr>
              <a:t>“</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TextBox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735888" y="2751138"/>
            <a:ext cx="457200" cy="585787"/>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lstStyle>
            <a:lvl1pPr>
              <a:spcBef>
                <a:spcPct val="0"/>
              </a:spcBef>
              <a:buNone/>
              <a:defRPr b="0" cap="all" sz="3200">
                <a:ln cmpd="sng" w="3175">
                  <a:noFill/>
                </a:ln>
                <a:effectLst>
                  <a:glow rad="38100">
                    <a:schemeClr val="bg1">
                      <a:lumMod val="65000"/>
                      <a:lumOff val="35000"/>
                      <a:alpha val="40000"/>
                    </a:schemeClr>
                  </a:glow>
                  <a:outerShdw algn="tl" blurRad="28575" dir="14040000" dist="38100" rotWithShape="0">
                    <a:srgbClr val="000000">
                      <a:alpha val="25000"/>
                    </a:srgbClr>
                  </a:outerShdw>
                </a:effectLst>
                <a:uFillTx/>
              </a:defRPr>
            </a:lvl1pPr>
            <a:lvl2pPr>
              <a:defRPr>
                <a:solidFill>
                  <a:schemeClr val="tx2"/>
                </a:solidFill>
                <a:uFillTx/>
              </a:defRPr>
            </a:lvl2pPr>
            <a:lvl3pPr>
              <a:defRPr>
                <a:solidFill>
                  <a:schemeClr val="tx2"/>
                </a:solidFill>
                <a:uFillTx/>
              </a:defRPr>
            </a:lvl3pPr>
            <a:lvl4pPr>
              <a:defRPr>
                <a:solidFill>
                  <a:schemeClr val="tx2"/>
                </a:solidFill>
                <a:uFillTx/>
              </a:defRPr>
            </a:lvl4pPr>
            <a:lvl5pPr>
              <a:defRPr>
                <a:solidFill>
                  <a:schemeClr val="tx2"/>
                </a:solidFill>
                <a:uFillTx/>
              </a:defRPr>
            </a:lvl5pPr>
            <a:lvl6pPr>
              <a:defRPr>
                <a:solidFill>
                  <a:schemeClr val="tx2"/>
                </a:solidFill>
                <a:uFillTx/>
              </a:defRPr>
            </a:lvl6pPr>
            <a:lvl7pPr>
              <a:defRPr>
                <a:solidFill>
                  <a:schemeClr val="tx2"/>
                </a:solidFill>
                <a:uFillTx/>
              </a:defRPr>
            </a:lvl7pPr>
            <a:lvl8pPr>
              <a:defRPr>
                <a:solidFill>
                  <a:schemeClr val="tx2"/>
                </a:solidFill>
                <a:uFillTx/>
              </a:defRPr>
            </a:lvl8pPr>
            <a:lvl9pPr>
              <a:defRPr>
                <a:solidFill>
                  <a:schemeClr val="tx2"/>
                </a:solidFill>
                <a:uFillTx/>
              </a:defRPr>
            </a:lvl9pPr>
          </a:lstStyle>
          <a:p>
            <a:pPr algn="r">
              <a:defRPr>
                <a:uFillTx/>
              </a:defRPr>
            </a:pPr>
            <a:r>
              <a:rPr dirty="0" lang="en-US" sz="8000">
                <a:effectLst/>
                <a:uFillTx/>
              </a:rPr>
              <a:t>”</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79115" y="609602"/>
            <a:ext cx="7091297" cy="2743199"/>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lgn="l">
              <a:defRPr b="0" cap="none" sz="3200">
                <a:solidFill>
                  <a:schemeClr val="tx1"/>
                </a:solidFill>
                <a:uFillTx/>
              </a:defRPr>
            </a:lvl1pPr>
          </a:lstStyle>
          <a:p>
            <a:r>
              <a:rPr lang="en-US">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Text Placeholder 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3" sz="quarter"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988671" y="3352800"/>
            <a:ext cx="6876133" cy="381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lvl1pPr indent="0" marL="0">
              <a:buFontTx/>
              <a:buNone/>
              <a:defRPr sz="1600">
                <a:uFillTx/>
              </a:defRPr>
            </a:lvl1pPr>
            <a:lvl2pPr indent="0" marL="457200">
              <a:buFontTx/>
              <a:buNone/>
              <a:defRPr>
                <a:uFillTx/>
              </a:defRPr>
            </a:lvl2pPr>
            <a:lvl3pPr indent="0" marL="914400">
              <a:buFontTx/>
              <a:buNone/>
              <a:defRPr>
                <a:uFillTx/>
              </a:defRPr>
            </a:lvl3pPr>
            <a:lvl4pPr indent="0" marL="1371600">
              <a:buFontTx/>
              <a:buNone/>
              <a:defRPr>
                <a:uFillTx/>
              </a:defRPr>
            </a:lvl4pPr>
            <a:lvl5pPr indent="0" marL="1828800">
              <a:buFontTx/>
              <a:buNone/>
              <a:defRPr>
                <a:uFillTx/>
              </a:defRPr>
            </a:lvl5pPr>
          </a:lstStyle>
          <a:p>
            <a:pPr lvl="0"/>
            <a:r>
              <a:rPr lang="en-US">
                <a:uFillTx/>
              </a:rPr>
              <a:t>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62266" y="4343400"/>
            <a:ext cx="7772400" cy="14478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lvl1pPr algn="l" indent="0" marL="0">
              <a:buNone/>
              <a:defRPr sz="2000">
                <a:solidFill>
                  <a:schemeClr val="tx1"/>
                </a:solidFill>
                <a:uFillTx/>
              </a:defRPr>
            </a:lvl1pPr>
            <a:lvl2pPr indent="0" marL="457200">
              <a:buNone/>
              <a:defRPr sz="1800">
                <a:solidFill>
                  <a:schemeClr val="tx1">
                    <a:tint val="75000"/>
                  </a:schemeClr>
                </a:solidFill>
                <a:uFillTx/>
              </a:defRPr>
            </a:lvl2pPr>
            <a:lvl3pPr indent="0" marL="914400">
              <a:buNone/>
              <a:defRPr sz="1600">
                <a:solidFill>
                  <a:schemeClr val="tx1">
                    <a:tint val="75000"/>
                  </a:schemeClr>
                </a:solidFill>
                <a:uFillTx/>
              </a:defRPr>
            </a:lvl3pPr>
            <a:lvl4pPr indent="0" marL="1371600">
              <a:buNone/>
              <a:defRPr sz="1400">
                <a:solidFill>
                  <a:schemeClr val="tx1">
                    <a:tint val="75000"/>
                  </a:schemeClr>
                </a:solidFill>
                <a:uFillTx/>
              </a:defRPr>
            </a:lvl4pPr>
            <a:lvl5pPr indent="0" marL="1828800">
              <a:buNone/>
              <a:defRPr sz="1400">
                <a:solidFill>
                  <a:schemeClr val="tx1">
                    <a:tint val="75000"/>
                  </a:schemeClr>
                </a:solidFill>
                <a:uFillTx/>
              </a:defRPr>
            </a:lvl5pPr>
            <a:lvl6pPr indent="0" marL="2286000">
              <a:buNone/>
              <a:defRPr sz="1400">
                <a:solidFill>
                  <a:schemeClr val="tx1">
                    <a:tint val="75000"/>
                  </a:schemeClr>
                </a:solidFill>
                <a:uFillTx/>
              </a:defRPr>
            </a:lvl6pPr>
            <a:lvl7pPr indent="0" marL="2743200">
              <a:buNone/>
              <a:defRPr sz="1400">
                <a:solidFill>
                  <a:schemeClr val="tx1">
                    <a:tint val="75000"/>
                  </a:schemeClr>
                </a:solidFill>
                <a:uFillTx/>
              </a:defRPr>
            </a:lvl7pPr>
            <a:lvl8pPr indent="0" marL="3200400">
              <a:buNone/>
              <a:defRPr sz="1400">
                <a:solidFill>
                  <a:schemeClr val="tx1">
                    <a:tint val="75000"/>
                  </a:schemeClr>
                </a:solidFill>
                <a:uFillTx/>
              </a:defRPr>
            </a:lvl8pPr>
            <a:lvl9pPr indent="0" marL="3657600">
              <a:buNone/>
              <a:defRPr sz="1400">
                <a:solidFill>
                  <a:schemeClr val="tx1">
                    <a:tint val="75000"/>
                  </a:schemeClr>
                </a:solidFill>
                <a:uFillTx/>
              </a:defRPr>
            </a:lvl9pPr>
          </a:lstStyle>
          <a:p>
            <a:pPr lvl="0"/>
            <a:r>
              <a:rPr lang="en-US">
                <a:uFillTx/>
              </a:rPr>
              <a:t>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4"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5"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6"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fld id="{CDCD4BAC-EE45-4B27-BE0D-C44427F54208}" type="slidenum">
              <a:rPr altLang="en-US" lang="ar-SA">
                <a:uFillTx/>
              </a:rPr>
              <a:pPr>
                <a:defRPr>
                  <a:uFillTx/>
                </a:defRPr>
              </a:pPr>
              <a:t>‹#›</a:t>
            </a:fld>
            <a:endParaRPr altLang="en-US"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Layout>
</file>

<file path=ppt/slideLayouts/slideLayout13.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p:cSld name="Name Car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Celestia-R1---OverlayContentSD.png" id="4" name="Picture 6"/>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1"/>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14288" y="0"/>
            <a:ext cx="9118600" cy="6858000"/>
          </a:xfrm>
          <a:prstGeom prst="rect">
            <a:avLst/>
          </a:prstGeom>
          <a:noFill/>
          <a:ln>
            <a:noFill/>
          </a:ln>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1" y="3291648"/>
            <a:ext cx="7772401" cy="14688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lstStyle>
            <a:lvl1pPr algn="l">
              <a:defRPr b="0" cap="none" sz="2800">
                <a:uFillTx/>
              </a:defRPr>
            </a:lvl1pPr>
          </a:lstStyle>
          <a:p>
            <a:r>
              <a:rPr lang="en-US">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4760448"/>
            <a:ext cx="7772402" cy="8604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ormAutofit/>
          </a:bodyPr>
          <a:lstStyle>
            <a:lvl1pPr algn="l" indent="0" marL="0">
              <a:buNone/>
              <a:defRPr sz="1800">
                <a:solidFill>
                  <a:schemeClr val="tx1"/>
                </a:solidFill>
                <a:uFillTx/>
              </a:defRPr>
            </a:lvl1pPr>
            <a:lvl2pPr indent="0" marL="457200">
              <a:buNone/>
              <a:defRPr sz="1800">
                <a:solidFill>
                  <a:schemeClr val="tx1">
                    <a:tint val="75000"/>
                  </a:schemeClr>
                </a:solidFill>
                <a:uFillTx/>
              </a:defRPr>
            </a:lvl2pPr>
            <a:lvl3pPr indent="0" marL="914400">
              <a:buNone/>
              <a:defRPr sz="1600">
                <a:solidFill>
                  <a:schemeClr val="tx1">
                    <a:tint val="75000"/>
                  </a:schemeClr>
                </a:solidFill>
                <a:uFillTx/>
              </a:defRPr>
            </a:lvl3pPr>
            <a:lvl4pPr indent="0" marL="1371600">
              <a:buNone/>
              <a:defRPr sz="1400">
                <a:solidFill>
                  <a:schemeClr val="tx1">
                    <a:tint val="75000"/>
                  </a:schemeClr>
                </a:solidFill>
                <a:uFillTx/>
              </a:defRPr>
            </a:lvl4pPr>
            <a:lvl5pPr indent="0" marL="1828800">
              <a:buNone/>
              <a:defRPr sz="1400">
                <a:solidFill>
                  <a:schemeClr val="tx1">
                    <a:tint val="75000"/>
                  </a:schemeClr>
                </a:solidFill>
                <a:uFillTx/>
              </a:defRPr>
            </a:lvl5pPr>
            <a:lvl6pPr indent="0" marL="2286000">
              <a:buNone/>
              <a:defRPr sz="1400">
                <a:solidFill>
                  <a:schemeClr val="tx1">
                    <a:tint val="75000"/>
                  </a:schemeClr>
                </a:solidFill>
                <a:uFillTx/>
              </a:defRPr>
            </a:lvl6pPr>
            <a:lvl7pPr indent="0" marL="2743200">
              <a:buNone/>
              <a:defRPr sz="1400">
                <a:solidFill>
                  <a:schemeClr val="tx1">
                    <a:tint val="75000"/>
                  </a:schemeClr>
                </a:solidFill>
                <a:uFillTx/>
              </a:defRPr>
            </a:lvl7pPr>
            <a:lvl8pPr indent="0" marL="3200400">
              <a:buNone/>
              <a:defRPr sz="1400">
                <a:solidFill>
                  <a:schemeClr val="tx1">
                    <a:tint val="75000"/>
                  </a:schemeClr>
                </a:solidFill>
                <a:uFillTx/>
              </a:defRPr>
            </a:lvl8pPr>
            <a:lvl9pPr indent="0" marL="3657600">
              <a:buNone/>
              <a:defRPr sz="1400">
                <a:solidFill>
                  <a:schemeClr val="tx1">
                    <a:tint val="75000"/>
                  </a:schemeClr>
                </a:solidFill>
                <a:uFillTx/>
              </a:defRPr>
            </a:lvl9pPr>
          </a:lstStyle>
          <a:p>
            <a:pPr lvl="0"/>
            <a:r>
              <a:rPr lang="en-US">
                <a:uFillTx/>
              </a:rPr>
              <a:t>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fld id="{A565BF1F-201F-4D11-A4DD-97569EB7005B}" type="slidenum">
              <a:rPr altLang="en-US" lang="ar-SA">
                <a:uFillTx/>
              </a:rPr>
              <a:pPr>
                <a:defRPr>
                  <a:uFillTx/>
                </a:defRPr>
              </a:pPr>
              <a:t>‹#›</a:t>
            </a:fld>
            <a:endParaRPr altLang="en-US"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Layout>
</file>

<file path=ppt/slideLayouts/slideLayout14.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p:cSld name="Quote Name Car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Celestia-R1---OverlayContentSD.png" id="5" name="Picture 6"/>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1"/>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14288" y="0"/>
            <a:ext cx="9118600" cy="6858000"/>
          </a:xfrm>
          <a:prstGeom prst="rect">
            <a:avLst/>
          </a:prstGeom>
          <a:noFill/>
          <a:ln>
            <a:noFill/>
          </a:ln>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TextBox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22275" y="717550"/>
            <a:ext cx="457200" cy="585788"/>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lstStyle>
            <a:lvl1pPr>
              <a:spcBef>
                <a:spcPct val="0"/>
              </a:spcBef>
              <a:buNone/>
              <a:defRPr b="0" cap="all" sz="3200">
                <a:ln cmpd="sng" w="3175">
                  <a:noFill/>
                </a:ln>
                <a:effectLst>
                  <a:glow rad="38100">
                    <a:schemeClr val="bg1">
                      <a:lumMod val="65000"/>
                      <a:lumOff val="35000"/>
                      <a:alpha val="40000"/>
                    </a:schemeClr>
                  </a:glow>
                  <a:outerShdw algn="tl" blurRad="28575" dir="14040000" dist="38100" rotWithShape="0">
                    <a:srgbClr val="000000">
                      <a:alpha val="25000"/>
                    </a:srgbClr>
                  </a:outerShdw>
                </a:effectLst>
                <a:uFillTx/>
              </a:defRPr>
            </a:lvl1pPr>
            <a:lvl2pPr>
              <a:defRPr>
                <a:solidFill>
                  <a:schemeClr val="tx2"/>
                </a:solidFill>
                <a:uFillTx/>
              </a:defRPr>
            </a:lvl2pPr>
            <a:lvl3pPr>
              <a:defRPr>
                <a:solidFill>
                  <a:schemeClr val="tx2"/>
                </a:solidFill>
                <a:uFillTx/>
              </a:defRPr>
            </a:lvl3pPr>
            <a:lvl4pPr>
              <a:defRPr>
                <a:solidFill>
                  <a:schemeClr val="tx2"/>
                </a:solidFill>
                <a:uFillTx/>
              </a:defRPr>
            </a:lvl4pPr>
            <a:lvl5pPr>
              <a:defRPr>
                <a:solidFill>
                  <a:schemeClr val="tx2"/>
                </a:solidFill>
                <a:uFillTx/>
              </a:defRPr>
            </a:lvl5pPr>
            <a:lvl6pPr>
              <a:defRPr>
                <a:solidFill>
                  <a:schemeClr val="tx2"/>
                </a:solidFill>
                <a:uFillTx/>
              </a:defRPr>
            </a:lvl6pPr>
            <a:lvl7pPr>
              <a:defRPr>
                <a:solidFill>
                  <a:schemeClr val="tx2"/>
                </a:solidFill>
                <a:uFillTx/>
              </a:defRPr>
            </a:lvl7pPr>
            <a:lvl8pPr>
              <a:defRPr>
                <a:solidFill>
                  <a:schemeClr val="tx2"/>
                </a:solidFill>
                <a:uFillTx/>
              </a:defRPr>
            </a:lvl8pPr>
            <a:lvl9pPr>
              <a:defRPr>
                <a:solidFill>
                  <a:schemeClr val="tx2"/>
                </a:solidFill>
                <a:uFillTx/>
              </a:defRPr>
            </a:lvl9pPr>
          </a:lstStyle>
          <a:p>
            <a:pPr>
              <a:defRPr>
                <a:uFillTx/>
              </a:defRPr>
            </a:pPr>
            <a:r>
              <a:rPr dirty="0" lang="en-US" sz="8000">
                <a:effectLst/>
                <a:uFillTx/>
              </a:rPr>
              <a:t>“</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TextBox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735888" y="2751138"/>
            <a:ext cx="457200" cy="585787"/>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lstStyle>
            <a:lvl1pPr>
              <a:spcBef>
                <a:spcPct val="0"/>
              </a:spcBef>
              <a:buNone/>
              <a:defRPr b="0" cap="all" sz="3200">
                <a:ln cmpd="sng" w="3175">
                  <a:noFill/>
                </a:ln>
                <a:effectLst>
                  <a:glow rad="38100">
                    <a:schemeClr val="bg1">
                      <a:lumMod val="65000"/>
                      <a:lumOff val="35000"/>
                      <a:alpha val="40000"/>
                    </a:schemeClr>
                  </a:glow>
                  <a:outerShdw algn="tl" blurRad="28575" dir="14040000" dist="38100" rotWithShape="0">
                    <a:srgbClr val="000000">
                      <a:alpha val="25000"/>
                    </a:srgbClr>
                  </a:outerShdw>
                </a:effectLst>
                <a:uFillTx/>
              </a:defRPr>
            </a:lvl1pPr>
            <a:lvl2pPr>
              <a:defRPr>
                <a:solidFill>
                  <a:schemeClr val="tx2"/>
                </a:solidFill>
                <a:uFillTx/>
              </a:defRPr>
            </a:lvl2pPr>
            <a:lvl3pPr>
              <a:defRPr>
                <a:solidFill>
                  <a:schemeClr val="tx2"/>
                </a:solidFill>
                <a:uFillTx/>
              </a:defRPr>
            </a:lvl3pPr>
            <a:lvl4pPr>
              <a:defRPr>
                <a:solidFill>
                  <a:schemeClr val="tx2"/>
                </a:solidFill>
                <a:uFillTx/>
              </a:defRPr>
            </a:lvl4pPr>
            <a:lvl5pPr>
              <a:defRPr>
                <a:solidFill>
                  <a:schemeClr val="tx2"/>
                </a:solidFill>
                <a:uFillTx/>
              </a:defRPr>
            </a:lvl5pPr>
            <a:lvl6pPr>
              <a:defRPr>
                <a:solidFill>
                  <a:schemeClr val="tx2"/>
                </a:solidFill>
                <a:uFillTx/>
              </a:defRPr>
            </a:lvl6pPr>
            <a:lvl7pPr>
              <a:defRPr>
                <a:solidFill>
                  <a:schemeClr val="tx2"/>
                </a:solidFill>
                <a:uFillTx/>
              </a:defRPr>
            </a:lvl7pPr>
            <a:lvl8pPr>
              <a:defRPr>
                <a:solidFill>
                  <a:schemeClr val="tx2"/>
                </a:solidFill>
                <a:uFillTx/>
              </a:defRPr>
            </a:lvl8pPr>
            <a:lvl9pPr>
              <a:defRPr>
                <a:solidFill>
                  <a:schemeClr val="tx2"/>
                </a:solidFill>
                <a:uFillTx/>
              </a:defRPr>
            </a:lvl9pPr>
          </a:lstStyle>
          <a:p>
            <a:pPr algn="r">
              <a:defRPr>
                <a:uFillTx/>
              </a:defRPr>
            </a:pPr>
            <a:r>
              <a:rPr dirty="0" lang="en-US" sz="8000">
                <a:effectLst/>
                <a:uFillTx/>
              </a:rPr>
              <a:t>”</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79115" y="609602"/>
            <a:ext cx="7091297" cy="2743199"/>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lgn="l">
              <a:defRPr b="0" cap="none" sz="3200">
                <a:solidFill>
                  <a:schemeClr val="tx1"/>
                </a:solidFill>
                <a:uFillTx/>
              </a:defRPr>
            </a:lvl1pPr>
          </a:lstStyle>
          <a:p>
            <a:r>
              <a:rPr lang="en-US">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Text Placeholder 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3" sz="quarter"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3886200"/>
            <a:ext cx="7772401" cy="889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rtlCol="0">
            <a:normAutofit/>
          </a:bodyPr>
          <a:lstStyle>
            <a:lvl1pPr>
              <a:buNone/>
              <a:defRPr b="0" cap="none" dirty="0" lang="en-US" sz="2000">
                <a:ln cmpd="sng" w="3175">
                  <a:noFill/>
                </a:ln>
                <a:solidFill>
                  <a:schemeClr val="tx1"/>
                </a:solidFill>
                <a:effectLst/>
                <a:uFillTx/>
              </a:defRPr>
            </a:lvl1pPr>
          </a:lstStyle>
          <a:p>
            <a:pPr lvl="0"/>
            <a:r>
              <a:rPr lang="en-US">
                <a:uFillTx/>
              </a:rPr>
              <a:t>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4775200"/>
            <a:ext cx="7772401" cy="1016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ormAutofit/>
          </a:bodyPr>
          <a:lstStyle>
            <a:lvl1pPr algn="l" indent="0" marL="0">
              <a:buNone/>
              <a:defRPr sz="1600">
                <a:solidFill>
                  <a:schemeClr val="tx1"/>
                </a:solidFill>
                <a:uFillTx/>
              </a:defRPr>
            </a:lvl1pPr>
            <a:lvl2pPr indent="0" marL="457200">
              <a:buNone/>
              <a:defRPr sz="1600">
                <a:solidFill>
                  <a:schemeClr val="tx1">
                    <a:tint val="75000"/>
                  </a:schemeClr>
                </a:solidFill>
                <a:uFillTx/>
              </a:defRPr>
            </a:lvl2pPr>
            <a:lvl3pPr indent="0" marL="914400">
              <a:buNone/>
              <a:defRPr sz="1600">
                <a:solidFill>
                  <a:schemeClr val="tx1">
                    <a:tint val="75000"/>
                  </a:schemeClr>
                </a:solidFill>
                <a:uFillTx/>
              </a:defRPr>
            </a:lvl3pPr>
            <a:lvl4pPr indent="0" marL="1371600">
              <a:buNone/>
              <a:defRPr sz="1400">
                <a:solidFill>
                  <a:schemeClr val="tx1">
                    <a:tint val="75000"/>
                  </a:schemeClr>
                </a:solidFill>
                <a:uFillTx/>
              </a:defRPr>
            </a:lvl4pPr>
            <a:lvl5pPr indent="0" marL="1828800">
              <a:buNone/>
              <a:defRPr sz="1400">
                <a:solidFill>
                  <a:schemeClr val="tx1">
                    <a:tint val="75000"/>
                  </a:schemeClr>
                </a:solidFill>
                <a:uFillTx/>
              </a:defRPr>
            </a:lvl5pPr>
            <a:lvl6pPr indent="0" marL="2286000">
              <a:buNone/>
              <a:defRPr sz="1400">
                <a:solidFill>
                  <a:schemeClr val="tx1">
                    <a:tint val="75000"/>
                  </a:schemeClr>
                </a:solidFill>
                <a:uFillTx/>
              </a:defRPr>
            </a:lvl6pPr>
            <a:lvl7pPr indent="0" marL="2743200">
              <a:buNone/>
              <a:defRPr sz="1400">
                <a:solidFill>
                  <a:schemeClr val="tx1">
                    <a:tint val="75000"/>
                  </a:schemeClr>
                </a:solidFill>
                <a:uFillTx/>
              </a:defRPr>
            </a:lvl7pPr>
            <a:lvl8pPr indent="0" marL="3200400">
              <a:buNone/>
              <a:defRPr sz="1400">
                <a:solidFill>
                  <a:schemeClr val="tx1">
                    <a:tint val="75000"/>
                  </a:schemeClr>
                </a:solidFill>
                <a:uFillTx/>
              </a:defRPr>
            </a:lvl8pPr>
            <a:lvl9pPr indent="0" marL="3657600">
              <a:buNone/>
              <a:defRPr sz="1400">
                <a:solidFill>
                  <a:schemeClr val="tx1">
                    <a:tint val="75000"/>
                  </a:schemeClr>
                </a:solidFill>
                <a:uFillTx/>
              </a:defRPr>
            </a:lvl9pPr>
          </a:lstStyle>
          <a:p>
            <a:pPr lvl="0"/>
            <a:r>
              <a:rPr lang="en-US">
                <a:uFillTx/>
              </a:rPr>
              <a:t>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4"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5"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6"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fld id="{6A5EFCE1-9094-4AF6-9D48-8B47A8835126}" type="slidenum">
              <a:rPr altLang="en-US" lang="ar-SA">
                <a:uFillTx/>
              </a:rPr>
              <a:pPr>
                <a:defRPr>
                  <a:uFillTx/>
                </a:defRPr>
              </a:pPr>
              <a:t>‹#›</a:t>
            </a:fld>
            <a:endParaRPr altLang="en-US"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Layout>
</file>

<file path=ppt/slideLayouts/slideLayout15.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p:cSld name="True or False">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Celestia-R1---OverlayContentSD.png" id="5" name="Picture 6"/>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1"/>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14288" y="0"/>
            <a:ext cx="9118600" cy="6858000"/>
          </a:xfrm>
          <a:prstGeom prst="rect">
            <a:avLst/>
          </a:prstGeom>
          <a:noFill/>
          <a:ln>
            <a:noFill/>
          </a:ln>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64440" y="609602"/>
            <a:ext cx="7772401" cy="2743199"/>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b="0" dirty="0" lang="en-US" sz="2800">
                <a:uFillTx/>
              </a:defRPr>
            </a:lvl1pPr>
          </a:lstStyle>
          <a:p>
            <a:pPr lvl="0"/>
            <a:r>
              <a:rPr lang="en-US">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Text Placeholder 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3" sz="quarter"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64440" y="3505200"/>
            <a:ext cx="7772401" cy="8382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rtlCol="0">
            <a:normAutofit/>
          </a:bodyPr>
          <a:lstStyle>
            <a:lvl1pPr>
              <a:buNone/>
              <a:defRPr b="0" cap="none" dirty="0" lang="en-US" sz="2000">
                <a:ln cmpd="sng" w="3175">
                  <a:noFill/>
                </a:ln>
                <a:solidFill>
                  <a:schemeClr val="tx1"/>
                </a:solidFill>
                <a:effectLst/>
                <a:uFillTx/>
              </a:defRPr>
            </a:lvl1pPr>
          </a:lstStyle>
          <a:p>
            <a:pPr lvl="0"/>
            <a:r>
              <a:rPr lang="en-US">
                <a:uFillTx/>
              </a:rPr>
              <a:t>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64439" y="4343400"/>
            <a:ext cx="7772401" cy="14478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ormAutofit/>
          </a:bodyPr>
          <a:lstStyle>
            <a:lvl1pPr algn="l" indent="0" marL="0">
              <a:buNone/>
              <a:defRPr sz="1600">
                <a:solidFill>
                  <a:schemeClr val="tx1"/>
                </a:solidFill>
                <a:uFillTx/>
              </a:defRPr>
            </a:lvl1pPr>
            <a:lvl2pPr indent="0" marL="457200">
              <a:buNone/>
              <a:defRPr sz="1600">
                <a:solidFill>
                  <a:schemeClr val="tx1">
                    <a:tint val="75000"/>
                  </a:schemeClr>
                </a:solidFill>
                <a:uFillTx/>
              </a:defRPr>
            </a:lvl2pPr>
            <a:lvl3pPr indent="0" marL="914400">
              <a:buNone/>
              <a:defRPr sz="1600">
                <a:solidFill>
                  <a:schemeClr val="tx1">
                    <a:tint val="75000"/>
                  </a:schemeClr>
                </a:solidFill>
                <a:uFillTx/>
              </a:defRPr>
            </a:lvl3pPr>
            <a:lvl4pPr indent="0" marL="1371600">
              <a:buNone/>
              <a:defRPr sz="1400">
                <a:solidFill>
                  <a:schemeClr val="tx1">
                    <a:tint val="75000"/>
                  </a:schemeClr>
                </a:solidFill>
                <a:uFillTx/>
              </a:defRPr>
            </a:lvl4pPr>
            <a:lvl5pPr indent="0" marL="1828800">
              <a:buNone/>
              <a:defRPr sz="1400">
                <a:solidFill>
                  <a:schemeClr val="tx1">
                    <a:tint val="75000"/>
                  </a:schemeClr>
                </a:solidFill>
                <a:uFillTx/>
              </a:defRPr>
            </a:lvl5pPr>
            <a:lvl6pPr indent="0" marL="2286000">
              <a:buNone/>
              <a:defRPr sz="1400">
                <a:solidFill>
                  <a:schemeClr val="tx1">
                    <a:tint val="75000"/>
                  </a:schemeClr>
                </a:solidFill>
                <a:uFillTx/>
              </a:defRPr>
            </a:lvl6pPr>
            <a:lvl7pPr indent="0" marL="2743200">
              <a:buNone/>
              <a:defRPr sz="1400">
                <a:solidFill>
                  <a:schemeClr val="tx1">
                    <a:tint val="75000"/>
                  </a:schemeClr>
                </a:solidFill>
                <a:uFillTx/>
              </a:defRPr>
            </a:lvl7pPr>
            <a:lvl8pPr indent="0" marL="3200400">
              <a:buNone/>
              <a:defRPr sz="1400">
                <a:solidFill>
                  <a:schemeClr val="tx1">
                    <a:tint val="75000"/>
                  </a:schemeClr>
                </a:solidFill>
                <a:uFillTx/>
              </a:defRPr>
            </a:lvl8pPr>
            <a:lvl9pPr indent="0" marL="3657600">
              <a:buNone/>
              <a:defRPr sz="1400">
                <a:solidFill>
                  <a:schemeClr val="tx1">
                    <a:tint val="75000"/>
                  </a:schemeClr>
                </a:solidFill>
                <a:uFillTx/>
              </a:defRPr>
            </a:lvl9pPr>
          </a:lstStyle>
          <a:p>
            <a:pPr lvl="0"/>
            <a:r>
              <a:rPr lang="en-US">
                <a:uFillTx/>
              </a:rPr>
              <a:t>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4"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5"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6"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fld id="{ACF7FC28-6627-4BA0-A394-4A7B18FC4D9C}" type="slidenum">
              <a:rPr altLang="en-US" lang="ar-SA">
                <a:uFillTx/>
              </a:rPr>
              <a:pPr>
                <a:defRPr>
                  <a:uFillTx/>
                </a:defRPr>
              </a:pPr>
              <a:t>‹#›</a:t>
            </a:fld>
            <a:endParaRPr altLang="en-US"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Layout>
</file>

<file path=ppt/slideLayouts/slideLayout16.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vertTx">
  <p:cSld name="Title and Vertical Tex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Celestia-R1---OverlayContentSD.png" id="4" name="Picture 6"/>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1"/>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14288" y="0"/>
            <a:ext cx="9118600" cy="6858000"/>
          </a:xfrm>
          <a:prstGeom prst="rect">
            <a:avLst/>
          </a:prstGeom>
          <a:noFill/>
          <a:ln>
            <a:noFill/>
          </a:ln>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609601"/>
            <a:ext cx="7772400" cy="1456267"/>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sz="2800">
                <a:uFillTx/>
              </a:defRPr>
            </a:lvl1pPr>
          </a:lstStyle>
          <a:p>
            <a:r>
              <a:rPr lang="en-US">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Vertical 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orient="vert"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vert="eaVert"/>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fld id="{B9DD2F88-F31D-4814-A428-F515BA1AA0A3}" type="slidenum">
              <a:rPr altLang="en-US" lang="ar-SA">
                <a:uFillTx/>
              </a:rPr>
              <a:pPr>
                <a:defRPr>
                  <a:uFillTx/>
                </a:defRPr>
              </a:pPr>
              <a:t>‹#›</a:t>
            </a:fld>
            <a:endParaRPr altLang="en-US"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Layout>
</file>

<file path=ppt/slideLayouts/slideLayout17.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vertTitleAndTx">
  <p:cSld name="Vertical Title and Tex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Celestia-R1---OverlayContentSD.png" id="4" name="Picture 6"/>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1"/>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14288" y="0"/>
            <a:ext cx="9118600" cy="6858000"/>
          </a:xfrm>
          <a:prstGeom prst="rect">
            <a:avLst/>
          </a:prstGeom>
          <a:noFill/>
          <a:ln>
            <a:noFill/>
          </a:ln>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Vertical 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orient="vert"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552978" y="609600"/>
            <a:ext cx="1676621" cy="5181601"/>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vert="eaVert"/>
          <a:lstStyle>
            <a:lvl1pPr>
              <a:defRPr sz="2800">
                <a:uFillTx/>
              </a:defRPr>
            </a:lvl1pPr>
          </a:lstStyle>
          <a:p>
            <a:r>
              <a:rPr lang="en-US">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Vertical 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orient="vert"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609600"/>
            <a:ext cx="5990184" cy="51816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vert="eaVert"/>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fld id="{F2A5D720-352C-49A7-9C45-553A5F40B95A}" type="slidenum">
              <a:rPr altLang="en-US" lang="ar-SA">
                <a:uFillTx/>
              </a:rPr>
              <a:pPr>
                <a:defRPr>
                  <a:uFillTx/>
                </a:defRPr>
              </a:pPr>
              <a:t>‹#›</a:t>
            </a:fld>
            <a:endParaRPr altLang="en-US"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Layout>
</file>

<file path=ppt/slideLayouts/slideLayout18.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cSld name="1_Title and Caption">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C0-HD-BTM.png" id="5" name="Picture 6"/>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1"/>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0" y="4375150"/>
            <a:ext cx="9144000" cy="2482850"/>
          </a:xfrm>
          <a:prstGeom prst="rect">
            <a:avLst/>
          </a:prstGeom>
          <a:noFill/>
          <a:ln>
            <a:noFill/>
          </a:ln>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14350" y="753533"/>
            <a:ext cx="8115300" cy="2802467"/>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lgn="l">
              <a:defRPr sz="2400">
                <a:uFillTx/>
              </a:defRPr>
            </a:lvl1pPr>
          </a:lstStyle>
          <a:p>
            <a:r>
              <a:rPr lang="en-US">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Tex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68350" y="3649134"/>
            <a:ext cx="7597887" cy="999067"/>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indent="0" marL="0">
              <a:buNone/>
              <a:defRPr sz="1200">
                <a:uFillTx/>
              </a:defRPr>
            </a:lvl1pPr>
            <a:lvl2pPr indent="0" marL="342900">
              <a:buNone/>
              <a:defRPr sz="1050">
                <a:uFillTx/>
              </a:defRPr>
            </a:lvl2pPr>
            <a:lvl3pPr indent="0" marL="685800">
              <a:buNone/>
              <a:defRPr sz="900">
                <a:uFillTx/>
              </a:defRPr>
            </a:lvl3pPr>
            <a:lvl4pPr indent="0" marL="1028700">
              <a:buNone/>
              <a:defRPr sz="750">
                <a:uFillTx/>
              </a:defRPr>
            </a:lvl4pPr>
            <a:lvl5pPr indent="0" marL="1371600">
              <a:buNone/>
              <a:defRPr sz="750">
                <a:uFillTx/>
              </a:defRPr>
            </a:lvl5pPr>
            <a:lvl6pPr indent="0" marL="1714500">
              <a:buNone/>
              <a:defRPr sz="750">
                <a:uFillTx/>
              </a:defRPr>
            </a:lvl6pPr>
            <a:lvl7pPr indent="0" marL="2057400">
              <a:buNone/>
              <a:defRPr sz="750">
                <a:uFillTx/>
              </a:defRPr>
            </a:lvl7pPr>
            <a:lvl8pPr indent="0" marL="2400300">
              <a:buNone/>
              <a:defRPr sz="750">
                <a:uFillTx/>
              </a:defRPr>
            </a:lvl8pPr>
            <a:lvl9pPr indent="0" marL="2743200">
              <a:buNone/>
              <a:defRPr sz="750">
                <a:uFillTx/>
              </a:defRPr>
            </a:lvl9pPr>
          </a:lstStyle>
          <a:p>
            <a:pPr lvl="0"/>
            <a:r>
              <a:rPr lang="en-US">
                <a:uFillTx/>
              </a:rPr>
              <a:t>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Date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861050" y="381000"/>
            <a:ext cx="2182813" cy="36512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lgn="r">
              <a:defRPr>
                <a:uFillTx/>
              </a:defRPr>
            </a:lvl1pPr>
          </a:lstStyle>
          <a:p>
            <a:pPr>
              <a:defRPr>
                <a:uFillTx/>
              </a:defRPr>
            </a:pPr>
            <a:fld id="{3FEBEF3A-2DAC-4304-8A8E-C24C1A3B57E8}" type="datetimeFigureOut">
              <a:rPr lang="en-MY">
                <a:uFillTx/>
              </a:rPr>
              <a:pPr>
                <a:defRPr>
                  <a:uFillTx/>
                </a:defRPr>
              </a:pPr>
              <a:t>15/10/2020</a:t>
            </a:fld>
            <a:endParaRPr lang="en-MY">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Foot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14350" y="379413"/>
            <a:ext cx="5243513" cy="36512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MY">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Slide Number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147050" y="381000"/>
            <a:ext cx="482600" cy="36512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fld id="{BB1EA54B-2737-49B8-93DA-EC6A597B3F4F}" type="slidenum">
              <a:rPr lang="en-MY">
                <a:uFillTx/>
              </a:rPr>
              <a:pPr>
                <a:defRPr>
                  <a:uFillTx/>
                </a:defRPr>
              </a:pPr>
              <a:t>‹#›</a:t>
            </a:fld>
            <a:endParaRPr lang="en-MY">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2.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obj">
  <p:cSld name="Title and Conten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Celestia-R1---OverlayContentSD.png" id="4" name="Picture 6"/>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1"/>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14288" y="0"/>
            <a:ext cx="9118600" cy="6858000"/>
          </a:xfrm>
          <a:prstGeom prst="rect">
            <a:avLst/>
          </a:prstGeom>
          <a:noFill/>
          <a:ln>
            <a:noFill/>
          </a:ln>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lgn="ctr">
              <a:defRPr b="1" sz="4000">
                <a:solidFill>
                  <a:srgbClr val="FFFF00"/>
                </a:solidFill>
                <a:effectLst>
                  <a:outerShdw algn="tl" blurRad="38100" dir="2700000" dist="38100">
                    <a:srgbClr val="000000">
                      <a:alpha val="43137"/>
                    </a:srgbClr>
                  </a:outerShdw>
                </a:effectLst>
                <a:uFillTx/>
              </a:defRPr>
            </a:lvl1pPr>
          </a:lstStyle>
          <a:p>
            <a:r>
              <a:rPr dirty="0" lang="en-US">
                <a:uFillTx/>
              </a:rPr>
              <a:t>Click to edit Master title style</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sz="2400">
                <a:uFillTx/>
              </a:defRPr>
            </a:lvl1pPr>
            <a:lvl2pPr>
              <a:defRPr sz="2000">
                <a:uFillTx/>
              </a:defRPr>
            </a:lvl2pPr>
          </a:lstStyle>
          <a:p>
            <a:pPr lvl="0"/>
            <a:r>
              <a:rPr dirty="0" lang="en-US">
                <a:uFillTx/>
              </a:rPr>
              <a:t>Edit Master text styles</a:t>
            </a:r>
          </a:p>
          <a:p>
            <a:pPr lvl="1"/>
            <a:r>
              <a:rPr dirty="0" lang="en-US">
                <a:uFillTx/>
              </a:rPr>
              <a:t>Second level</a:t>
            </a:r>
          </a:p>
          <a:p>
            <a:pPr lvl="2"/>
            <a:r>
              <a:rPr dirty="0" lang="en-US">
                <a:uFillTx/>
              </a:rPr>
              <a:t>Third level</a:t>
            </a:r>
          </a:p>
          <a:p>
            <a:pPr lvl="3"/>
            <a:r>
              <a:rPr dirty="0" lang="en-US">
                <a:uFillTx/>
              </a:rPr>
              <a:t>Fourth level</a:t>
            </a:r>
          </a:p>
          <a:p>
            <a:pPr lvl="4"/>
            <a:r>
              <a:rPr dirty="0" lang="en-US">
                <a:uFillTx/>
              </a:rPr>
              <a:t>Fifth level</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fld id="{65F3EB3C-E31D-4CB2-A54F-F1F7B1EBCB39}" type="slidenum">
              <a:rPr altLang="en-US" lang="ar-SA">
                <a:uFillTx/>
              </a:rPr>
              <a:pPr>
                <a:defRPr>
                  <a:uFillTx/>
                </a:defRPr>
              </a:pPr>
              <a:t>‹#›</a:t>
            </a:fld>
            <a:endParaRPr altLang="en-US"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Layout>
</file>

<file path=ppt/slideLayouts/slideLayout3.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secHead">
  <p:cSld name="Section Header">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Celestia-R1---OverlayContentSD.png" id="4" name="Picture 6"/>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1"/>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14288" y="0"/>
            <a:ext cx="9118600" cy="6858000"/>
          </a:xfrm>
          <a:prstGeom prst="rect">
            <a:avLst/>
          </a:prstGeom>
          <a:noFill/>
          <a:ln>
            <a:noFill/>
          </a:ln>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2" y="3308581"/>
            <a:ext cx="7772400" cy="14688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lstStyle>
            <a:lvl1pPr algn="ctr">
              <a:defRPr b="1" cap="all" sz="3200">
                <a:uFillTx/>
              </a:defRPr>
            </a:lvl1pPr>
          </a:lstStyle>
          <a:p>
            <a:r>
              <a:rPr dirty="0" lang="en-US">
                <a:uFillTx/>
              </a:rPr>
              <a:t>Click to edit Master title style</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1" y="4777381"/>
            <a:ext cx="7772400" cy="8604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ormAutofit/>
          </a:bodyPr>
          <a:lstStyle>
            <a:lvl1pPr algn="l" indent="0" marL="0">
              <a:buNone/>
              <a:defRPr cap="all" sz="1800">
                <a:solidFill>
                  <a:schemeClr val="tx1"/>
                </a:solidFill>
                <a:uFillTx/>
              </a:defRPr>
            </a:lvl1pPr>
            <a:lvl2pPr indent="0" marL="457200">
              <a:buNone/>
              <a:defRPr sz="1800">
                <a:solidFill>
                  <a:schemeClr val="tx1">
                    <a:tint val="75000"/>
                  </a:schemeClr>
                </a:solidFill>
                <a:uFillTx/>
              </a:defRPr>
            </a:lvl2pPr>
            <a:lvl3pPr indent="0" marL="914400">
              <a:buNone/>
              <a:defRPr sz="1600">
                <a:solidFill>
                  <a:schemeClr val="tx1">
                    <a:tint val="75000"/>
                  </a:schemeClr>
                </a:solidFill>
                <a:uFillTx/>
              </a:defRPr>
            </a:lvl3pPr>
            <a:lvl4pPr indent="0" marL="1371600">
              <a:buNone/>
              <a:defRPr sz="1400">
                <a:solidFill>
                  <a:schemeClr val="tx1">
                    <a:tint val="75000"/>
                  </a:schemeClr>
                </a:solidFill>
                <a:uFillTx/>
              </a:defRPr>
            </a:lvl4pPr>
            <a:lvl5pPr indent="0" marL="1828800">
              <a:buNone/>
              <a:defRPr sz="1400">
                <a:solidFill>
                  <a:schemeClr val="tx1">
                    <a:tint val="75000"/>
                  </a:schemeClr>
                </a:solidFill>
                <a:uFillTx/>
              </a:defRPr>
            </a:lvl5pPr>
            <a:lvl6pPr indent="0" marL="2286000">
              <a:buNone/>
              <a:defRPr sz="1400">
                <a:solidFill>
                  <a:schemeClr val="tx1">
                    <a:tint val="75000"/>
                  </a:schemeClr>
                </a:solidFill>
                <a:uFillTx/>
              </a:defRPr>
            </a:lvl6pPr>
            <a:lvl7pPr indent="0" marL="2743200">
              <a:buNone/>
              <a:defRPr sz="1400">
                <a:solidFill>
                  <a:schemeClr val="tx1">
                    <a:tint val="75000"/>
                  </a:schemeClr>
                </a:solidFill>
                <a:uFillTx/>
              </a:defRPr>
            </a:lvl7pPr>
            <a:lvl8pPr indent="0" marL="3200400">
              <a:buNone/>
              <a:defRPr sz="1400">
                <a:solidFill>
                  <a:schemeClr val="tx1">
                    <a:tint val="75000"/>
                  </a:schemeClr>
                </a:solidFill>
                <a:uFillTx/>
              </a:defRPr>
            </a:lvl8pPr>
            <a:lvl9pPr indent="0" marL="3657600">
              <a:buNone/>
              <a:defRPr sz="1400">
                <a:solidFill>
                  <a:schemeClr val="tx1">
                    <a:tint val="75000"/>
                  </a:schemeClr>
                </a:solidFill>
                <a:uFillTx/>
              </a:defRPr>
            </a:lvl9pPr>
          </a:lstStyle>
          <a:p>
            <a:pPr lvl="0"/>
            <a:r>
              <a:rPr lang="en-US">
                <a:uFillTx/>
              </a:rPr>
              <a:t>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fld id="{F2816A53-B440-4D26-80BC-8520453C22C1}" type="slidenum">
              <a:rPr altLang="en-US" lang="ar-SA">
                <a:uFillTx/>
              </a:rPr>
              <a:pPr>
                <a:defRPr>
                  <a:uFillTx/>
                </a:defRPr>
              </a:pPr>
              <a:t>‹#›</a:t>
            </a:fld>
            <a:endParaRPr altLang="en-US"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Layout>
</file>

<file path=ppt/slideLayouts/slideLayout4.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woObj">
  <p:cSld name="Two Conten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Celestia-R1---OverlayContentSD.png" id="5" name="Picture 6"/>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1"/>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14288" y="0"/>
            <a:ext cx="9118600" cy="6858000"/>
          </a:xfrm>
          <a:prstGeom prst="rect">
            <a:avLst/>
          </a:prstGeom>
          <a:noFill/>
          <a:ln>
            <a:noFill/>
          </a:ln>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US">
                <a:uFillTx/>
              </a:rPr>
              <a:t>Click to edit Master title style</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sz="half"/>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1" y="2142068"/>
            <a:ext cx="3813048" cy="3649134"/>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Conten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416553" y="2142068"/>
            <a:ext cx="3813048" cy="364913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Date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Foot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Slide Number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fld id="{7B905581-4F0C-4814-964C-05CD02E1D37D}" type="slidenum">
              <a:rPr altLang="en-US" lang="ar-SA">
                <a:uFillTx/>
              </a:rPr>
              <a:pPr>
                <a:defRPr>
                  <a:uFillTx/>
                </a:defRPr>
              </a:pPr>
              <a:t>‹#›</a:t>
            </a:fld>
            <a:endParaRPr altLang="en-US"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Layout>
</file>

<file path=ppt/slideLayouts/slideLayout5.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woTxTwoObj">
  <p:cSld name="Comparison">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Celestia-R1---OverlayContentSD.png" id="7" name="Picture 6"/>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1"/>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14288" y="0"/>
            <a:ext cx="9118600" cy="6858000"/>
          </a:xfrm>
          <a:prstGeom prst="rect">
            <a:avLst/>
          </a:prstGeom>
          <a:noFill/>
          <a:ln>
            <a:noFill/>
          </a:ln>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sz="3200">
                <a:uFillTx/>
              </a:defRPr>
            </a:lvl1pPr>
          </a:lstStyle>
          <a:p>
            <a:r>
              <a:rPr lang="en-US">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43480" y="2218267"/>
            <a:ext cx="3540603" cy="576262"/>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oAutofit/>
          </a:bodyPr>
          <a:lstStyle>
            <a:lvl1pPr indent="0" marL="0">
              <a:buNone/>
              <a:defRPr b="0" sz="2400">
                <a:uFillTx/>
              </a:defRPr>
            </a:lvl1pPr>
            <a:lvl2pPr indent="0" marL="457200">
              <a:buNone/>
              <a:defRPr b="1" sz="2000">
                <a:uFillTx/>
              </a:defRPr>
            </a:lvl2pPr>
            <a:lvl3pPr indent="0" marL="914400">
              <a:buNone/>
              <a:defRPr b="1" sz="1800">
                <a:uFillTx/>
              </a:defRPr>
            </a:lvl3pPr>
            <a:lvl4pPr indent="0" marL="1371600">
              <a:buNone/>
              <a:defRPr b="1" sz="1600">
                <a:uFillTx/>
              </a:defRPr>
            </a:lvl4pPr>
            <a:lvl5pPr indent="0" marL="1828800">
              <a:buNone/>
              <a:defRPr b="1" sz="1600">
                <a:uFillTx/>
              </a:defRPr>
            </a:lvl5pPr>
            <a:lvl6pPr indent="0" marL="2286000">
              <a:buNone/>
              <a:defRPr b="1" sz="1600">
                <a:uFillTx/>
              </a:defRPr>
            </a:lvl6pPr>
            <a:lvl7pPr indent="0" marL="2743200">
              <a:buNone/>
              <a:defRPr b="1" sz="1600">
                <a:uFillTx/>
              </a:defRPr>
            </a:lvl7pPr>
            <a:lvl8pPr indent="0" marL="3200400">
              <a:buNone/>
              <a:defRPr b="1" sz="1600">
                <a:uFillTx/>
              </a:defRPr>
            </a:lvl8pPr>
            <a:lvl9pPr indent="0" marL="3657600">
              <a:buNone/>
              <a:defRPr b="1" sz="1600">
                <a:uFillTx/>
              </a:defRPr>
            </a:lvl9pPr>
          </a:lstStyle>
          <a:p>
            <a:pPr lvl="0"/>
            <a:r>
              <a:rPr lang="en-US">
                <a:uFillTx/>
              </a:rPr>
              <a:t>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Conten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2870201"/>
            <a:ext cx="3813048" cy="292099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ormAutofit/>
          </a:bodyPr>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Text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3" sz="quarter"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711120" y="2218267"/>
            <a:ext cx="3518480" cy="576262"/>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oAutofit/>
          </a:bodyPr>
          <a:lstStyle>
            <a:lvl1pPr indent="0" marL="0">
              <a:buNone/>
              <a:defRPr b="0" sz="2400">
                <a:uFillTx/>
              </a:defRPr>
            </a:lvl1pPr>
            <a:lvl2pPr indent="0" marL="457200">
              <a:buNone/>
              <a:defRPr b="1" sz="2000">
                <a:uFillTx/>
              </a:defRPr>
            </a:lvl2pPr>
            <a:lvl3pPr indent="0" marL="914400">
              <a:buNone/>
              <a:defRPr b="1" sz="1800">
                <a:uFillTx/>
              </a:defRPr>
            </a:lvl3pPr>
            <a:lvl4pPr indent="0" marL="1371600">
              <a:buNone/>
              <a:defRPr b="1" sz="1600">
                <a:uFillTx/>
              </a:defRPr>
            </a:lvl4pPr>
            <a:lvl5pPr indent="0" marL="1828800">
              <a:buNone/>
              <a:defRPr b="1" sz="1600">
                <a:uFillTx/>
              </a:defRPr>
            </a:lvl5pPr>
            <a:lvl6pPr indent="0" marL="2286000">
              <a:buNone/>
              <a:defRPr b="1" sz="1600">
                <a:uFillTx/>
              </a:defRPr>
            </a:lvl6pPr>
            <a:lvl7pPr indent="0" marL="2743200">
              <a:buNone/>
              <a:defRPr b="1" sz="1600">
                <a:uFillTx/>
              </a:defRPr>
            </a:lvl7pPr>
            <a:lvl8pPr indent="0" marL="3200400">
              <a:buNone/>
              <a:defRPr b="1" sz="1600">
                <a:uFillTx/>
              </a:defRPr>
            </a:lvl8pPr>
            <a:lvl9pPr indent="0" marL="3657600">
              <a:buNone/>
              <a:defRPr b="1" sz="1600">
                <a:uFillTx/>
              </a:defRPr>
            </a:lvl9pPr>
          </a:lstStyle>
          <a:p>
            <a:pPr lvl="0"/>
            <a:r>
              <a:rPr lang="en-US">
                <a:uFillTx/>
              </a:rPr>
              <a:t>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Content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4" sz="quarte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416552" y="2870201"/>
            <a:ext cx="3813048" cy="292099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ormAutofit/>
          </a:bodyPr>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Date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Footer Placeholder 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Slide Number Placeholder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fld id="{B228CC7E-E532-44A1-86A3-3AE2864CB408}" type="slidenum">
              <a:rPr altLang="en-US" lang="ar-SA">
                <a:uFillTx/>
              </a:rPr>
              <a:pPr>
                <a:defRPr>
                  <a:uFillTx/>
                </a:defRPr>
              </a:pPr>
              <a:t>‹#›</a:t>
            </a:fld>
            <a:endParaRPr altLang="en-US"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Layout>
</file>

<file path=ppt/slideLayouts/slideLayout6.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itleOnly">
  <p:cSld name="Title Only">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Celestia-R1---OverlayContentSD.png" id="3" name="Picture 6"/>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1"/>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14288" y="0"/>
            <a:ext cx="9118600" cy="6858000"/>
          </a:xfrm>
          <a:prstGeom prst="rect">
            <a:avLst/>
          </a:prstGeom>
          <a:noFill/>
          <a:ln>
            <a:noFill/>
          </a:ln>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1" y="609601"/>
            <a:ext cx="7772400" cy="1456267"/>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sz="3200">
                <a:uFillTx/>
              </a:defRPr>
            </a:lvl1pPr>
          </a:lstStyle>
          <a:p>
            <a:r>
              <a:rPr lang="en-US">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fld id="{F8011397-692C-4C11-A372-D08A90C14957}" type="slidenum">
              <a:rPr altLang="en-US" lang="ar-SA">
                <a:uFillTx/>
              </a:rPr>
              <a:pPr>
                <a:defRPr>
                  <a:uFillTx/>
                </a:defRPr>
              </a:pPr>
              <a:t>‹#›</a:t>
            </a:fld>
            <a:endParaRPr altLang="en-US"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Layout>
</file>

<file path=ppt/slideLayouts/slideLayout7.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blank">
  <p:cSld name="Blank">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Celestia-R1---OverlayContentSD.png" id="2" name="Picture 6"/>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1"/>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14288" y="0"/>
            <a:ext cx="9118600" cy="6858000"/>
          </a:xfrm>
          <a:prstGeom prst="rect">
            <a:avLst/>
          </a:prstGeom>
          <a:noFill/>
          <a:ln>
            <a:noFill/>
          </a:ln>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Date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Footer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Slide Numb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fld id="{B9D847CF-AE62-4496-A9FB-7221A5AF8817}" type="slidenum">
              <a:rPr altLang="en-US" lang="ar-SA">
                <a:uFillTx/>
              </a:rPr>
              <a:pPr>
                <a:defRPr>
                  <a:uFillTx/>
                </a:defRPr>
              </a:pPr>
              <a:t>‹#›</a:t>
            </a:fld>
            <a:endParaRPr altLang="en-US"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Layout>
</file>

<file path=ppt/slideLayouts/slideLayout8.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objTx">
  <p:cSld name="Content with Caption">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Celestia-R1---OverlayContentSD.png" id="5" name="Picture 6"/>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1"/>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14288" y="0"/>
            <a:ext cx="9118600" cy="6858000"/>
          </a:xfrm>
          <a:prstGeom prst="rect">
            <a:avLst/>
          </a:prstGeom>
          <a:noFill/>
          <a:ln>
            <a:noFill/>
          </a:ln>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61718" y="1557868"/>
            <a:ext cx="2862910" cy="1439332"/>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lstStyle>
            <a:lvl1pPr algn="l">
              <a:defRPr b="0" sz="2400">
                <a:uFillTx/>
              </a:defRPr>
            </a:lvl1pPr>
          </a:lstStyle>
          <a:p>
            <a:r>
              <a:rPr lang="en-US">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606144" y="609601"/>
            <a:ext cx="4627975" cy="51816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Tex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61718" y="2997200"/>
            <a:ext cx="2862910" cy="184573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ormAutofit/>
          </a:bodyPr>
          <a:lstStyle>
            <a:lvl1pPr indent="0" marL="0">
              <a:buNone/>
              <a:defRPr sz="1400">
                <a:uFillTx/>
              </a:defRPr>
            </a:lvl1pPr>
            <a:lvl2pPr indent="0" marL="457200">
              <a:buNone/>
              <a:defRPr sz="1200">
                <a:uFillTx/>
              </a:defRPr>
            </a:lvl2pPr>
            <a:lvl3pPr indent="0" marL="914400">
              <a:buNone/>
              <a:defRPr sz="1000">
                <a:uFillTx/>
              </a:defRPr>
            </a:lvl3pPr>
            <a:lvl4pPr indent="0" marL="1371600">
              <a:buNone/>
              <a:defRPr sz="900">
                <a:uFillTx/>
              </a:defRPr>
            </a:lvl4pPr>
            <a:lvl5pPr indent="0" marL="1828800">
              <a:buNone/>
              <a:defRPr sz="900">
                <a:uFillTx/>
              </a:defRPr>
            </a:lvl5pPr>
            <a:lvl6pPr indent="0" marL="2286000">
              <a:buNone/>
              <a:defRPr sz="900">
                <a:uFillTx/>
              </a:defRPr>
            </a:lvl6pPr>
            <a:lvl7pPr indent="0" marL="2743200">
              <a:buNone/>
              <a:defRPr sz="900">
                <a:uFillTx/>
              </a:defRPr>
            </a:lvl7pPr>
            <a:lvl8pPr indent="0" marL="3200400">
              <a:buNone/>
              <a:defRPr sz="900">
                <a:uFillTx/>
              </a:defRPr>
            </a:lvl8pPr>
            <a:lvl9pPr indent="0" marL="3657600">
              <a:buNone/>
              <a:defRPr sz="900">
                <a:uFillTx/>
              </a:defRPr>
            </a:lvl9pPr>
          </a:lstStyle>
          <a:p>
            <a:pPr lvl="0"/>
            <a:r>
              <a:rPr lang="en-US">
                <a:uFillTx/>
              </a:rPr>
              <a:t>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Date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Foot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Slide Number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fld id="{47C59502-7C62-4FDF-8935-77F319B311FB}" type="slidenum">
              <a:rPr altLang="en-US" lang="ar-SA">
                <a:uFillTx/>
              </a:rPr>
              <a:pPr>
                <a:defRPr>
                  <a:uFillTx/>
                </a:defRPr>
              </a:pPr>
              <a:t>‹#›</a:t>
            </a:fld>
            <a:endParaRPr altLang="en-US"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Layout>
</file>

<file path=ppt/slideLayouts/slideLayout9.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picTx">
  <p:cSld name="Picture with Caption">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Celestia-R1---OverlayContentSD.png" id="5" name="Picture 6"/>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1"/>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14288" y="0"/>
            <a:ext cx="9118600" cy="6858000"/>
          </a:xfrm>
          <a:prstGeom prst="rect">
            <a:avLst/>
          </a:prstGeom>
          <a:noFill/>
          <a:ln>
            <a:noFill/>
          </a:ln>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62128" y="1735672"/>
            <a:ext cx="4097204" cy="13716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lstStyle>
            <a:lvl1pPr algn="l">
              <a:defRPr b="0" sz="2400">
                <a:uFillTx/>
              </a:defRPr>
            </a:lvl1pPr>
          </a:lstStyle>
          <a:p>
            <a:r>
              <a:rPr lang="en-US">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Picture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spect="1" noGrp="1"/>
          </p:cNvSpPr>
          <p:nvPr>
            <p:ph idx="1" type="pic"/>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029200" y="914400"/>
            <a:ext cx="3200400" cy="4572000"/>
          </a:xfrm>
          <a:prstGeom prst="roundRect">
            <a:avLst>
              <a:gd fmla="val 4280" name="adj"/>
            </a:avLst>
          </a:prstGeom>
          <a:ln cap="sq" cmpd="dbl" w="50800">
            <a:gradFill flip="none" rotWithShape="1">
              <a:gsLst>
                <a:gs pos="0">
                  <a:srgbClr val="FFFFFF"/>
                </a:gs>
                <a:gs pos="100000">
                  <a:schemeClr val="tx1">
                    <a:alpha val="0"/>
                  </a:schemeClr>
                </a:gs>
              </a:gsLst>
              <a:path path="circle">
                <a:fillToRect b="50000" l="50000" r="50000" t="50000"/>
              </a:path>
              <a:tileRect/>
            </a:gradFill>
            <a:miter lim="800000"/>
          </a:ln>
          <a:effectLst>
            <a:outerShdw algn="tl" blurRad="254000" rotWithShape="0">
              <a:srgbClr val="000000">
                <a:alpha val="43000"/>
              </a:srgbClr>
            </a:outerShdw>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rtlCol="0">
            <a:normAutofit/>
          </a:bodyPr>
          <a:lstStyle>
            <a:lvl1pPr>
              <a:defRPr dirty="0" lang="en-US" sz="1600">
                <a:uFillTx/>
              </a:defRPr>
            </a:lvl1pPr>
          </a:lstStyle>
          <a:p>
            <a:pPr lvl="0"/>
            <a:r>
              <a:rPr lang="en-US" noProof="0">
                <a:uFillTx/>
              </a:rPr>
              <a:t>Click icon to add picture</a:t>
            </a:r>
            <a:endParaRPr dirty="0" lang="en-US" noProof="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Tex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62128" y="3107272"/>
            <a:ext cx="4097204" cy="18288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ormAutofit/>
          </a:bodyPr>
          <a:lstStyle>
            <a:lvl1pPr indent="0" marL="0">
              <a:buNone/>
              <a:defRPr sz="1600">
                <a:uFillTx/>
              </a:defRPr>
            </a:lvl1pPr>
            <a:lvl2pPr indent="0" marL="457200">
              <a:buNone/>
              <a:defRPr sz="1200">
                <a:uFillTx/>
              </a:defRPr>
            </a:lvl2pPr>
            <a:lvl3pPr indent="0" marL="914400">
              <a:buNone/>
              <a:defRPr sz="1000">
                <a:uFillTx/>
              </a:defRPr>
            </a:lvl3pPr>
            <a:lvl4pPr indent="0" marL="1371600">
              <a:buNone/>
              <a:defRPr sz="900">
                <a:uFillTx/>
              </a:defRPr>
            </a:lvl4pPr>
            <a:lvl5pPr indent="0" marL="1828800">
              <a:buNone/>
              <a:defRPr sz="900">
                <a:uFillTx/>
              </a:defRPr>
            </a:lvl5pPr>
            <a:lvl6pPr indent="0" marL="2286000">
              <a:buNone/>
              <a:defRPr sz="900">
                <a:uFillTx/>
              </a:defRPr>
            </a:lvl6pPr>
            <a:lvl7pPr indent="0" marL="2743200">
              <a:buNone/>
              <a:defRPr sz="900">
                <a:uFillTx/>
              </a:defRPr>
            </a:lvl7pPr>
            <a:lvl8pPr indent="0" marL="3200400">
              <a:buNone/>
              <a:defRPr sz="900">
                <a:uFillTx/>
              </a:defRPr>
            </a:lvl8pPr>
            <a:lvl9pPr indent="0" marL="3657600">
              <a:buNone/>
              <a:defRPr sz="900">
                <a:uFillTx/>
              </a:defRPr>
            </a:lvl9pPr>
          </a:lstStyle>
          <a:p>
            <a:pPr lvl="0"/>
            <a:r>
              <a:rPr lang="en-US">
                <a:uFillTx/>
              </a:rPr>
              <a:t>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Date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Foot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Slide Number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fld id="{CC6F3682-2E66-481A-8939-F782ADC8FFEF}" type="slidenum">
              <a:rPr altLang="en-US" lang="ar-SA">
                <a:uFillTx/>
              </a:rPr>
              <a:pPr>
                <a:defRPr>
                  <a:uFillTx/>
                </a:defRPr>
              </a:pPr>
              <a:t>‹#›</a:t>
            </a:fld>
            <a:endParaRPr altLang="en-US"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Layout>
</file>

<file path=ppt/slideMasters/_rels/slideMaster1.xml.rels><?xml version="1.0" standalone="yes" ?><Relationships xmlns="http://schemas.openxmlformats.org/package/2006/relationships"><Relationship Id="rId1" Target="../slideLayouts/slideLayout1.xml" Type="http://schemas.openxmlformats.org/officeDocument/2006/relationships/slideLayout"></Relationship><Relationship Id="rId2" Target="../slideLayouts/slideLayout2.xml" Type="http://schemas.openxmlformats.org/officeDocument/2006/relationships/slideLayout"></Relationship><Relationship Id="rId3" Target="../slideLayouts/slideLayout3.xml" Type="http://schemas.openxmlformats.org/officeDocument/2006/relationships/slideLayout"></Relationship><Relationship Id="rId4" Target="../slideLayouts/slideLayout4.xml" Type="http://schemas.openxmlformats.org/officeDocument/2006/relationships/slideLayout"></Relationship><Relationship Id="rId5" Target="../slideLayouts/slideLayout5.xml" Type="http://schemas.openxmlformats.org/officeDocument/2006/relationships/slideLayout"></Relationship><Relationship Id="rId6" Target="../slideLayouts/slideLayout6.xml" Type="http://schemas.openxmlformats.org/officeDocument/2006/relationships/slideLayout"></Relationship><Relationship Id="rId7" Target="../slideLayouts/slideLayout7.xml" Type="http://schemas.openxmlformats.org/officeDocument/2006/relationships/slideLayout"></Relationship><Relationship Id="rId8" Target="../slideLayouts/slideLayout8.xml" Type="http://schemas.openxmlformats.org/officeDocument/2006/relationships/slideLayout"></Relationship><Relationship Id="rId9" Target="../slideLayouts/slideLayout9.xml" Type="http://schemas.openxmlformats.org/officeDocument/2006/relationships/slideLayout"></Relationship><Relationship Id="rId10" Target="../slideLayouts/slideLayout10.xml" Type="http://schemas.openxmlformats.org/officeDocument/2006/relationships/slideLayout"></Relationship><Relationship Id="rId11" Target="../slideLayouts/slideLayout11.xml" Type="http://schemas.openxmlformats.org/officeDocument/2006/relationships/slideLayout"></Relationship><Relationship Id="rId12" Target="../slideLayouts/slideLayout12.xml" Type="http://schemas.openxmlformats.org/officeDocument/2006/relationships/slideLayout"></Relationship><Relationship Id="rId13" Target="../slideLayouts/slideLayout13.xml" Type="http://schemas.openxmlformats.org/officeDocument/2006/relationships/slideLayout"></Relationship><Relationship Id="rId14" Target="../slideLayouts/slideLayout14.xml" Type="http://schemas.openxmlformats.org/officeDocument/2006/relationships/slideLayout"></Relationship><Relationship Id="rId15" Target="../slideLayouts/slideLayout15.xml" Type="http://schemas.openxmlformats.org/officeDocument/2006/relationships/slideLayout"></Relationship><Relationship Id="rId16" Target="../slideLayouts/slideLayout16.xml" Type="http://schemas.openxmlformats.org/officeDocument/2006/relationships/slideLayout"></Relationship><Relationship Id="rId17" Target="../slideLayouts/slideLayout17.xml" Type="http://schemas.openxmlformats.org/officeDocument/2006/relationships/slideLayout"></Relationship><Relationship Id="rId18" Target="../slideLayouts/slideLayout18.xml" Type="http://schemas.openxmlformats.org/officeDocument/2006/relationships/slideLayout"></Relationship><Relationship Id="rId19" Target="../theme/theme1.xml" Type="http://schemas.openxmlformats.org/officeDocument/2006/relationships/theme"></Relationship></Relationships>
</file>

<file path=ppt/slideMasters/slideMaster1.xml><?xml version="1.0" encoding="utf-8"?>
<p:sldMaster xmlns:a="http://schemas.openxmlformats.org/drawingml/2006/main" xmlns:p="http://schemas.openxmlformats.org/presentationml/2006/main" xmlns:s="http://schemas.openxmlformats.org/officeDocument/2006/sharedTypes" xmlns:r="http://schemas.openxmlformats.org/officeDocument/2006/relationships">
  <p:cSld>
    <p:bg>
      <p:bgPr>
        <a:solidFill>
          <a:srgbClr val="0C1336"/>
        </a:solidFill>
        <a:effectLst/>
      </p:bgPr>
    </p:bg>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609600"/>
            <a:ext cx="7772400" cy="1455738"/>
          </a:xfrm>
          <a:prstGeom prst="rect">
            <a:avLst/>
          </a:prstGeom>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normAutofit/>
          </a:bodyPr>
          <a:lstStyle/>
          <a:p>
            <a:r>
              <a:rPr dirty="0" lang="en-US">
                <a:uFillTx/>
              </a:rPr>
              <a:t>Click to edit Master title style</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27" name="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457200" y="2141538"/>
            <a:ext cx="7772400" cy="3649662"/>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20" compatLnSpc="1" lIns="91440" numCol="1" rIns="91440" tIns="45720" vert="horz" wrap="square">
            <a:prstTxWarp prst="textNoShape">
              <a:avLst/>
            </a:prstTxWarp>
          </a:bodyPr>
          <a:lstStyle/>
          <a:p>
            <a:pPr lvl="0"/>
            <a:r>
              <a:rPr altLang="en-US" lang="en-US">
                <a:uFillTx/>
              </a:rPr>
              <a:t>Edit Master text styles</a:t>
            </a:r>
          </a:p>
          <a:p>
            <a:pPr lvl="1"/>
            <a:r>
              <a:rPr altLang="en-US" lang="en-US">
                <a:uFillTx/>
              </a:rPr>
              <a:t>Second level</a:t>
            </a:r>
          </a:p>
          <a:p>
            <a:pPr lvl="2"/>
            <a:r>
              <a:rPr altLang="en-US" lang="en-US">
                <a:uFillTx/>
              </a:rPr>
              <a:t>Third level</a:t>
            </a:r>
          </a:p>
          <a:p>
            <a:pPr lvl="3"/>
            <a:r>
              <a:rPr altLang="en-US" lang="en-US">
                <a:uFillTx/>
              </a:rPr>
              <a:t>Fourth level</a:t>
            </a:r>
          </a:p>
          <a:p>
            <a:pPr lvl="4"/>
            <a:r>
              <a:rPr altLang="en-US" lang="en-US">
                <a:uFillTx/>
              </a:rPr>
              <a:t>Fifth level</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523038" y="5870575"/>
            <a:ext cx="1212850" cy="377825"/>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lvl1pPr algn="r">
              <a:defRPr b="0" i="0" sz="1000">
                <a:solidFill>
                  <a:schemeClr val="tx1"/>
                </a:solidFill>
                <a:effectLst/>
                <a:uFillTx/>
                <a:latin typeface="+mn-lt"/>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3"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5870575"/>
            <a:ext cx="5989638" cy="377825"/>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lvl1pPr algn="l">
              <a:defRPr b="0" i="0" sz="1000">
                <a:solidFill>
                  <a:schemeClr val="tx1"/>
                </a:solidFill>
                <a:effectLst/>
                <a:uFillTx/>
                <a:latin typeface="+mn-lt"/>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4"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812088" y="5870575"/>
            <a:ext cx="417512" cy="377825"/>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20" compatLnSpc="1" lIns="91440" numCol="1" rIns="91440" tIns="45720" vert="horz" wrap="square">
            <a:prstTxWarp prst="textNoShape">
              <a:avLst/>
            </a:prstTxWarp>
          </a:bodyPr>
          <a:lstStyle>
            <a:lvl1pPr algn="r">
              <a:defRPr sz="1000">
                <a:uFillTx/>
                <a:latin charset="0" panose="020F0502020204030204" pitchFamily="34" typeface="Calibri"/>
              </a:defRPr>
            </a:lvl1pPr>
          </a:lstStyle>
          <a:p>
            <a:pPr>
              <a:defRPr>
                <a:uFillTx/>
              </a:defRPr>
            </a:pPr>
            <a:fld id="{08726E30-6076-4F43-994E-3EF75DDBA09F}" type="slidenum">
              <a:rPr altLang="en-US" lang="ar-SA">
                <a:uFillTx/>
              </a:rPr>
              <a:pPr>
                <a:defRPr>
                  <a:uFillTx/>
                </a:defRPr>
              </a:pPr>
              <a:t>‹#›</a:t>
            </a:fld>
            <a:endParaRPr altLang="en-US" lang="en-US">
              <a:uFillTx/>
            </a:endParaRPr>
          </a:p>
        </p:txBody>
      </p:sp>
    </p:spTree>
  </p:cSld>
  <p:clrMap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ccent1="accent1" accent2="accent2" accent3="accent3" accent4="accent4" accent5="accent5" accent6="accent6" bg1="dk1" bg2="dk2" folHlink="folHlink" hlink="hlink" tx1="lt1" tx2="lt2"/>
  <p:sldLayoutIdLst>
    <p:sldLayoutId r:id="rId1" id="2147483661"/>
    <p:sldLayoutId r:id="rId2" id="2147483662"/>
    <p:sldLayoutId r:id="rId3" id="2147483663"/>
    <p:sldLayoutId r:id="rId4" id="2147483664"/>
    <p:sldLayoutId r:id="rId5" id="2147483665"/>
    <p:sldLayoutId r:id="rId6" id="2147483666"/>
    <p:sldLayoutId r:id="rId7" id="2147483667"/>
    <p:sldLayoutId r:id="rId8" id="2147483668"/>
    <p:sldLayoutId r:id="rId9" id="2147483669"/>
    <p:sldLayoutId r:id="rId10" id="2147483670"/>
    <p:sldLayoutId r:id="rId11" id="2147483671"/>
    <p:sldLayoutId r:id="rId12" id="2147483672"/>
    <p:sldLayoutId r:id="rId13" id="2147483673"/>
    <p:sldLayoutId r:id="rId14" id="2147483674"/>
    <p:sldLayoutId r:id="rId15" id="2147483675"/>
    <p:sldLayoutId r:id="rId16" id="2147483676"/>
    <p:sldLayoutId r:id="rId17" id="2147483677"/>
    <p:sldLayoutId r:id="rId18" id="2147483678"/>
  </p:sldLayoutIdLst>
  <p:transition/>
  <p:hf dt="0" ftr="0" hdr="0"/>
  <p:txStyles>
    <p:title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vl1pPr algn="ctr" defTabSz="457200" eaLnBrk="0" fontAlgn="base" hangingPunct="0" rtl="0">
        <a:spcBef>
          <a:spcPct val="0"/>
        </a:spcBef>
        <a:spcAft>
          <a:spcPct val="0"/>
        </a:spcAft>
        <a:defRPr b="1" cap="all" kern="1200" sz="4000">
          <a:ln cmpd="sng" w="3175">
            <a:noFill/>
          </a:ln>
          <a:solidFill>
            <a:srgbClr val="FFFF00"/>
          </a:solidFill>
          <a:effectLst>
            <a:outerShdw algn="tl" blurRad="38100" dir="2700000" dist="38100">
              <a:srgbClr val="000000">
                <a:alpha val="43137"/>
              </a:srgbClr>
            </a:outerShdw>
          </a:effectLst>
          <a:uFillTx/>
          <a:latin typeface="+mj-lt"/>
          <a:ea typeface="+mj-ea"/>
          <a:cs typeface="+mj-cs"/>
        </a:defRPr>
      </a:lvl1pPr>
      <a:lvl2pPr algn="ctr" defTabSz="457200" eaLnBrk="0" fontAlgn="base" hangingPunct="0" rtl="0">
        <a:spcBef>
          <a:spcPct val="0"/>
        </a:spcBef>
        <a:spcAft>
          <a:spcPct val="0"/>
        </a:spcAft>
        <a:defRPr b="1" sz="4000">
          <a:solidFill>
            <a:srgbClr val="FFFF00"/>
          </a:solidFill>
          <a:uFillTx/>
          <a:latin charset="0" panose="020F0302020204030204" pitchFamily="34" typeface="Calibri Light"/>
        </a:defRPr>
      </a:lvl2pPr>
      <a:lvl3pPr algn="ctr" defTabSz="457200" eaLnBrk="0" fontAlgn="base" hangingPunct="0" rtl="0">
        <a:spcBef>
          <a:spcPct val="0"/>
        </a:spcBef>
        <a:spcAft>
          <a:spcPct val="0"/>
        </a:spcAft>
        <a:defRPr b="1" sz="4000">
          <a:solidFill>
            <a:srgbClr val="FFFF00"/>
          </a:solidFill>
          <a:uFillTx/>
          <a:latin charset="0" panose="020F0302020204030204" pitchFamily="34" typeface="Calibri Light"/>
        </a:defRPr>
      </a:lvl3pPr>
      <a:lvl4pPr algn="ctr" defTabSz="457200" eaLnBrk="0" fontAlgn="base" hangingPunct="0" rtl="0">
        <a:spcBef>
          <a:spcPct val="0"/>
        </a:spcBef>
        <a:spcAft>
          <a:spcPct val="0"/>
        </a:spcAft>
        <a:defRPr b="1" sz="4000">
          <a:solidFill>
            <a:srgbClr val="FFFF00"/>
          </a:solidFill>
          <a:uFillTx/>
          <a:latin charset="0" panose="020F0302020204030204" pitchFamily="34" typeface="Calibri Light"/>
        </a:defRPr>
      </a:lvl4pPr>
      <a:lvl5pPr algn="ctr" defTabSz="457200" eaLnBrk="0" fontAlgn="base" hangingPunct="0" rtl="0">
        <a:spcBef>
          <a:spcPct val="0"/>
        </a:spcBef>
        <a:spcAft>
          <a:spcPct val="0"/>
        </a:spcAft>
        <a:defRPr b="1" sz="4000">
          <a:solidFill>
            <a:srgbClr val="FFFF00"/>
          </a:solidFill>
          <a:uFillTx/>
          <a:latin charset="0" panose="020F0302020204030204" pitchFamily="34" typeface="Calibri Light"/>
        </a:defRPr>
      </a:lvl5pPr>
      <a:lvl6pPr eaLnBrk="1" hangingPunct="1">
        <a:defRPr>
          <a:solidFill>
            <a:schemeClr val="tx2"/>
          </a:solidFill>
          <a:uFillTx/>
        </a:defRPr>
      </a:lvl6pPr>
      <a:lvl7pPr eaLnBrk="1" hangingPunct="1">
        <a:defRPr>
          <a:solidFill>
            <a:schemeClr val="tx2"/>
          </a:solidFill>
          <a:uFillTx/>
        </a:defRPr>
      </a:lvl7pPr>
      <a:lvl8pPr eaLnBrk="1" hangingPunct="1">
        <a:defRPr>
          <a:solidFill>
            <a:schemeClr val="tx2"/>
          </a:solidFill>
          <a:uFillTx/>
        </a:defRPr>
      </a:lvl8pPr>
      <a:lvl9pPr eaLnBrk="1" hangingPunct="1">
        <a:defRPr>
          <a:solidFill>
            <a:schemeClr val="tx2"/>
          </a:solidFill>
          <a:uFillTx/>
        </a:defRPr>
      </a:lvl9pPr>
    </p:titleStyle>
    <p:body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vl1pPr algn="l" defTabSz="457200" eaLnBrk="0" fontAlgn="base" hangingPunct="0" indent="-285750" marL="285750" rtl="0">
        <a:spcBef>
          <a:spcPct val="0"/>
        </a:spcBef>
        <a:spcAft>
          <a:spcPts val="1000"/>
        </a:spcAft>
        <a:buClr>
          <a:schemeClr val="tx1"/>
        </a:buClr>
        <a:buSzPct val="100000"/>
        <a:buFont charset="0" panose="020B0604020202020204" pitchFamily="34" typeface="Arial"/>
        <a:buChar char="•"/>
        <a:defRPr kern="1200" sz="2400">
          <a:solidFill>
            <a:schemeClr val="tx1"/>
          </a:solidFill>
          <a:uFillTx/>
          <a:latin typeface="+mn-lt"/>
          <a:ea typeface="+mn-ea"/>
          <a:cs typeface="+mn-cs"/>
        </a:defRPr>
      </a:lvl1pPr>
      <a:lvl2pPr algn="l" defTabSz="457200" eaLnBrk="0" fontAlgn="base" hangingPunct="0" indent="-285750" marL="742950" rtl="0">
        <a:spcBef>
          <a:spcPct val="0"/>
        </a:spcBef>
        <a:spcAft>
          <a:spcPts val="1000"/>
        </a:spcAft>
        <a:buClr>
          <a:schemeClr val="tx1"/>
        </a:buClr>
        <a:buSzPct val="100000"/>
        <a:buFont charset="0" panose="020B0604020202020204" pitchFamily="34" typeface="Arial"/>
        <a:buChar char="•"/>
        <a:defRPr kern="1200" sz="1600">
          <a:solidFill>
            <a:schemeClr val="tx1"/>
          </a:solidFill>
          <a:uFillTx/>
          <a:latin typeface="+mn-lt"/>
          <a:ea typeface="+mn-ea"/>
          <a:cs typeface="+mn-cs"/>
        </a:defRPr>
      </a:lvl2pPr>
      <a:lvl3pPr algn="l" defTabSz="457200" eaLnBrk="0" fontAlgn="base" hangingPunct="0" indent="-285750" marL="1200150" rtl="0">
        <a:spcBef>
          <a:spcPct val="0"/>
        </a:spcBef>
        <a:spcAft>
          <a:spcPts val="1000"/>
        </a:spcAft>
        <a:buClr>
          <a:schemeClr val="tx1"/>
        </a:buClr>
        <a:buSzPct val="100000"/>
        <a:buFont charset="0" panose="020B0604020202020204" pitchFamily="34" typeface="Arial"/>
        <a:buChar char="•"/>
        <a:defRPr kern="1200" sz="1400">
          <a:solidFill>
            <a:schemeClr val="tx1"/>
          </a:solidFill>
          <a:uFillTx/>
          <a:latin typeface="+mn-lt"/>
          <a:ea typeface="+mn-ea"/>
          <a:cs typeface="+mn-cs"/>
        </a:defRPr>
      </a:lvl3pPr>
      <a:lvl4pPr algn="l" defTabSz="457200" eaLnBrk="0" fontAlgn="base" hangingPunct="0" indent="-171450" marL="1543050" rtl="0">
        <a:spcBef>
          <a:spcPct val="0"/>
        </a:spcBef>
        <a:spcAft>
          <a:spcPts val="1000"/>
        </a:spcAft>
        <a:buClr>
          <a:schemeClr val="tx1"/>
        </a:buClr>
        <a:buSzPct val="100000"/>
        <a:buFont charset="0" panose="020B0604020202020204" pitchFamily="34" typeface="Arial"/>
        <a:buChar char="•"/>
        <a:defRPr kern="1200" sz="1200">
          <a:solidFill>
            <a:schemeClr val="tx1"/>
          </a:solidFill>
          <a:uFillTx/>
          <a:latin typeface="+mn-lt"/>
          <a:ea typeface="+mn-ea"/>
          <a:cs typeface="+mn-cs"/>
        </a:defRPr>
      </a:lvl4pPr>
      <a:lvl5pPr algn="l" defTabSz="457200" eaLnBrk="0" fontAlgn="base" hangingPunct="0" indent="-171450" marL="2000250" rtl="0">
        <a:spcBef>
          <a:spcPct val="0"/>
        </a:spcBef>
        <a:spcAft>
          <a:spcPts val="1000"/>
        </a:spcAft>
        <a:buClr>
          <a:schemeClr val="tx1"/>
        </a:buClr>
        <a:buSzPct val="100000"/>
        <a:buFont charset="0" panose="020B0604020202020204" pitchFamily="34" typeface="Arial"/>
        <a:buChar char="•"/>
        <a:defRPr kern="1200" sz="1200">
          <a:solidFill>
            <a:schemeClr val="tx1"/>
          </a:solidFill>
          <a:uFillTx/>
          <a:latin typeface="+mn-lt"/>
          <a:ea typeface="+mn-ea"/>
          <a:cs typeface="+mn-cs"/>
        </a:defRPr>
      </a:lvl5pPr>
      <a:lvl6pPr algn="l" defTabSz="457200" eaLnBrk="1" hangingPunct="1" indent="-228600" latinLnBrk="0" marL="2514600" rtl="0">
        <a:spcBef>
          <a:spcPts val="0"/>
        </a:spcBef>
        <a:spcAft>
          <a:spcPts val="1000"/>
        </a:spcAft>
        <a:buClr>
          <a:schemeClr val="tx1"/>
        </a:buClr>
        <a:buSzPct val="100000"/>
        <a:buFont typeface="Arial"/>
        <a:buChar char="•"/>
        <a:defRPr cap="none" kern="1200" sz="1200">
          <a:solidFill>
            <a:schemeClr val="tx1"/>
          </a:solidFill>
          <a:effectLst/>
          <a:uFillTx/>
          <a:latin typeface="+mn-lt"/>
          <a:ea typeface="+mn-ea"/>
          <a:cs typeface="+mn-cs"/>
        </a:defRPr>
      </a:lvl6pPr>
      <a:lvl7pPr algn="l" defTabSz="457200" eaLnBrk="1" hangingPunct="1" indent="-228600" latinLnBrk="0" marL="2971800" rtl="0">
        <a:spcBef>
          <a:spcPts val="0"/>
        </a:spcBef>
        <a:spcAft>
          <a:spcPts val="1000"/>
        </a:spcAft>
        <a:buClr>
          <a:schemeClr val="tx1"/>
        </a:buClr>
        <a:buSzPct val="100000"/>
        <a:buFont typeface="Arial"/>
        <a:buChar char="•"/>
        <a:defRPr cap="none" kern="1200" sz="1200">
          <a:solidFill>
            <a:schemeClr val="tx1"/>
          </a:solidFill>
          <a:effectLst/>
          <a:uFillTx/>
          <a:latin typeface="+mn-lt"/>
          <a:ea typeface="+mn-ea"/>
          <a:cs typeface="+mn-cs"/>
        </a:defRPr>
      </a:lvl7pPr>
      <a:lvl8pPr algn="l" defTabSz="457200" eaLnBrk="1" hangingPunct="1" indent="-228600" latinLnBrk="0" marL="3429000" rtl="0">
        <a:spcBef>
          <a:spcPts val="0"/>
        </a:spcBef>
        <a:spcAft>
          <a:spcPts val="1000"/>
        </a:spcAft>
        <a:buClr>
          <a:schemeClr val="tx1"/>
        </a:buClr>
        <a:buSzPct val="100000"/>
        <a:buFont typeface="Arial"/>
        <a:buChar char="•"/>
        <a:defRPr cap="none" kern="1200" sz="1200">
          <a:solidFill>
            <a:schemeClr val="tx1"/>
          </a:solidFill>
          <a:effectLst/>
          <a:uFillTx/>
          <a:latin typeface="+mn-lt"/>
          <a:ea typeface="+mn-ea"/>
          <a:cs typeface="+mn-cs"/>
        </a:defRPr>
      </a:lvl8pPr>
      <a:lvl9pPr algn="l" defTabSz="457200" eaLnBrk="1" hangingPunct="1" indent="-228600" latinLnBrk="0" marL="3886200" rtl="0">
        <a:spcBef>
          <a:spcPts val="0"/>
        </a:spcBef>
        <a:spcAft>
          <a:spcPts val="1000"/>
        </a:spcAft>
        <a:buClr>
          <a:schemeClr val="tx1"/>
        </a:buClr>
        <a:buSzPct val="100000"/>
        <a:buFont typeface="Arial"/>
        <a:buChar char="•"/>
        <a:defRPr cap="none" kern="1200" sz="1200">
          <a:solidFill>
            <a:schemeClr val="tx1"/>
          </a:solidFill>
          <a:effectLst/>
          <a:uFillTx/>
          <a:latin typeface="+mn-lt"/>
          <a:ea typeface="+mn-ea"/>
          <a:cs typeface="+mn-cs"/>
        </a:defRPr>
      </a:lvl9pPr>
    </p:bodyStyle>
    <p:other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defPPr>
        <a:defRPr lang="en-US">
          <a:uFillTx/>
        </a:defRPr>
      </a:defPPr>
      <a:lvl1pPr algn="l" defTabSz="457200" eaLnBrk="1" hangingPunct="1" latinLnBrk="0" marL="0" rtl="0">
        <a:defRPr kern="1200" sz="1800">
          <a:solidFill>
            <a:schemeClr val="tx1"/>
          </a:solidFill>
          <a:uFillTx/>
          <a:latin typeface="+mn-lt"/>
          <a:ea typeface="+mn-ea"/>
          <a:cs typeface="+mn-cs"/>
        </a:defRPr>
      </a:lvl1pPr>
      <a:lvl2pPr algn="l" defTabSz="457200" eaLnBrk="1" hangingPunct="1" latinLnBrk="0" marL="457200" rtl="0">
        <a:defRPr kern="1200" sz="1800">
          <a:solidFill>
            <a:schemeClr val="tx1"/>
          </a:solidFill>
          <a:uFillTx/>
          <a:latin typeface="+mn-lt"/>
          <a:ea typeface="+mn-ea"/>
          <a:cs typeface="+mn-cs"/>
        </a:defRPr>
      </a:lvl2pPr>
      <a:lvl3pPr algn="l" defTabSz="457200" eaLnBrk="1" hangingPunct="1" latinLnBrk="0" marL="914400" rtl="0">
        <a:defRPr kern="1200" sz="1800">
          <a:solidFill>
            <a:schemeClr val="tx1"/>
          </a:solidFill>
          <a:uFillTx/>
          <a:latin typeface="+mn-lt"/>
          <a:ea typeface="+mn-ea"/>
          <a:cs typeface="+mn-cs"/>
        </a:defRPr>
      </a:lvl3pPr>
      <a:lvl4pPr algn="l" defTabSz="457200" eaLnBrk="1" hangingPunct="1" latinLnBrk="0" marL="1371600" rtl="0">
        <a:defRPr kern="1200" sz="1800">
          <a:solidFill>
            <a:schemeClr val="tx1"/>
          </a:solidFill>
          <a:uFillTx/>
          <a:latin typeface="+mn-lt"/>
          <a:ea typeface="+mn-ea"/>
          <a:cs typeface="+mn-cs"/>
        </a:defRPr>
      </a:lvl4pPr>
      <a:lvl5pPr algn="l" defTabSz="457200" eaLnBrk="1" hangingPunct="1" latinLnBrk="0" marL="1828800" rtl="0">
        <a:defRPr kern="1200" sz="1800">
          <a:solidFill>
            <a:schemeClr val="tx1"/>
          </a:solidFill>
          <a:uFillTx/>
          <a:latin typeface="+mn-lt"/>
          <a:ea typeface="+mn-ea"/>
          <a:cs typeface="+mn-cs"/>
        </a:defRPr>
      </a:lvl5pPr>
      <a:lvl6pPr algn="l" defTabSz="457200" eaLnBrk="1" hangingPunct="1" latinLnBrk="0" marL="2286000" rtl="0">
        <a:defRPr kern="1200" sz="1800">
          <a:solidFill>
            <a:schemeClr val="tx1"/>
          </a:solidFill>
          <a:uFillTx/>
          <a:latin typeface="+mn-lt"/>
          <a:ea typeface="+mn-ea"/>
          <a:cs typeface="+mn-cs"/>
        </a:defRPr>
      </a:lvl6pPr>
      <a:lvl7pPr algn="l" defTabSz="457200" eaLnBrk="1" hangingPunct="1" latinLnBrk="0" marL="2743200" rtl="0">
        <a:defRPr kern="1200" sz="1800">
          <a:solidFill>
            <a:schemeClr val="tx1"/>
          </a:solidFill>
          <a:uFillTx/>
          <a:latin typeface="+mn-lt"/>
          <a:ea typeface="+mn-ea"/>
          <a:cs typeface="+mn-cs"/>
        </a:defRPr>
      </a:lvl7pPr>
      <a:lvl8pPr algn="l" defTabSz="457200" eaLnBrk="1" hangingPunct="1" latinLnBrk="0" marL="3200400" rtl="0">
        <a:defRPr kern="1200" sz="1800">
          <a:solidFill>
            <a:schemeClr val="tx1"/>
          </a:solidFill>
          <a:uFillTx/>
          <a:latin typeface="+mn-lt"/>
          <a:ea typeface="+mn-ea"/>
          <a:cs typeface="+mn-cs"/>
        </a:defRPr>
      </a:lvl8pPr>
      <a:lvl9pPr algn="l" defTabSz="457200" eaLnBrk="1" hangingPunct="1" latinLnBrk="0" marL="3657600" rtl="0">
        <a:defRPr kern="1200" sz="1800">
          <a:solidFill>
            <a:schemeClr val="tx1"/>
          </a:solidFill>
          <a:uFillTx/>
          <a:latin typeface="+mn-lt"/>
          <a:ea typeface="+mn-ea"/>
          <a:cs typeface="+mn-cs"/>
        </a:defRPr>
      </a:lvl9pPr>
    </p:otherStyle>
  </p:txStyles>
</p:sldMaster>
</file>

<file path=ppt/slides/_rels/slide1.xml.rels><?xml version="1.0" standalone="yes" ?><Relationships xmlns="http://schemas.openxmlformats.org/package/2006/relationships"><Relationship Id="rId1" Target="../slideLayouts/slideLayout1.xml" Type="http://schemas.openxmlformats.org/officeDocument/2006/relationships/slideLayout"></Relationship><Relationship Id="rId2" Target="../media/image5.jpeg" Type="http://schemas.openxmlformats.org/officeDocument/2006/relationships/image"></Relationship></Relationships>
</file>

<file path=ppt/slides/_rels/slide10.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19.png" Type="http://schemas.openxmlformats.org/officeDocument/2006/relationships/image"></Relationship><Relationship Id="rId3" Target="../media/image20.jpeg" Type="http://schemas.openxmlformats.org/officeDocument/2006/relationships/image"></Relationship><Relationship Id="rId4" Target="../media/image21.jpeg" Type="http://schemas.openxmlformats.org/officeDocument/2006/relationships/image"></Relationship><Relationship Id="rId5" Target="https://www.utm.my/office-vc/files/2013/06/Pilihan-Berjubah1.jpg" TargetMode="External" Type="http://schemas.openxmlformats.org/officeDocument/2006/relationships/hyperlink"></Relationship></Relationships>
</file>

<file path=ppt/slides/_rels/slide11.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12.xml.rels><?xml version="1.0" standalone="yes" ?><Relationships xmlns="http://schemas.openxmlformats.org/package/2006/relationships"><Relationship Id="rId1" Target="../slideLayouts/slideLayout18.xml" Type="http://schemas.openxmlformats.org/officeDocument/2006/relationships/slideLayout"></Relationship></Relationships>
</file>

<file path=ppt/slides/_rels/slide13.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14.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1.xml" Type="http://schemas.openxmlformats.org/officeDocument/2006/relationships/notesSlide"></Relationship></Relationships>
</file>

<file path=ppt/slides/_rels/slide15.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2.xml" Type="http://schemas.openxmlformats.org/officeDocument/2006/relationships/notesSlide"></Relationship></Relationships>
</file>

<file path=ppt/slides/_rels/slide16.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3.xml" Type="http://schemas.openxmlformats.org/officeDocument/2006/relationships/notesSlide"></Relationship></Relationships>
</file>

<file path=ppt/slides/_rels/slide17.xml.rels><?xml version="1.0" standalone="yes" ?><Relationships xmlns="http://schemas.openxmlformats.org/package/2006/relationships"><Relationship Id="rId1" Target="../slideLayouts/slideLayout6.xml" Type="http://schemas.openxmlformats.org/officeDocument/2006/relationships/slideLayout"></Relationship></Relationships>
</file>

<file path=ppt/slides/_rels/slide18.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19.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4.xml" Type="http://schemas.openxmlformats.org/officeDocument/2006/relationships/notesSlide"></Relationship></Relationships>
</file>

<file path=ppt/slides/_rels/slide2.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6.png" Type="http://schemas.openxmlformats.org/officeDocument/2006/relationships/image"></Relationship><Relationship Id="rId3" Target="../media/image7.jpg" Type="http://schemas.openxmlformats.org/officeDocument/2006/relationships/image"></Relationship><Relationship Id="rId4" Target="../media/image8.jpg" Type="http://schemas.openxmlformats.org/officeDocument/2006/relationships/image"></Relationship><Relationship Id="rId5" Target="../media/image9.jpg" Type="http://schemas.openxmlformats.org/officeDocument/2006/relationships/image"></Relationship><Relationship Id="rId6" Target="../media/image10.jpg" Type="http://schemas.openxmlformats.org/officeDocument/2006/relationships/image"></Relationship><Relationship Id="rId7" Target="../media/image11.jpg" Type="http://schemas.openxmlformats.org/officeDocument/2006/relationships/image"></Relationship><Relationship Id="rId8" Target="../media/image12.jpg" Type="http://schemas.openxmlformats.org/officeDocument/2006/relationships/image"></Relationship><Relationship Id="rId9" Target="../media/image13.jpg" Type="http://schemas.openxmlformats.org/officeDocument/2006/relationships/image"></Relationship></Relationships>
</file>

<file path=ppt/slides/_rels/slide20.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5.xml" Type="http://schemas.openxmlformats.org/officeDocument/2006/relationships/notesSlide"></Relationship></Relationships>
</file>

<file path=ppt/slides/_rels/slide21.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6.xml" Type="http://schemas.openxmlformats.org/officeDocument/2006/relationships/notesSlide"></Relationship></Relationships>
</file>

<file path=ppt/slides/_rels/slide22.xml.rels><?xml version="1.0" standalone="yes" ?><Relationships xmlns="http://schemas.openxmlformats.org/package/2006/relationships"><Relationship Id="rId1" Target="../slideLayouts/slideLayout5.xml" Type="http://schemas.openxmlformats.org/officeDocument/2006/relationships/slideLayout"></Relationship></Relationships>
</file>

<file path=ppt/slides/_rels/slide23.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7.xml" Type="http://schemas.openxmlformats.org/officeDocument/2006/relationships/notesSlide"></Relationship></Relationships>
</file>

<file path=ppt/slides/_rels/slide24.xml.rels><?xml version="1.0" standalone="yes" ?><Relationships xmlns="http://schemas.openxmlformats.org/package/2006/relationships"><Relationship Id="rId1" Target="../slideLayouts/slideLayout7.xml" Type="http://schemas.openxmlformats.org/officeDocument/2006/relationships/slideLayout"></Relationship></Relationships>
</file>

<file path=ppt/slides/_rels/slide25.xml.rels><?xml version="1.0" standalone="yes" ?><Relationships xmlns="http://schemas.openxmlformats.org/package/2006/relationships"><Relationship Id="rId1" Target="../slideLayouts/slideLayout7.xml" Type="http://schemas.openxmlformats.org/officeDocument/2006/relationships/slideLayout"></Relationship><Relationship Id="rId2" Target="../media/image22.jpeg" Type="http://schemas.openxmlformats.org/officeDocument/2006/relationships/image"></Relationship></Relationships>
</file>

<file path=ppt/slides/_rels/slide26.xml.rels><?xml version="1.0" standalone="yes" ?><Relationships xmlns="http://schemas.openxmlformats.org/package/2006/relationships"><Relationship Id="rId1" Target="../slideLayouts/slideLayout7.xml" Type="http://schemas.openxmlformats.org/officeDocument/2006/relationships/slideLayout"></Relationship></Relationships>
</file>

<file path=ppt/slides/_rels/slide27.xml.rels><?xml version="1.0" standalone="yes" ?><Relationships xmlns="http://schemas.openxmlformats.org/package/2006/relationships"><Relationship Id="rId1" Target="../slideLayouts/slideLayout7.xml" Type="http://schemas.openxmlformats.org/officeDocument/2006/relationships/slideLayout"></Relationship><Relationship Id="rId2" Target="../media/image23.jpeg" Type="http://schemas.openxmlformats.org/officeDocument/2006/relationships/image"></Relationship></Relationships>
</file>

<file path=ppt/slides/_rels/slide28.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8.xml" Type="http://schemas.openxmlformats.org/officeDocument/2006/relationships/notesSlide"></Relationship></Relationships>
</file>

<file path=ppt/slides/_rels/slide29.xml.rels><?xml version="1.0" standalone="yes" ?><Relationships xmlns="http://schemas.openxmlformats.org/package/2006/relationships"><Relationship Id="rId1" Target="../slideLayouts/slideLayout7.xml" Type="http://schemas.openxmlformats.org/officeDocument/2006/relationships/slideLayout"></Relationship><Relationship Id="rId2" Target="../notesSlides/notesSlide9.xml" Type="http://schemas.openxmlformats.org/officeDocument/2006/relationships/notesSlide"></Relationship><Relationship Id="rId3" Target="http://en.wikipedia.org/wiki/Pythagoras" TargetMode="External" Type="http://schemas.openxmlformats.org/officeDocument/2006/relationships/hyperlink"></Relationship><Relationship Id="rId4" Target="http://en.wikipedia.org/wiki/Sophist" TargetMode="External" Type="http://schemas.openxmlformats.org/officeDocument/2006/relationships/hyperlink"></Relationship><Relationship Id="rId5" Target="../media/image24.jpeg" Type="http://schemas.openxmlformats.org/officeDocument/2006/relationships/image"></Relationship><Relationship Id="rId6" Target="http://en.wikipedia.org/wiki/580s_BC" TargetMode="External" Type="http://schemas.openxmlformats.org/officeDocument/2006/relationships/hyperlink"></Relationship><Relationship Id="rId7" Target="http://en.wikipedia.org/wiki/496_BC" TargetMode="External" Type="http://schemas.openxmlformats.org/officeDocument/2006/relationships/hyperlink"></Relationship></Relationships>
</file>

<file path=ppt/slides/_rels/slide3.xml.rels><?xml version="1.0" standalone="yes" ?><Relationships xmlns="http://schemas.openxmlformats.org/package/2006/relationships"><Relationship Id="rId1" Target="../slideLayouts/slideLayout1.xml" Type="http://schemas.openxmlformats.org/officeDocument/2006/relationships/slideLayout"></Relationship><Relationship Id="rId2" Target="../media/image14.jpeg" Type="http://schemas.openxmlformats.org/officeDocument/2006/relationships/image"></Relationship></Relationships>
</file>

<file path=ppt/slides/_rels/slide30.xml.rels><?xml version="1.0" standalone="yes" ?><Relationships xmlns="http://schemas.openxmlformats.org/package/2006/relationships"><Relationship Id="rId1" Target="../slideLayouts/slideLayout4.xml" Type="http://schemas.openxmlformats.org/officeDocument/2006/relationships/slideLayout"></Relationship><Relationship Id="rId2" Target="../notesSlides/notesSlide10.xml" Type="http://schemas.openxmlformats.org/officeDocument/2006/relationships/notesSlide"></Relationship><Relationship Id="rId3" Target="../media/image25.png" Type="http://schemas.openxmlformats.org/officeDocument/2006/relationships/image"></Relationship><Relationship Id="rId4" Target="../media/image26.png" Type="http://schemas.openxmlformats.org/officeDocument/2006/relationships/image"></Relationship><Relationship Id="rId5" Target="http://en.wikipedia.org/wiki/470_BC" TargetMode="External" Type="http://schemas.openxmlformats.org/officeDocument/2006/relationships/hyperlink"></Relationship><Relationship Id="rId6" Target="http://en.wikipedia.org/wiki/399_BC" TargetMode="External" Type="http://schemas.openxmlformats.org/officeDocument/2006/relationships/hyperlink"></Relationship><Relationship Id="rId7" Target="http://en.wikipedia.org/wiki/427_BC" TargetMode="External" Type="http://schemas.openxmlformats.org/officeDocument/2006/relationships/hyperlink"></Relationship><Relationship Id="rId8" Target="http://en.wikipedia.org/wiki/347_BC" TargetMode="External" Type="http://schemas.openxmlformats.org/officeDocument/2006/relationships/hyperlink"></Relationship><Relationship Id="rId9" Target="../media/image27.png" Type="http://schemas.openxmlformats.org/officeDocument/2006/relationships/image"></Relationship><Relationship Id="rId10" Target="../media/image28.png" Type="http://schemas.openxmlformats.org/officeDocument/2006/relationships/image"></Relationship></Relationships>
</file>

<file path=ppt/slides/_rels/slide31.xml.rels><?xml version="1.0" standalone="yes" ?><Relationships xmlns="http://schemas.openxmlformats.org/package/2006/relationships"><Relationship Id="rId1" Target="../slideLayouts/slideLayout4.xml" Type="http://schemas.openxmlformats.org/officeDocument/2006/relationships/slideLayout"></Relationship><Relationship Id="rId2" Target="../notesSlides/notesSlide11.xml" Type="http://schemas.openxmlformats.org/officeDocument/2006/relationships/notesSlide"></Relationship><Relationship Id="rId3" Target="../media/image25.png" Type="http://schemas.openxmlformats.org/officeDocument/2006/relationships/image"></Relationship></Relationships>
</file>

<file path=ppt/slides/_rels/slide32.xml.rels><?xml version="1.0" standalone="yes" ?><Relationships xmlns="http://schemas.openxmlformats.org/package/2006/relationships"><Relationship Id="rId1" Target="../slideLayouts/slideLayout4.xml" Type="http://schemas.openxmlformats.org/officeDocument/2006/relationships/slideLayout"></Relationship><Relationship Id="rId2" Target="../notesSlides/notesSlide12.xml" Type="http://schemas.openxmlformats.org/officeDocument/2006/relationships/notesSlide"></Relationship><Relationship Id="rId3" Target="../media/image26.png" Type="http://schemas.openxmlformats.org/officeDocument/2006/relationships/image"></Relationship></Relationships>
</file>

<file path=ppt/slides/_rels/slide33.xml.rels><?xml version="1.0" standalone="yes" ?><Relationships xmlns="http://schemas.openxmlformats.org/package/2006/relationships"><Relationship Id="rId1" Target="../slideLayouts/slideLayout4.xml" Type="http://schemas.openxmlformats.org/officeDocument/2006/relationships/slideLayout"></Relationship><Relationship Id="rId2" Target="../notesSlides/notesSlide13.xml" Type="http://schemas.openxmlformats.org/officeDocument/2006/relationships/notesSlide"></Relationship><Relationship Id="rId3" Target="../media/image29.jpeg" Type="http://schemas.openxmlformats.org/officeDocument/2006/relationships/image"></Relationship></Relationships>
</file>

<file path=ppt/slides/_rels/slide34.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14.xml" Type="http://schemas.openxmlformats.org/officeDocument/2006/relationships/notesSlide"></Relationship></Relationships>
</file>

<file path=ppt/slides/_rels/slide35.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36.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37.xml.rels><?xml version="1.0" standalone="yes" ?><Relationships xmlns="http://schemas.openxmlformats.org/package/2006/relationships"><Relationship Id="rId1" Target="../slideLayouts/slideLayout18.xml" Type="http://schemas.openxmlformats.org/officeDocument/2006/relationships/slideLayout"></Relationship></Relationships>
</file>

<file path=ppt/slides/_rels/slide38.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39.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4.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40.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41.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42.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43.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44.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45.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46.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5.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6.xml.rels><?xml version="1.0" standalone="yes" ?><Relationships xmlns="http://schemas.openxmlformats.org/package/2006/relationships"><Relationship Id="rId1" Target="../slideLayouts/slideLayout18.xml" Type="http://schemas.openxmlformats.org/officeDocument/2006/relationships/slideLayout"></Relationship></Relationships>
</file>

<file path=ppt/slides/_rels/slide7.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15.PNG" Type="http://schemas.openxmlformats.org/officeDocument/2006/relationships/image"></Relationship></Relationships>
</file>

<file path=ppt/slides/_rels/slide8.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15.PNG" Type="http://schemas.openxmlformats.org/officeDocument/2006/relationships/image"></Relationship></Relationships>
</file>

<file path=ppt/slides/_rels/slide9.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16.jpeg" Type="http://schemas.openxmlformats.org/officeDocument/2006/relationships/image"></Relationship><Relationship Id="rId3" Target="../media/image17.jpeg" Type="http://schemas.openxmlformats.org/officeDocument/2006/relationships/image"></Relationship><Relationship Id="rId4" Target="../media/image18.jpeg" Type="http://schemas.openxmlformats.org/officeDocument/2006/relationships/image"></Relationship></Relationships>
</file>

<file path=ppt/slides/slide1.xml><?xml version="1.0" encoding="utf-8"?>
<p:sld xmlns:a="http://schemas.openxmlformats.org/drawingml/2006/main" xmlns:p="http://schemas.openxmlformats.org/presentationml/2006/main" xmlns:s="http://schemas.openxmlformats.org/officeDocument/2006/sharedTypes" xmlns:r="http://schemas.openxmlformats.org/officeDocument/2006/relationships" showMasterPhAnim="0">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102" name="Rectangle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ctr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362200" y="1524000"/>
            <a:ext cx="4876800" cy="16002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Autofit/>
          </a:bodyPr>
          <a:lstStyle/>
          <a:p>
            <a:pPr eaLnBrk="1" fontAlgn="auto" hangingPunct="1">
              <a:spcAft>
                <a:spcPts val="0"/>
              </a:spcAft>
              <a:defRPr>
                <a:uFillTx/>
              </a:defRPr>
            </a:pPr>
            <a:r>
              <a:rPr dirty="0" lang="en-US" sz="6000">
                <a:effectLst>
                  <a:outerShdw algn="tl" blurRad="38100" dir="2700000" dist="38100">
                    <a:srgbClr val="000000">
                      <a:alpha val="43137"/>
                    </a:srgbClr>
                  </a:outerShdw>
                </a:effectLst>
                <a:uFillTx/>
              </a:rPr>
              <a:t>UICL 2302</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103" name="Rectangle 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type="sub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3352800"/>
            <a:ext cx="9144000" cy="9144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a:lstStyle/>
          <a:p>
            <a:pPr algn="ctr" eaLnBrk="1" fontAlgn="auto" hangingPunct="1">
              <a:spcBef>
                <a:spcPts val="0"/>
              </a:spcBef>
              <a:buFont typeface="Arial"/>
              <a:buNone/>
              <a:defRPr>
                <a:uFillTx/>
              </a:defRPr>
            </a:pPr>
            <a:r>
              <a:rPr b="1" dirty="0" lang="en-US" sz="4800">
                <a:solidFill>
                  <a:srgbClr val="FFFF00"/>
                </a:solidFill>
                <a:effectLst>
                  <a:outerShdw algn="tl" blurRad="38100" dir="2700000" dist="38100">
                    <a:srgbClr val="000000"/>
                  </a:outerShdw>
                </a:effectLst>
                <a:uFillTx/>
              </a:rPr>
              <a:t>PEMIKIRAN SAINS &amp; TEKNOLOGI</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Image result for thinking" id="22532" name="Picture 6"/>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1469887" y="3392557"/>
            <a:ext cx="4794250" cy="2133600"/>
          </a:xfrm>
          <a:prstGeom prst="rect">
            <a:avLst/>
          </a:prstGeom>
          <a:noFill/>
          <a:ln>
            <a:noFill/>
          </a:ln>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2533" name="Slide Number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fld id="{9D785AC5-189D-420C-BFC9-2389BDF194C5}" type="slidenum">
              <a:rPr altLang="en-US" lang="ar-SA" smtClean="0">
                <a:uFillTx/>
                <a:latin charset="0" panose="020F0502020204030204" pitchFamily="34" typeface="Calibri"/>
              </a:rPr>
              <a:pPr/>
              <a:t>1</a:t>
            </a:fld>
            <a:endParaRPr altLang="en-US" lang="en-US">
              <a:uFillTx/>
              <a:latin charset="0" panose="020F0502020204030204" pitchFamily="34" typeface="Calibri"/>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1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9698" name="Slide Number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fld id="{49935DE4-5D59-4414-B258-BA33192771A1}" type="slidenum">
              <a:rPr altLang="en-US" lang="ar-SA" smtClean="0">
                <a:uFillTx/>
                <a:latin charset="0" panose="020F0502020204030204" pitchFamily="34" typeface="Calibri"/>
              </a:rPr>
              <a:pPr/>
              <a:t>10</a:t>
            </a:fld>
            <a:endParaRPr altLang="en-US" lang="en-US">
              <a:uFillTx/>
              <a:latin charset="0" panose="020F0502020204030204" pitchFamily="34" typeface="Calibri"/>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vc4" id="29699" name="Picture 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457200" y="406400"/>
            <a:ext cx="2209800" cy="2857500"/>
          </a:xfrm>
          <a:prstGeom prst="rect">
            <a:avLst/>
          </a:prstGeom>
          <a:noFill/>
          <a:ln>
            <a:noFill/>
          </a:ln>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5th" id="29700" name="Picture 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3467100" y="381000"/>
            <a:ext cx="2209800" cy="2857500"/>
          </a:xfrm>
          <a:prstGeom prst="rect">
            <a:avLst/>
          </a:prstGeom>
          <a:noFill/>
          <a:ln>
            <a:noFill/>
          </a:ln>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9701" name="Picture 6"/>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4"/>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500813" y="381000"/>
            <a:ext cx="1905000" cy="2857500"/>
          </a:xfrm>
          <a:prstGeom prst="rect">
            <a:avLst/>
          </a:prstGeom>
          <a:noFill/>
          <a:ln>
            <a:noFill/>
          </a:ln>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9702" name="TextBox 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720725" y="3810000"/>
            <a:ext cx="1679575" cy="2862263"/>
          </a:xfrm>
          <a:prstGeom prst="rect">
            <a:avLst/>
          </a:prstGeom>
          <a:noFill/>
          <a:ln w="9525">
            <a:solidFill>
              <a:schemeClr val="tx1"/>
            </a:solidFill>
            <a:miter lim="800000"/>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pPr algn="ctr"/>
            <a:r>
              <a:rPr altLang="en-US" b="1" lang="en-MY">
                <a:uFillTx/>
                <a:latin charset="0" panose="020B0604020202020204" pitchFamily="34" typeface="Arial"/>
              </a:rPr>
              <a:t>4th Vice Chancellor of UTM (2001- 2008)</a:t>
            </a:r>
          </a:p>
          <a:p>
            <a:pPr algn="ctr"/>
            <a:endParaRPr altLang="en-US" lang="en-MY">
              <a:uFillTx/>
              <a:latin charset="0" panose="020B0604020202020204" pitchFamily="34" typeface="Arial"/>
            </a:endParaRPr>
          </a:p>
          <a:p>
            <a:pPr algn="ctr"/>
            <a:r>
              <a:rPr altLang="en-US" b="1" lang="en-MY">
                <a:uFillTx/>
                <a:latin charset="0" panose="020B0604020202020204" pitchFamily="34" typeface="Arial"/>
              </a:rPr>
              <a:t>Tan Sri Prof. Ir. Dr. Mohd. Zulkifli Tan Sri Mohd Ghazali</a:t>
            </a:r>
            <a:endParaRPr altLang="en-US" lang="en-MY">
              <a:uFillTx/>
              <a:latin charset="0" panose="020B0604020202020204" pitchFamily="34" typeface="Arial"/>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9703" name="TextBox 1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3671888" y="3810000"/>
            <a:ext cx="1776412" cy="2308225"/>
          </a:xfrm>
          <a:prstGeom prst="rect">
            <a:avLst/>
          </a:prstGeom>
          <a:noFill/>
          <a:ln w="9525">
            <a:solidFill>
              <a:schemeClr val="tx1"/>
            </a:solidFill>
            <a:miter lim="800000"/>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pPr algn="ctr"/>
            <a:r>
              <a:rPr altLang="en-US" b="1" lang="en-US">
                <a:uFillTx/>
                <a:latin charset="0" panose="020B0604020202020204" pitchFamily="34" typeface="Arial"/>
              </a:rPr>
              <a:t>5th Vice Chancellor of UTM (2008- Jun 2013)</a:t>
            </a:r>
          </a:p>
          <a:p>
            <a:pPr algn="ctr"/>
            <a:endParaRPr altLang="en-US" lang="en-US">
              <a:uFillTx/>
              <a:latin charset="0" panose="020B0604020202020204" pitchFamily="34" typeface="Arial"/>
            </a:endParaRPr>
          </a:p>
          <a:p>
            <a:pPr algn="ctr"/>
            <a:r>
              <a:rPr altLang="en-US" b="1" lang="en-US">
                <a:uFillTx/>
                <a:latin charset="0" panose="020B0604020202020204" pitchFamily="34" typeface="Arial"/>
              </a:rPr>
              <a:t>Prof. Dato’ Seri Ir. Dr. Zaini Ujang</a:t>
            </a:r>
            <a:endParaRPr altLang="en-US" lang="en-US">
              <a:uFillTx/>
              <a:latin charset="0" panose="020B0604020202020204" pitchFamily="34" typeface="Arial"/>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9704" name="TextBox 1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648450" y="3810000"/>
            <a:ext cx="1774825" cy="2586038"/>
          </a:xfrm>
          <a:prstGeom prst="rect">
            <a:avLst/>
          </a:prstGeom>
          <a:noFill/>
          <a:ln w="9525">
            <a:solidFill>
              <a:schemeClr val="tx1"/>
            </a:solidFill>
            <a:miter lim="800000"/>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pPr algn="ctr"/>
            <a:r>
              <a:rPr altLang="en-US" b="1" lang="en-US">
                <a:uFillTx/>
                <a:latin charset="0" panose="020B0604020202020204" pitchFamily="34" typeface="Arial"/>
              </a:rPr>
              <a:t>6th Vice Chancellor of UTM (Sept 2013 – now)</a:t>
            </a:r>
          </a:p>
          <a:p>
            <a:pPr algn="ctr"/>
            <a:endParaRPr altLang="en-US" b="1" lang="en-US">
              <a:uFillTx/>
              <a:latin charset="0" panose="020B0604020202020204" pitchFamily="34" typeface="Arial"/>
            </a:endParaRPr>
          </a:p>
          <a:p>
            <a:pPr algn="ctr"/>
            <a:r>
              <a:rPr altLang="en-US" b="1" lang="de-DE">
                <a:uFillTx/>
                <a:latin charset="0" panose="020B0604020202020204" pitchFamily="34" typeface="Arial"/>
              </a:rPr>
              <a:t>Prof. Datuk Ir. Dr. Wahid bin Omar</a:t>
            </a:r>
            <a:br>
              <a:rPr altLang="en-US" lang="en-US">
                <a:solidFill>
                  <a:srgbClr val="008DCF"/>
                </a:solidFill>
                <a:uFillTx/>
                <a:latin charset="0" panose="020B0604020202020204" pitchFamily="34" typeface="Arial"/>
                <a:hlinkClick r:id="rId5"/>
              </a:rPr>
            </a:br>
            <a:endParaRPr altLang="en-US" lang="en-MY">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1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Title 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err="1" lang="en-MY">
                <a:uFillTx/>
              </a:rPr>
              <a:t>aktiviti</a:t>
            </a:r>
            <a:endParaRPr dirty="0" lang="en-MY">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Content Placeholder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62382" y="2918999"/>
            <a:ext cx="7772400" cy="3649662"/>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0" marL="0">
              <a:buNone/>
            </a:pPr>
            <a:r>
              <a:rPr dirty="0" err="1" lang="en-MY">
                <a:uFillTx/>
              </a:rPr>
              <a:t>Senaraikan</a:t>
            </a:r>
            <a:r>
              <a:rPr dirty="0" lang="en-MY">
                <a:uFillTx/>
              </a:rPr>
              <a:t> </a:t>
            </a:r>
            <a:r>
              <a:rPr dirty="0" err="1" lang="en-MY">
                <a:uFillTx/>
              </a:rPr>
              <a:t>perkara</a:t>
            </a:r>
            <a:r>
              <a:rPr dirty="0" lang="en-MY">
                <a:uFillTx/>
              </a:rPr>
              <a:t> </a:t>
            </a:r>
            <a:r>
              <a:rPr dirty="0" err="1" lang="en-MY">
                <a:uFillTx/>
              </a:rPr>
              <a:t>berikut</a:t>
            </a:r>
            <a:r>
              <a:rPr dirty="0" lang="en-MY">
                <a:uFillTx/>
              </a:rPr>
              <a:t>:</a:t>
            </a:r>
          </a:p>
          <a:p>
            <a:r>
              <a:rPr dirty="0" lang="en-MY">
                <a:uFillTx/>
              </a:rPr>
              <a:t>Mutiara kata </a:t>
            </a:r>
            <a:r>
              <a:rPr dirty="0" err="1" lang="en-MY">
                <a:uFillTx/>
              </a:rPr>
              <a:t>daripada</a:t>
            </a:r>
            <a:r>
              <a:rPr dirty="0" lang="en-MY">
                <a:uFillTx/>
              </a:rPr>
              <a:t> naib </a:t>
            </a:r>
            <a:r>
              <a:rPr dirty="0" err="1" lang="en-MY">
                <a:uFillTx/>
              </a:rPr>
              <a:t>Canselor</a:t>
            </a:r>
            <a:r>
              <a:rPr dirty="0" lang="en-MY">
                <a:uFillTx/>
              </a:rPr>
              <a:t> UTM</a:t>
            </a:r>
          </a:p>
          <a:p>
            <a:r>
              <a:rPr dirty="0" lang="en-MY">
                <a:uFillTx/>
              </a:rPr>
              <a:t>Hasil </a:t>
            </a:r>
            <a:r>
              <a:rPr dirty="0" err="1" lang="en-MY">
                <a:uFillTx/>
              </a:rPr>
              <a:t>penyelidikan</a:t>
            </a:r>
            <a:r>
              <a:rPr dirty="0" lang="en-MY">
                <a:uFillTx/>
              </a:rPr>
              <a:t> </a:t>
            </a:r>
            <a:r>
              <a:rPr dirty="0" err="1" lang="en-MY">
                <a:uFillTx/>
              </a:rPr>
              <a:t>atau</a:t>
            </a:r>
            <a:r>
              <a:rPr dirty="0" lang="en-MY">
                <a:uFillTx/>
              </a:rPr>
              <a:t> </a:t>
            </a:r>
            <a:r>
              <a:rPr dirty="0" err="1" lang="en-MY">
                <a:uFillTx/>
              </a:rPr>
              <a:t>produk</a:t>
            </a:r>
            <a:r>
              <a:rPr dirty="0" lang="en-MY">
                <a:uFillTx/>
              </a:rPr>
              <a:t> </a:t>
            </a:r>
            <a:r>
              <a:rPr dirty="0" err="1" lang="en-MY">
                <a:uFillTx/>
              </a:rPr>
              <a:t>keluaran</a:t>
            </a:r>
            <a:r>
              <a:rPr dirty="0" lang="en-MY">
                <a:uFillTx/>
              </a:rPr>
              <a:t> </a:t>
            </a:r>
            <a:r>
              <a:rPr dirty="0" err="1" lang="en-MY">
                <a:uFillTx/>
              </a:rPr>
              <a:t>pensyarah</a:t>
            </a:r>
            <a:r>
              <a:rPr dirty="0" lang="en-MY">
                <a:uFillTx/>
              </a:rPr>
              <a:t> UTM</a:t>
            </a:r>
          </a:p>
          <a:p>
            <a:r>
              <a:rPr dirty="0" err="1" lang="en-MY">
                <a:uFillTx/>
              </a:rPr>
              <a:t>Pencapaian</a:t>
            </a:r>
            <a:r>
              <a:rPr dirty="0" lang="en-MY">
                <a:uFillTx/>
              </a:rPr>
              <a:t> </a:t>
            </a:r>
            <a:r>
              <a:rPr dirty="0" err="1" lang="en-MY">
                <a:uFillTx/>
              </a:rPr>
              <a:t>pelajar</a:t>
            </a:r>
            <a:r>
              <a:rPr dirty="0" lang="en-MY">
                <a:uFillTx/>
              </a:rPr>
              <a:t>/alumni UTM</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Slide Number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defRPr>
                <a:uFillTx/>
              </a:defRPr>
            </a:pPr>
            <a:fld id="{B228CC7E-E532-44A1-86A3-3AE2864CB408}" type="slidenum">
              <a:rPr altLang="en-US" lang="ar-SA" smtClean="0">
                <a:uFillTx/>
              </a:rPr>
              <a:pPr>
                <a:defRPr>
                  <a:uFillTx/>
                </a:defRPr>
              </a:pPr>
              <a:t>11</a:t>
            </a:fld>
            <a:endParaRPr altLang="en-US"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1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Tit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68325" y="1841500"/>
            <a:ext cx="8115300" cy="210185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90000"/>
          </a:bodyPr>
          <a:lstStyle/>
          <a:p>
            <a:pPr algn="ctr">
              <a:defRPr>
                <a:uFillTx/>
              </a:defRPr>
            </a:pPr>
            <a:r>
              <a:rPr dirty="0" lang="en-MY" sz="5400">
                <a:uFillTx/>
              </a:rPr>
              <a:t>2. DEFINISI PEMIKIRAN:</a:t>
            </a:r>
            <a:br>
              <a:rPr dirty="0" lang="en-MY" sz="5400">
                <a:uFillTx/>
              </a:rPr>
            </a:br>
            <a:r>
              <a:rPr dirty="0" lang="en-MY" sz="5400">
                <a:uFillTx/>
              </a:rPr>
              <a:t>BARAT DAN ISLAM</a:t>
            </a:r>
            <a:br>
              <a:rPr dirty="0" lang="en-MY" sz="3600">
                <a:uFillTx/>
              </a:rPr>
            </a:br>
            <a:endParaRPr dirty="0" lang="en-MY" sz="3600">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1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12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fontAlgn="auto" hangingPunct="1">
              <a:spcAft>
                <a:spcPts val="0"/>
              </a:spcAft>
              <a:defRPr>
                <a:uFillTx/>
              </a:defRPr>
            </a:pPr>
            <a:r>
              <a:rPr altLang="en-US" lang="en-MY">
                <a:uFillTx/>
              </a:rPr>
              <a:t>MAKNA PEMIKIRAN</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1747"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1752600"/>
            <a:ext cx="7772400" cy="40386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hangingPunct="1"/>
            <a:r>
              <a:rPr altLang="en-US" dirty="0" lang="en-MY" sz="3200">
                <a:uFillTx/>
              </a:rPr>
              <a:t>PERSPEKTIF BARAT</a:t>
            </a:r>
          </a:p>
          <a:p>
            <a:pPr eaLnBrk="1" hangingPunct="1" lvl="1"/>
            <a:r>
              <a:rPr altLang="en-US" dirty="0" err="1" lang="en-MY" sz="2800">
                <a:uFillTx/>
              </a:rPr>
              <a:t>Kaitan</a:t>
            </a:r>
            <a:r>
              <a:rPr altLang="en-US" dirty="0" lang="en-MY" sz="2800">
                <a:uFillTx/>
              </a:rPr>
              <a:t> </a:t>
            </a:r>
            <a:r>
              <a:rPr altLang="en-US" dirty="0" err="1" lang="en-MY" sz="2800">
                <a:uFillTx/>
              </a:rPr>
              <a:t>dengan</a:t>
            </a:r>
            <a:r>
              <a:rPr altLang="en-US" dirty="0" lang="en-MY" sz="2800">
                <a:uFillTx/>
              </a:rPr>
              <a:t> </a:t>
            </a:r>
            <a:r>
              <a:rPr altLang="en-US" dirty="0" err="1" lang="en-MY" sz="2800">
                <a:uFillTx/>
              </a:rPr>
              <a:t>ilmu</a:t>
            </a:r>
            <a:r>
              <a:rPr altLang="en-US" dirty="0" lang="en-MY" sz="2800">
                <a:uFillTx/>
              </a:rPr>
              <a:t> </a:t>
            </a:r>
            <a:r>
              <a:rPr altLang="en-US" dirty="0" err="1" lang="en-MY" sz="2800">
                <a:uFillTx/>
              </a:rPr>
              <a:t>falsafah</a:t>
            </a:r>
            <a:r>
              <a:rPr altLang="en-US" dirty="0" lang="en-MY" sz="2800">
                <a:uFillTx/>
              </a:rPr>
              <a:t> dan </a:t>
            </a:r>
            <a:r>
              <a:rPr altLang="en-US" dirty="0" err="1" lang="en-MY" sz="2800">
                <a:uFillTx/>
              </a:rPr>
              <a:t>penggunaan</a:t>
            </a:r>
            <a:r>
              <a:rPr altLang="en-US" dirty="0" lang="en-MY" sz="2800">
                <a:uFillTx/>
              </a:rPr>
              <a:t> </a:t>
            </a:r>
            <a:r>
              <a:rPr altLang="en-US" dirty="0" err="1" lang="en-MY" sz="2800">
                <a:uFillTx/>
              </a:rPr>
              <a:t>akal</a:t>
            </a:r>
            <a:r>
              <a:rPr altLang="en-US" dirty="0" lang="en-MY" sz="2800">
                <a:uFillTx/>
              </a:rPr>
              <a:t> </a:t>
            </a:r>
            <a:r>
              <a:rPr altLang="en-US" dirty="0" err="1" lang="en-MY" sz="2800">
                <a:uFillTx/>
              </a:rPr>
              <a:t>secara</a:t>
            </a:r>
            <a:r>
              <a:rPr altLang="en-US" dirty="0" lang="en-MY" sz="2800">
                <a:uFillTx/>
              </a:rPr>
              <a:t> </a:t>
            </a:r>
            <a:r>
              <a:rPr altLang="en-US" dirty="0" err="1" lang="en-MY" sz="2800">
                <a:uFillTx/>
              </a:rPr>
              <a:t>bebas</a:t>
            </a:r>
            <a:endParaRPr altLang="en-US" dirty="0" lang="en-MY" sz="2800">
              <a:uFillTx/>
            </a:endParaRPr>
          </a:p>
          <a:p>
            <a:pPr eaLnBrk="1" hangingPunct="1"/>
            <a:r>
              <a:rPr altLang="en-US" dirty="0" lang="en-MY" sz="3200">
                <a:uFillTx/>
              </a:rPr>
              <a:t>PERSPEKTIF ISLAM</a:t>
            </a:r>
          </a:p>
          <a:p>
            <a:pPr eaLnBrk="1" hangingPunct="1" lvl="1"/>
            <a:r>
              <a:rPr altLang="en-US" dirty="0" lang="en-MY" sz="3200">
                <a:uFillTx/>
              </a:rPr>
              <a:t>al-Quran – </a:t>
            </a:r>
            <a:r>
              <a:rPr altLang="en-US" dirty="0" err="1" lang="en-MY" sz="3200">
                <a:uFillTx/>
              </a:rPr>
              <a:t>berfikir</a:t>
            </a:r>
            <a:r>
              <a:rPr altLang="en-US" dirty="0" lang="en-MY" sz="3200">
                <a:uFillTx/>
              </a:rPr>
              <a:t>, </a:t>
            </a:r>
            <a:r>
              <a:rPr altLang="en-US" dirty="0" err="1" lang="en-MY" sz="3200">
                <a:uFillTx/>
              </a:rPr>
              <a:t>kaji</a:t>
            </a:r>
            <a:r>
              <a:rPr altLang="en-US" dirty="0" lang="en-MY" sz="3200">
                <a:uFillTx/>
              </a:rPr>
              <a:t>, </a:t>
            </a:r>
            <a:r>
              <a:rPr altLang="en-US" dirty="0" err="1" lang="en-MY" sz="3200">
                <a:uFillTx/>
              </a:rPr>
              <a:t>selidik</a:t>
            </a:r>
            <a:endParaRPr altLang="en-US" dirty="0" lang="en-MY" sz="3200">
              <a:uFillTx/>
            </a:endParaRPr>
          </a:p>
          <a:p>
            <a:pPr eaLnBrk="1" hangingPunct="1" lvl="1"/>
            <a:endParaRPr altLang="en-US" dirty="0" lang="en-MY" sz="320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1748" name="Slide Number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fld id="{CDB1153D-0D27-499A-BC83-134738F6D12E}" type="slidenum">
              <a:rPr altLang="en-US" lang="ar-SA" smtClean="0">
                <a:uFillTx/>
                <a:latin charset="0" panose="020F0502020204030204" pitchFamily="34" typeface="Calibri"/>
              </a:rPr>
              <a:pPr/>
              <a:t>13</a:t>
            </a:fld>
            <a:endParaRPr altLang="en-US" lang="en-US">
              <a:uFillTx/>
              <a:latin charset="0" panose="020F0502020204030204" pitchFamily="34" typeface="Calibri"/>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1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147"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17500" y="304800"/>
            <a:ext cx="8637588" cy="16002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fontAlgn="auto" hangingPunct="1">
              <a:spcAft>
                <a:spcPts val="0"/>
              </a:spcAft>
              <a:defRPr>
                <a:uFillTx/>
              </a:defRPr>
            </a:pPr>
            <a:r>
              <a:rPr altLang="en-US" dirty="0" lang="en-MY" sz="3200">
                <a:uFillTx/>
              </a:rPr>
              <a:t>PERKEMBANGAN PEMIKIRAN DI BARAT: </a:t>
            </a:r>
            <a:br>
              <a:rPr altLang="en-US" dirty="0" lang="en-MY" sz="3200">
                <a:uFillTx/>
              </a:rPr>
            </a:br>
            <a:r>
              <a:rPr altLang="en-US" dirty="0" err="1" lang="en-MY" sz="3200">
                <a:uFillTx/>
              </a:rPr>
              <a:t>akal</a:t>
            </a:r>
            <a:r>
              <a:rPr altLang="en-US" dirty="0" lang="en-MY" sz="3200">
                <a:uFillTx/>
              </a:rPr>
              <a:t>, </a:t>
            </a:r>
            <a:r>
              <a:rPr altLang="en-US" dirty="0" err="1" lang="en-MY" sz="3200">
                <a:uFillTx/>
              </a:rPr>
              <a:t>falsafah</a:t>
            </a:r>
            <a:r>
              <a:rPr altLang="en-US" dirty="0" lang="en-MY" sz="3200">
                <a:uFillTx/>
              </a:rPr>
              <a:t>, </a:t>
            </a:r>
            <a:r>
              <a:rPr altLang="en-US" dirty="0" err="1" lang="en-MY" sz="3200">
                <a:uFillTx/>
              </a:rPr>
              <a:t>cintakan</a:t>
            </a:r>
            <a:r>
              <a:rPr altLang="en-US" dirty="0" lang="en-MY" sz="3200">
                <a:uFillTx/>
              </a:rPr>
              <a:t> </a:t>
            </a:r>
            <a:r>
              <a:rPr altLang="en-US" dirty="0" err="1" lang="en-MY" sz="3200">
                <a:uFillTx/>
              </a:rPr>
              <a:t>kebijaksanaan</a:t>
            </a:r>
            <a:br>
              <a:rPr altLang="en-US" dirty="0" lang="en-US" sz="3200">
                <a:solidFill>
                  <a:srgbClr val="000000"/>
                </a:solidFill>
                <a:uFillTx/>
                <a:latin charset="0" panose="020B0604030504040204" pitchFamily="34" typeface="Verdana"/>
              </a:rPr>
            </a:br>
            <a:endParaRPr altLang="en-US" dirty="0" lang="en-US" sz="3200">
              <a:solidFill>
                <a:srgbClr val="000000"/>
              </a:solidFill>
              <a:uFillTx/>
              <a:latin charset="0" panose="020B0604030504040204" pitchFamily="34" typeface="Verdana"/>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2771"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09600" y="1752600"/>
            <a:ext cx="7772400" cy="46482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hangingPunct="1"/>
            <a:r>
              <a:rPr altLang="en-US" b="1" lang="en-US" sz="3200">
                <a:uFillTx/>
              </a:rPr>
              <a:t>Daripada istilah Greek </a:t>
            </a:r>
            <a:r>
              <a:rPr altLang="en-US" b="1" i="1" lang="en-US" sz="3200">
                <a:uFillTx/>
              </a:rPr>
              <a:t>philosophia</a:t>
            </a:r>
            <a:r>
              <a:rPr altLang="en-US" b="1" lang="en-US" sz="3200">
                <a:uFillTx/>
              </a:rPr>
              <a:t> (φιλοσοφια); </a:t>
            </a:r>
          </a:p>
          <a:p>
            <a:pPr eaLnBrk="1" hangingPunct="1"/>
            <a:r>
              <a:rPr altLang="en-US" b="1" lang="en-US" sz="3200">
                <a:uFillTx/>
              </a:rPr>
              <a:t>(</a:t>
            </a:r>
            <a:r>
              <a:rPr altLang="en-US" b="1" i="1" lang="en-US" sz="3200">
                <a:uFillTx/>
              </a:rPr>
              <a:t>philein</a:t>
            </a:r>
            <a:r>
              <a:rPr altLang="en-US" b="1" lang="en-US" sz="3200">
                <a:uFillTx/>
              </a:rPr>
              <a:t> = “cinta" + </a:t>
            </a:r>
            <a:r>
              <a:rPr altLang="en-US" b="1" i="1" lang="en-US" sz="3200">
                <a:uFillTx/>
              </a:rPr>
              <a:t>sophia</a:t>
            </a:r>
            <a:r>
              <a:rPr altLang="en-US" b="1" lang="en-US" sz="3200">
                <a:uFillTx/>
              </a:rPr>
              <a:t> = (bijaksana)</a:t>
            </a:r>
          </a:p>
          <a:p>
            <a:pPr eaLnBrk="1" hangingPunct="1"/>
            <a:r>
              <a:rPr altLang="en-US" b="1" lang="en-US" sz="3200">
                <a:uFillTx/>
              </a:rPr>
              <a:t> cintakan kebijaksanaan</a:t>
            </a:r>
          </a:p>
          <a:p>
            <a:pPr eaLnBrk="1" hangingPunct="1"/>
            <a:r>
              <a:rPr altLang="en-US" b="1" lang="en-US" sz="3200">
                <a:uFillTx/>
              </a:rPr>
              <a:t>love (or passion) and wisdom (knowledge, understanding).</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2772" name="Slide Number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fld id="{D398C08F-725B-462B-987D-56F469F02D37}" type="slidenum">
              <a:rPr altLang="en-US" lang="ar-SA" smtClean="0">
                <a:uFillTx/>
                <a:latin charset="0" panose="020F0502020204030204" pitchFamily="34" typeface="Calibri"/>
              </a:rPr>
              <a:pPr/>
              <a:t>14</a:t>
            </a:fld>
            <a:endParaRPr altLang="en-US" lang="en-US">
              <a:uFillTx/>
              <a:latin charset="0" panose="020F0502020204030204" pitchFamily="34" typeface="Calibri"/>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1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71"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81000" y="561975"/>
            <a:ext cx="8458200" cy="119062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fontAlgn="auto" hangingPunct="1">
              <a:spcAft>
                <a:spcPts val="0"/>
              </a:spcAft>
              <a:defRPr>
                <a:uFillTx/>
              </a:defRPr>
            </a:pPr>
            <a:r>
              <a:rPr altLang="en-US" dirty="0" lang="en-US" sz="3600">
                <a:uFillTx/>
              </a:rPr>
              <a:t>The Greek word </a:t>
            </a:r>
            <a:r>
              <a:rPr altLang="en-US" dirty="0" err="1" i="1" lang="en-US" sz="3600">
                <a:uFillTx/>
              </a:rPr>
              <a:t>sophia</a:t>
            </a:r>
            <a:r>
              <a:rPr altLang="en-US" dirty="0" lang="en-US" sz="3600">
                <a:uFillTx/>
              </a:rPr>
              <a:t> actually means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72"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a:normAutofit fontScale="92500"/>
          </a:bodyPr>
          <a:lstStyle/>
          <a:p>
            <a:pPr eaLnBrk="1" fontAlgn="auto" hangingPunct="1">
              <a:spcBef>
                <a:spcPts val="0"/>
              </a:spcBef>
              <a:buFont typeface="Arial"/>
              <a:buChar char="•"/>
              <a:defRPr>
                <a:uFillTx/>
              </a:defRPr>
            </a:pPr>
            <a:r>
              <a:rPr altLang="en-US" dirty="0" err="1" lang="en-US" sz="3000">
                <a:uFillTx/>
              </a:rPr>
              <a:t>Sebarang</a:t>
            </a:r>
            <a:r>
              <a:rPr altLang="en-US" dirty="0" lang="en-US" sz="3000">
                <a:uFillTx/>
              </a:rPr>
              <a:t> </a:t>
            </a:r>
            <a:r>
              <a:rPr altLang="en-US" dirty="0" err="1" lang="en-US" sz="3000">
                <a:uFillTx/>
              </a:rPr>
              <a:t>kegiatan</a:t>
            </a:r>
            <a:r>
              <a:rPr altLang="en-US" dirty="0" lang="en-US" sz="3000">
                <a:uFillTx/>
              </a:rPr>
              <a:t> </a:t>
            </a:r>
            <a:r>
              <a:rPr altLang="en-US" dirty="0" err="1" lang="en-US" sz="3000">
                <a:uFillTx/>
              </a:rPr>
              <a:t>akal</a:t>
            </a:r>
            <a:r>
              <a:rPr altLang="en-US" dirty="0" lang="en-US" sz="3000">
                <a:uFillTx/>
              </a:rPr>
              <a:t> </a:t>
            </a:r>
            <a:r>
              <a:rPr altLang="en-US" dirty="0" err="1" lang="en-US" sz="3000">
                <a:uFillTx/>
              </a:rPr>
              <a:t>atau</a:t>
            </a:r>
            <a:r>
              <a:rPr altLang="en-US" dirty="0" lang="en-US" sz="3000">
                <a:uFillTx/>
              </a:rPr>
              <a:t> </a:t>
            </a:r>
            <a:r>
              <a:rPr altLang="en-US" dirty="0" err="1" lang="en-US" sz="3000">
                <a:uFillTx/>
              </a:rPr>
              <a:t>perasaan</a:t>
            </a:r>
            <a:r>
              <a:rPr altLang="en-US" dirty="0" lang="en-US" sz="3000">
                <a:uFillTx/>
              </a:rPr>
              <a:t> </a:t>
            </a:r>
            <a:r>
              <a:rPr altLang="en-US" dirty="0" err="1" lang="en-US" sz="3000">
                <a:uFillTx/>
              </a:rPr>
              <a:t>ingin</a:t>
            </a:r>
            <a:r>
              <a:rPr altLang="en-US" dirty="0" lang="en-US" sz="3000">
                <a:uFillTx/>
              </a:rPr>
              <a:t> </a:t>
            </a:r>
            <a:r>
              <a:rPr altLang="en-US" dirty="0" err="1" lang="en-US" sz="3000">
                <a:uFillTx/>
              </a:rPr>
              <a:t>tahu</a:t>
            </a:r>
            <a:r>
              <a:rPr altLang="en-US" dirty="0" lang="en-US" sz="3000">
                <a:uFillTx/>
              </a:rPr>
              <a:t>.</a:t>
            </a:r>
          </a:p>
          <a:p>
            <a:pPr eaLnBrk="1" fontAlgn="auto" hangingPunct="1">
              <a:spcBef>
                <a:spcPts val="0"/>
              </a:spcBef>
              <a:buFont typeface="Arial"/>
              <a:buChar char="•"/>
              <a:defRPr>
                <a:uFillTx/>
              </a:defRPr>
            </a:pPr>
            <a:r>
              <a:rPr altLang="en-US" dirty="0" err="1" lang="en-US" sz="3000">
                <a:uFillTx/>
              </a:rPr>
              <a:t>Persoalan</a:t>
            </a:r>
            <a:r>
              <a:rPr altLang="en-US" dirty="0" lang="en-US" sz="3000">
                <a:uFillTx/>
              </a:rPr>
              <a:t> yang </a:t>
            </a:r>
            <a:r>
              <a:rPr altLang="en-US" dirty="0" err="1" lang="en-US" sz="3000">
                <a:uFillTx/>
              </a:rPr>
              <a:t>mengikut</a:t>
            </a:r>
            <a:r>
              <a:rPr altLang="en-US" dirty="0" lang="en-US" sz="3000">
                <a:uFillTx/>
              </a:rPr>
              <a:t> </a:t>
            </a:r>
            <a:r>
              <a:rPr altLang="en-US" dirty="0" err="1" lang="en-US" sz="3000">
                <a:uFillTx/>
              </a:rPr>
              <a:t>peraturan</a:t>
            </a:r>
            <a:r>
              <a:rPr altLang="en-US" dirty="0" lang="en-US" sz="3000">
                <a:uFillTx/>
              </a:rPr>
              <a:t>/ </a:t>
            </a:r>
            <a:r>
              <a:rPr altLang="en-US" dirty="0" err="1" lang="en-US" sz="3000">
                <a:uFillTx/>
              </a:rPr>
              <a:t>disiplin"disciplined</a:t>
            </a:r>
            <a:r>
              <a:rPr altLang="en-US" dirty="0" lang="en-US" sz="3000">
                <a:uFillTx/>
              </a:rPr>
              <a:t> inquiry."</a:t>
            </a:r>
          </a:p>
          <a:p>
            <a:pPr eaLnBrk="1" fontAlgn="auto" hangingPunct="1">
              <a:spcBef>
                <a:spcPts val="0"/>
              </a:spcBef>
              <a:buFont typeface="Arial"/>
              <a:buChar char="•"/>
              <a:defRPr>
                <a:uFillTx/>
              </a:defRPr>
            </a:pPr>
            <a:r>
              <a:rPr altLang="en-US" dirty="0" err="1" lang="en-US" sz="3000">
                <a:effectLst>
                  <a:outerShdw algn="tl" blurRad="38100" dir="2700000" dist="38100">
                    <a:srgbClr val="000000">
                      <a:alpha val="43137"/>
                    </a:srgbClr>
                  </a:outerShdw>
                </a:effectLst>
                <a:uFillTx/>
              </a:rPr>
              <a:t>bertanya</a:t>
            </a:r>
            <a:r>
              <a:rPr altLang="en-US" dirty="0" lang="en-US" sz="3000">
                <a:effectLst>
                  <a:outerShdw algn="tl" blurRad="38100" dir="2700000" dist="38100">
                    <a:srgbClr val="000000">
                      <a:alpha val="43137"/>
                    </a:srgbClr>
                  </a:outerShdw>
                </a:effectLst>
                <a:uFillTx/>
              </a:rPr>
              <a:t> </a:t>
            </a:r>
            <a:r>
              <a:rPr altLang="en-US" dirty="0" err="1" lang="en-US" sz="3000">
                <a:effectLst>
                  <a:outerShdw algn="tl" blurRad="38100" dir="2700000" dist="38100">
                    <a:srgbClr val="000000">
                      <a:alpha val="43137"/>
                    </a:srgbClr>
                  </a:outerShdw>
                </a:effectLst>
                <a:uFillTx/>
              </a:rPr>
              <a:t>soalan</a:t>
            </a:r>
            <a:r>
              <a:rPr altLang="en-US" dirty="0" lang="en-US" sz="3000">
                <a:effectLst>
                  <a:outerShdw algn="tl" blurRad="38100" dir="2700000" dist="38100">
                    <a:srgbClr val="000000">
                      <a:alpha val="43137"/>
                    </a:srgbClr>
                  </a:outerShdw>
                </a:effectLst>
                <a:uFillTx/>
              </a:rPr>
              <a:t>.</a:t>
            </a:r>
          </a:p>
          <a:p>
            <a:pPr eaLnBrk="1" fontAlgn="auto" hangingPunct="1">
              <a:spcBef>
                <a:spcPts val="0"/>
              </a:spcBef>
              <a:buFont typeface="Arial"/>
              <a:buChar char="•"/>
              <a:defRPr>
                <a:uFillTx/>
              </a:defRPr>
            </a:pPr>
            <a:r>
              <a:rPr altLang="en-US" dirty="0" err="1" lang="en-US" sz="3000">
                <a:uFillTx/>
              </a:rPr>
              <a:t>Untuk</a:t>
            </a:r>
            <a:r>
              <a:rPr altLang="en-US" dirty="0" lang="en-US" sz="3000">
                <a:uFillTx/>
              </a:rPr>
              <a:t> </a:t>
            </a:r>
            <a:r>
              <a:rPr altLang="en-US" dirty="0" err="1" lang="en-US" sz="3000">
                <a:uFillTx/>
              </a:rPr>
              <a:t>memahami</a:t>
            </a:r>
            <a:r>
              <a:rPr altLang="en-US" dirty="0" lang="en-US" sz="3000">
                <a:uFillTx/>
              </a:rPr>
              <a:t>- </a:t>
            </a:r>
            <a:r>
              <a:rPr altLang="en-US" dirty="0" err="1" lang="en-US" sz="3000">
                <a:uFillTx/>
              </a:rPr>
              <a:t>diri</a:t>
            </a:r>
            <a:r>
              <a:rPr altLang="en-US" dirty="0" lang="en-US" sz="3000">
                <a:uFillTx/>
              </a:rPr>
              <a:t> </a:t>
            </a:r>
            <a:r>
              <a:rPr altLang="en-US" dirty="0" err="1" lang="en-US" sz="3000">
                <a:uFillTx/>
              </a:rPr>
              <a:t>kita</a:t>
            </a:r>
            <a:r>
              <a:rPr altLang="en-US" dirty="0" lang="en-US" sz="3000">
                <a:uFillTx/>
              </a:rPr>
              <a:t>, orang lain, </a:t>
            </a:r>
            <a:r>
              <a:rPr altLang="en-US" dirty="0" err="1" lang="en-US" sz="3000">
                <a:uFillTx/>
              </a:rPr>
              <a:t>dunia</a:t>
            </a:r>
            <a:r>
              <a:rPr altLang="en-US" dirty="0" lang="en-US" sz="3000">
                <a:uFillTx/>
              </a:rPr>
              <a:t> </a:t>
            </a:r>
            <a:r>
              <a:rPr altLang="en-US" dirty="0" err="1" lang="en-US" sz="3000">
                <a:uFillTx/>
              </a:rPr>
              <a:t>kita</a:t>
            </a:r>
            <a:r>
              <a:rPr altLang="en-US" dirty="0" lang="en-US" sz="3000">
                <a:uFillTx/>
              </a:rPr>
              <a:t>, </a:t>
            </a:r>
            <a:r>
              <a:rPr altLang="en-US" dirty="0" err="1" lang="en-US" sz="3000">
                <a:uFillTx/>
              </a:rPr>
              <a:t>nilai</a:t>
            </a:r>
            <a:r>
              <a:rPr altLang="en-US" dirty="0" lang="en-US" sz="3000">
                <a:uFillTx/>
              </a:rPr>
              <a:t> </a:t>
            </a:r>
            <a:r>
              <a:rPr altLang="en-US" dirty="0" err="1" lang="en-US" sz="3000">
                <a:uFillTx/>
              </a:rPr>
              <a:t>dan</a:t>
            </a:r>
            <a:r>
              <a:rPr altLang="en-US" dirty="0" lang="en-US" sz="3000">
                <a:uFillTx/>
              </a:rPr>
              <a:t> </a:t>
            </a:r>
            <a:r>
              <a:rPr altLang="en-US" dirty="0" err="1" lang="en-US" sz="3000">
                <a:uFillTx/>
              </a:rPr>
              <a:t>segala</a:t>
            </a:r>
            <a:r>
              <a:rPr altLang="en-US" dirty="0" lang="en-US" sz="3000">
                <a:uFillTx/>
              </a:rPr>
              <a:t> yang </a:t>
            </a:r>
            <a:r>
              <a:rPr altLang="en-US" dirty="0" err="1" lang="en-US" sz="3000">
                <a:uFillTx/>
              </a:rPr>
              <a:t>maujud</a:t>
            </a:r>
            <a:r>
              <a:rPr altLang="en-US" dirty="0" lang="en-US" sz="3000">
                <a:uFillTx/>
              </a:rPr>
              <a:t> di </a:t>
            </a:r>
            <a:r>
              <a:rPr altLang="en-US" dirty="0" err="1" lang="en-US" sz="3000">
                <a:uFillTx/>
              </a:rPr>
              <a:t>keliling</a:t>
            </a:r>
            <a:r>
              <a:rPr altLang="en-US" dirty="0" lang="en-US" sz="3000">
                <a:uFillTx/>
              </a:rPr>
              <a:t> </a:t>
            </a:r>
            <a:r>
              <a:rPr altLang="en-US" dirty="0" err="1" lang="en-US" sz="3000">
                <a:uFillTx/>
              </a:rPr>
              <a:t>kita</a:t>
            </a:r>
            <a:r>
              <a:rPr altLang="en-US" dirty="0" lang="en-US" sz="3000">
                <a:uFillTx/>
              </a:rPr>
              <a:t>.   </a:t>
            </a:r>
          </a:p>
          <a:p>
            <a:pPr eaLnBrk="1" fontAlgn="auto" hangingPunct="1">
              <a:spcBef>
                <a:spcPts val="0"/>
              </a:spcBef>
              <a:buFont typeface="Arial"/>
              <a:buChar char="•"/>
              <a:defRPr>
                <a:uFillTx/>
              </a:defRPr>
            </a:pPr>
            <a:endParaRPr altLang="en-US" dirty="0" lang="en-US" sz="2800">
              <a:solidFill>
                <a:schemeClr val="bg2"/>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4820" name="Slide Number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fld id="{3A4FCAE7-D30C-4FBB-B3B0-494219384DF5}" type="slidenum">
              <a:rPr altLang="en-US" lang="ar-SA" smtClean="0">
                <a:uFillTx/>
                <a:latin charset="0" panose="020F0502020204030204" pitchFamily="34" typeface="Calibri"/>
              </a:rPr>
              <a:pPr/>
              <a:t>15</a:t>
            </a:fld>
            <a:endParaRPr altLang="en-US" lang="en-US">
              <a:uFillTx/>
              <a:latin charset="0" panose="020F0502020204030204" pitchFamily="34" typeface="Calibri"/>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1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196"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762000"/>
            <a:ext cx="8229600" cy="52578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a:normAutofit fontScale="92500" lnSpcReduction="10000"/>
          </a:bodyPr>
          <a:lstStyle/>
          <a:p>
            <a:pPr eaLnBrk="1" fontAlgn="auto" hangingPunct="1">
              <a:spcBef>
                <a:spcPts val="0"/>
              </a:spcBef>
              <a:buFont typeface="Arial"/>
              <a:buChar char="•"/>
              <a:defRPr>
                <a:uFillTx/>
              </a:defRPr>
            </a:pPr>
            <a:r>
              <a:rPr altLang="en-US" b="1" dirty="0" err="1" lang="en-US" sz="3600">
                <a:uFillTx/>
              </a:rPr>
              <a:t>Filsafat</a:t>
            </a:r>
            <a:r>
              <a:rPr altLang="en-US" b="1" dirty="0" lang="en-US" sz="3600">
                <a:uFillTx/>
              </a:rPr>
              <a:t> </a:t>
            </a:r>
            <a:r>
              <a:rPr altLang="en-US" b="1" dirty="0" err="1" lang="en-US" sz="3600">
                <a:uFillTx/>
              </a:rPr>
              <a:t>adalah</a:t>
            </a:r>
            <a:r>
              <a:rPr altLang="en-US" b="1" dirty="0" lang="en-US" sz="3600">
                <a:uFillTx/>
              </a:rPr>
              <a:t> </a:t>
            </a:r>
            <a:r>
              <a:rPr altLang="en-US" b="1" dirty="0" err="1" lang="en-US" sz="3600">
                <a:uFillTx/>
              </a:rPr>
              <a:t>usaha</a:t>
            </a:r>
            <a:r>
              <a:rPr altLang="en-US" b="1" dirty="0" lang="en-US" sz="3600">
                <a:uFillTx/>
              </a:rPr>
              <a:t> </a:t>
            </a:r>
            <a:r>
              <a:rPr altLang="en-US" b="1" dirty="0" err="1" lang="en-US" sz="3600">
                <a:uFillTx/>
              </a:rPr>
              <a:t>untuk</a:t>
            </a:r>
            <a:r>
              <a:rPr altLang="en-US" b="1" dirty="0" lang="en-US" sz="3600">
                <a:uFillTx/>
              </a:rPr>
              <a:t> </a:t>
            </a:r>
            <a:r>
              <a:rPr altLang="en-US" b="1" dirty="0" err="1" lang="en-US" sz="3600">
                <a:uFillTx/>
              </a:rPr>
              <a:t>jawab</a:t>
            </a:r>
            <a:r>
              <a:rPr altLang="en-US" b="1" dirty="0" lang="en-US" sz="3600">
                <a:uFillTx/>
              </a:rPr>
              <a:t> </a:t>
            </a:r>
            <a:r>
              <a:rPr altLang="en-US" b="1" dirty="0" err="1" lang="en-US" sz="3600">
                <a:uFillTx/>
              </a:rPr>
              <a:t>soalan</a:t>
            </a:r>
            <a:r>
              <a:rPr altLang="en-US" b="1" dirty="0" lang="en-US" sz="3600">
                <a:uFillTx/>
              </a:rPr>
              <a:t> yang </a:t>
            </a:r>
            <a:r>
              <a:rPr altLang="en-US" b="1" dirty="0" err="1" lang="en-US" sz="3600">
                <a:uFillTx/>
              </a:rPr>
              <a:t>terakhir</a:t>
            </a:r>
            <a:r>
              <a:rPr altLang="en-US" b="1" dirty="0" lang="en-US" sz="3600">
                <a:uFillTx/>
              </a:rPr>
              <a:t> (Bertrand Russel)</a:t>
            </a:r>
          </a:p>
          <a:p>
            <a:pPr eaLnBrk="1" fontAlgn="auto" hangingPunct="1">
              <a:spcBef>
                <a:spcPts val="0"/>
              </a:spcBef>
              <a:buFont typeface="Arial"/>
              <a:buChar char="•"/>
              <a:defRPr>
                <a:uFillTx/>
              </a:defRPr>
            </a:pPr>
            <a:r>
              <a:rPr altLang="en-US" b="1" dirty="0" err="1" lang="en-US" sz="3600">
                <a:uFillTx/>
              </a:rPr>
              <a:t>Hasrat</a:t>
            </a:r>
            <a:r>
              <a:rPr altLang="en-US" b="1" dirty="0" lang="en-US" sz="3600">
                <a:uFillTx/>
              </a:rPr>
              <a:t> </a:t>
            </a:r>
            <a:r>
              <a:rPr altLang="en-US" b="1" dirty="0" err="1" lang="en-US" sz="3600">
                <a:uFillTx/>
              </a:rPr>
              <a:t>menemukan</a:t>
            </a:r>
            <a:r>
              <a:rPr altLang="en-US" b="1" dirty="0" lang="en-US" sz="3600">
                <a:uFillTx/>
              </a:rPr>
              <a:t> </a:t>
            </a:r>
            <a:r>
              <a:rPr altLang="en-US" b="1" dirty="0" err="1" lang="en-US" sz="3600">
                <a:uFillTx/>
              </a:rPr>
              <a:t>kebenaran</a:t>
            </a:r>
            <a:endParaRPr altLang="en-US" b="1" dirty="0" lang="en-US" sz="3600">
              <a:uFillTx/>
            </a:endParaRPr>
          </a:p>
          <a:p>
            <a:pPr eaLnBrk="1" fontAlgn="auto" hangingPunct="1">
              <a:spcBef>
                <a:spcPts val="0"/>
              </a:spcBef>
              <a:buFont typeface="Arial"/>
              <a:buChar char="•"/>
              <a:defRPr>
                <a:uFillTx/>
              </a:defRPr>
            </a:pPr>
            <a:r>
              <a:rPr altLang="en-US" b="1" dirty="0" err="1" lang="en-US" sz="3600">
                <a:uFillTx/>
              </a:rPr>
              <a:t>Tindakan</a:t>
            </a:r>
            <a:r>
              <a:rPr altLang="en-US" b="1" dirty="0" lang="en-US" sz="3600">
                <a:uFillTx/>
              </a:rPr>
              <a:t> </a:t>
            </a:r>
            <a:r>
              <a:rPr altLang="en-US" b="1" dirty="0" err="1" lang="en-US" sz="3600">
                <a:uFillTx/>
              </a:rPr>
              <a:t>untuk</a:t>
            </a:r>
            <a:r>
              <a:rPr altLang="en-US" b="1" dirty="0" lang="en-US" sz="3600">
                <a:uFillTx/>
              </a:rPr>
              <a:t> </a:t>
            </a:r>
            <a:r>
              <a:rPr altLang="en-US" b="1" dirty="0" err="1" lang="en-US" sz="3600">
                <a:uFillTx/>
              </a:rPr>
              <a:t>mencapai</a:t>
            </a:r>
            <a:r>
              <a:rPr altLang="en-US" b="1" dirty="0" lang="en-US" sz="3600">
                <a:uFillTx/>
              </a:rPr>
              <a:t> </a:t>
            </a:r>
            <a:r>
              <a:rPr altLang="en-US" b="1" dirty="0" err="1" lang="en-US" sz="3600">
                <a:uFillTx/>
              </a:rPr>
              <a:t>kebaikan</a:t>
            </a:r>
            <a:r>
              <a:rPr altLang="en-US" b="1" dirty="0" lang="en-US" sz="3600">
                <a:uFillTx/>
              </a:rPr>
              <a:t> </a:t>
            </a:r>
            <a:r>
              <a:rPr altLang="en-US" b="1" dirty="0" err="1" lang="en-US" sz="3600">
                <a:uFillTx/>
              </a:rPr>
              <a:t>tertinggi</a:t>
            </a:r>
            <a:r>
              <a:rPr altLang="en-US" b="1" dirty="0" lang="en-US" sz="3600">
                <a:uFillTx/>
              </a:rPr>
              <a:t>.</a:t>
            </a:r>
          </a:p>
          <a:p>
            <a:pPr eaLnBrk="1" fontAlgn="auto" hangingPunct="1">
              <a:spcBef>
                <a:spcPts val="0"/>
              </a:spcBef>
              <a:buFont typeface="Arial"/>
              <a:buChar char="•"/>
              <a:defRPr>
                <a:uFillTx/>
              </a:defRPr>
            </a:pPr>
            <a:r>
              <a:rPr altLang="en-US" b="1" dirty="0" err="1" lang="en-US" sz="3600">
                <a:uFillTx/>
              </a:rPr>
              <a:t>Pencarian</a:t>
            </a:r>
            <a:r>
              <a:rPr altLang="en-US" b="1" dirty="0" lang="en-US" sz="3600">
                <a:uFillTx/>
              </a:rPr>
              <a:t> </a:t>
            </a:r>
            <a:r>
              <a:rPr altLang="en-US" b="1" dirty="0" err="1" lang="en-US" sz="3600">
                <a:uFillTx/>
              </a:rPr>
              <a:t>kepada</a:t>
            </a:r>
            <a:r>
              <a:rPr altLang="en-US" b="1" dirty="0" lang="en-US" sz="3600">
                <a:uFillTx/>
              </a:rPr>
              <a:t> </a:t>
            </a:r>
            <a:r>
              <a:rPr altLang="en-US" b="1" dirty="0" err="1" lang="en-US" sz="3600">
                <a:uFillTx/>
              </a:rPr>
              <a:t>jawapan</a:t>
            </a:r>
            <a:r>
              <a:rPr altLang="en-US" b="1" dirty="0" lang="en-US" sz="3600">
                <a:uFillTx/>
              </a:rPr>
              <a:t> </a:t>
            </a:r>
            <a:r>
              <a:rPr altLang="en-US" b="1" dirty="0" err="1" lang="en-US" sz="3600">
                <a:uFillTx/>
              </a:rPr>
              <a:t>bagi</a:t>
            </a:r>
            <a:r>
              <a:rPr altLang="en-US" b="1" dirty="0" lang="en-US" sz="3600">
                <a:uFillTx/>
              </a:rPr>
              <a:t> </a:t>
            </a:r>
            <a:r>
              <a:rPr altLang="en-US" b="1" dirty="0" err="1" lang="en-US" sz="3600">
                <a:uFillTx/>
              </a:rPr>
              <a:t>sejumlah</a:t>
            </a:r>
            <a:r>
              <a:rPr altLang="en-US" b="1" dirty="0" lang="en-US" sz="3600">
                <a:uFillTx/>
              </a:rPr>
              <a:t> </a:t>
            </a:r>
            <a:r>
              <a:rPr altLang="en-US" b="1" dirty="0" err="1" lang="en-US" sz="3600">
                <a:uFillTx/>
              </a:rPr>
              <a:t>soalan</a:t>
            </a:r>
            <a:r>
              <a:rPr altLang="en-US" b="1" dirty="0" lang="en-US" sz="3600">
                <a:uFillTx/>
              </a:rPr>
              <a:t> yang </a:t>
            </a:r>
            <a:r>
              <a:rPr altLang="en-US" b="1" dirty="0" err="1" lang="en-US" sz="3600">
                <a:uFillTx/>
              </a:rPr>
              <a:t>sudah</a:t>
            </a:r>
            <a:r>
              <a:rPr altLang="en-US" b="1" dirty="0" lang="en-US" sz="3600">
                <a:uFillTx/>
              </a:rPr>
              <a:t> </a:t>
            </a:r>
            <a:r>
              <a:rPr altLang="en-US" b="1" dirty="0" err="1" lang="en-US" sz="3600">
                <a:uFillTx/>
              </a:rPr>
              <a:t>ada</a:t>
            </a:r>
            <a:r>
              <a:rPr altLang="en-US" b="1" dirty="0" lang="en-US" sz="3600">
                <a:uFillTx/>
              </a:rPr>
              <a:t> </a:t>
            </a:r>
            <a:r>
              <a:rPr altLang="en-US" b="1" dirty="0" err="1" lang="en-US" sz="3600">
                <a:uFillTx/>
              </a:rPr>
              <a:t>sejak</a:t>
            </a:r>
            <a:r>
              <a:rPr altLang="en-US" b="1" dirty="0" lang="en-US" sz="3600">
                <a:uFillTx/>
              </a:rPr>
              <a:t> </a:t>
            </a:r>
            <a:r>
              <a:rPr altLang="en-US" b="1" dirty="0" err="1" lang="en-US" sz="3600">
                <a:uFillTx/>
              </a:rPr>
              <a:t>dahulu</a:t>
            </a:r>
            <a:endParaRPr altLang="en-US" b="1" dirty="0" lang="sv-SE" sz="3600">
              <a:uFillTx/>
            </a:endParaRPr>
          </a:p>
          <a:p>
            <a:pPr eaLnBrk="1" fontAlgn="auto" hangingPunct="1">
              <a:spcBef>
                <a:spcPts val="0"/>
              </a:spcBef>
              <a:buFont typeface="Arial"/>
              <a:buChar char="•"/>
              <a:defRPr>
                <a:uFillTx/>
              </a:defRPr>
            </a:pPr>
            <a:r>
              <a:rPr altLang="en-US" b="1" dirty="0" lang="sv-SE" sz="3600">
                <a:uFillTx/>
              </a:rPr>
              <a:t>Mengajukan pertanyaan adalah usaha awal berfalsafah – Mengapa? Mengapa tidak begitu?</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6867" name="Slide Number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fld id="{55DF8DE0-C7EC-4C91-B5B5-C4B9EE41AE6C}" type="slidenum">
              <a:rPr altLang="en-US" lang="ar-SA" smtClean="0">
                <a:uFillTx/>
                <a:latin charset="0" panose="020F0502020204030204" pitchFamily="34" typeface="Calibri"/>
              </a:rPr>
              <a:pPr/>
              <a:t>16</a:t>
            </a:fld>
            <a:endParaRPr altLang="en-US" lang="en-US">
              <a:uFillTx/>
              <a:latin charset="0" panose="020F0502020204030204" pitchFamily="34" typeface="Calibri"/>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1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8914" name="Slide Numb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fld id="{E70CE7ED-CF62-4007-95C9-125B0B47ABEF}" type="slidenum">
              <a:rPr altLang="en-US" lang="ar-SA" smtClean="0">
                <a:uFillTx/>
                <a:latin charset="0" panose="020F0502020204030204" pitchFamily="34" typeface="Calibri"/>
              </a:rPr>
              <a:pPr/>
              <a:t>17</a:t>
            </a:fld>
            <a:endParaRPr altLang="en-US" lang="en-US">
              <a:uFillTx/>
              <a:latin charset="0" panose="020F0502020204030204" pitchFamily="34"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8915" name="Rectangle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228600" y="1239838"/>
            <a:ext cx="8382000" cy="5008562"/>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lvl1pPr indent="-255588" marL="365125">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pPr algn="just">
              <a:lnSpc>
                <a:spcPct val="110000"/>
              </a:lnSpc>
              <a:buFont charset="2" panose="05040102010807070707" pitchFamily="18" typeface="Wingdings 3"/>
              <a:buChar char=""/>
            </a:pPr>
            <a:r>
              <a:rPr altLang="en-US" b="1" lang="en-US" sz="2800">
                <a:uFillTx/>
                <a:latin charset="0" panose="020B0604020202020204" pitchFamily="34" typeface="Arial"/>
                <a:cs charset="0" panose="020B0604020202020204" pitchFamily="34" typeface="Arial"/>
              </a:rPr>
              <a:t>Corak berfikir sistematik, kajian kritikal, huraian dan bertindak bertujuan menjadikan diri bijaksana. (Robert Paul Wolff).</a:t>
            </a:r>
          </a:p>
          <a:p>
            <a:pPr algn="just">
              <a:lnSpc>
                <a:spcPct val="110000"/>
              </a:lnSpc>
            </a:pPr>
            <a:endParaRPr altLang="en-US" b="1" lang="en-US" sz="2800">
              <a:uFillTx/>
              <a:latin charset="0" panose="020B0604020202020204" pitchFamily="34" typeface="Arial"/>
              <a:cs charset="0" panose="020B0604020202020204" pitchFamily="34" typeface="Arial"/>
            </a:endParaRPr>
          </a:p>
          <a:p>
            <a:pPr algn="just">
              <a:lnSpc>
                <a:spcPct val="110000"/>
              </a:lnSpc>
              <a:buFont charset="2" panose="05040102010807070707" pitchFamily="18" typeface="Wingdings 3"/>
              <a:buChar char=""/>
            </a:pPr>
            <a:r>
              <a:rPr altLang="en-US" b="1" i="1" lang="en-US" sz="2800">
                <a:uFillTx/>
                <a:latin charset="0" panose="020B0604020202020204" pitchFamily="34" typeface="Arial"/>
                <a:cs charset="0" panose="020B0604020202020204" pitchFamily="34" typeface="Arial"/>
              </a:rPr>
              <a:t>Philosophy is a study of how do you know? This question applied to lots of different kinds of issues but especially to very general questions about the physical world, the mind and scientific, religious and ethical theories</a:t>
            </a:r>
            <a:r>
              <a:rPr altLang="en-US" b="1" lang="en-US" sz="2800">
                <a:uFillTx/>
                <a:latin charset="0" panose="020B0604020202020204" pitchFamily="34" typeface="Arial"/>
                <a:cs charset="0" panose="020B0604020202020204" pitchFamily="34" typeface="Arial"/>
              </a:rPr>
              <a:t>. </a:t>
            </a:r>
            <a:r>
              <a:rPr altLang="en-US" b="1" lang="en-US" sz="2000">
                <a:solidFill>
                  <a:srgbClr val="C00000"/>
                </a:solidFill>
                <a:uFillTx/>
                <a:latin charset="0" panose="020B0604020202020204" pitchFamily="34" typeface="Arial"/>
                <a:cs charset="0" panose="020B0604020202020204" pitchFamily="34" typeface="Arial"/>
              </a:rPr>
              <a:t>(John Hospers, </a:t>
            </a:r>
            <a:r>
              <a:rPr altLang="en-US" b="1" i="1" lang="en-US" sz="2000">
                <a:solidFill>
                  <a:srgbClr val="C00000"/>
                </a:solidFill>
                <a:uFillTx/>
                <a:latin charset="0" panose="020B0604020202020204" pitchFamily="34" typeface="Arial"/>
                <a:cs charset="0" panose="020B0604020202020204" pitchFamily="34" typeface="Arial"/>
              </a:rPr>
              <a:t>Study of justification; An Introduction to Philosophical Analysis</a:t>
            </a:r>
            <a:r>
              <a:rPr altLang="en-US" b="1" lang="en-US" sz="2000">
                <a:solidFill>
                  <a:srgbClr val="C00000"/>
                </a:solidFill>
                <a:uFillTx/>
                <a:latin charset="0" panose="020B0604020202020204" pitchFamily="34" typeface="Arial"/>
                <a:cs charset="0" panose="020B0604020202020204" pitchFamily="34" typeface="Arial"/>
              </a:rPr>
              <a:t>, 1988, hal. 6).</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1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3010" name="Slide Numb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fld id="{1B4586F3-F275-40C6-8D4E-FF97AD6D4D8E}" type="slidenum">
              <a:rPr altLang="en-US" lang="ar-SA" smtClean="0">
                <a:uFillTx/>
                <a:latin charset="0" panose="020F0502020204030204" pitchFamily="34" typeface="Calibri"/>
              </a:rPr>
              <a:pPr/>
              <a:t>18</a:t>
            </a:fld>
            <a:endParaRPr altLang="en-US" lang="en-US">
              <a:uFillTx/>
              <a:latin charset="0" panose="020F0502020204030204" pitchFamily="34"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3011" name="Content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8200" y="592138"/>
            <a:ext cx="7772400" cy="242887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p>
            <a:pPr indent="-255588" marL="365125">
              <a:lnSpc>
                <a:spcPct val="110000"/>
              </a:lnSpc>
              <a:buFont charset="0" panose="020B0604020202020204" pitchFamily="34" typeface="Arial"/>
              <a:buNone/>
            </a:pPr>
            <a:endParaRPr altLang="en-US" b="1" lang="en-US" sz="2800">
              <a:uFillTx/>
              <a:latin charset="0" panose="020B0604020202020204" pitchFamily="34" typeface="Arial"/>
              <a:cs charset="0" panose="020B0604020202020204" pitchFamily="34" typeface="Arial"/>
            </a:endParaRPr>
          </a:p>
          <a:p>
            <a:pPr algn="just" indent="-255588" marL="365125">
              <a:lnSpc>
                <a:spcPct val="110000"/>
              </a:lnSpc>
              <a:buFont charset="2" panose="05040102010807070707" pitchFamily="18" typeface="Wingdings 3"/>
              <a:buChar char=""/>
            </a:pPr>
            <a:r>
              <a:rPr altLang="en-US" b="1" lang="en-US" sz="2800">
                <a:uFillTx/>
                <a:latin charset="0" panose="020B0604020202020204" pitchFamily="34" typeface="Arial"/>
                <a:cs charset="0" panose="020B0604020202020204" pitchFamily="34" typeface="Arial"/>
              </a:rPr>
              <a:t>Suatu cara berfikir yang radikal lagi menyeluruh dan mengupas sesuatu dengan mendalam. </a:t>
            </a:r>
            <a:r>
              <a:rPr altLang="en-US" b="1" lang="en-US" sz="2000">
                <a:solidFill>
                  <a:srgbClr val="C00000"/>
                </a:solidFill>
                <a:uFillTx/>
                <a:latin charset="0" panose="020B0604020202020204" pitchFamily="34" typeface="Arial"/>
                <a:cs charset="0" panose="020B0604020202020204" pitchFamily="34" typeface="Arial"/>
              </a:rPr>
              <a:t>(Jujun Suriasumantri, </a:t>
            </a:r>
            <a:r>
              <a:rPr altLang="en-US" b="1" i="1" lang="en-US" sz="2000">
                <a:solidFill>
                  <a:srgbClr val="C00000"/>
                </a:solidFill>
                <a:uFillTx/>
                <a:latin charset="0" panose="020B0604020202020204" pitchFamily="34" typeface="Arial"/>
                <a:cs charset="0" panose="020B0604020202020204" pitchFamily="34" typeface="Arial"/>
              </a:rPr>
              <a:t>Ilmu dalam perspektif</a:t>
            </a:r>
            <a:r>
              <a:rPr altLang="en-US" b="1" lang="en-US" sz="2000">
                <a:solidFill>
                  <a:srgbClr val="C00000"/>
                </a:solidFill>
                <a:uFillTx/>
                <a:latin charset="0" panose="020B0604020202020204" pitchFamily="34" typeface="Arial"/>
                <a:cs charset="0" panose="020B0604020202020204" pitchFamily="34" typeface="Arial"/>
              </a:rPr>
              <a:t>, DBP, 1990, hal. 15).</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1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219"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fontAlgn="auto" hangingPunct="1">
              <a:spcAft>
                <a:spcPts val="0"/>
              </a:spcAft>
              <a:defRPr>
                <a:uFillTx/>
              </a:defRPr>
            </a:pPr>
            <a:r>
              <a:rPr altLang="en-US" dirty="0" err="1" lang="en-US">
                <a:uFillTx/>
              </a:rPr>
              <a:t>Kaitan</a:t>
            </a:r>
            <a:r>
              <a:rPr altLang="en-US" dirty="0" lang="en-US">
                <a:uFillTx/>
              </a:rPr>
              <a:t> </a:t>
            </a:r>
            <a:r>
              <a:rPr altLang="en-US" dirty="0" err="1" lang="en-US">
                <a:uFillTx/>
              </a:rPr>
              <a:t>dengan</a:t>
            </a:r>
            <a:r>
              <a:rPr altLang="en-US" dirty="0" lang="en-US">
                <a:uFillTx/>
              </a:rPr>
              <a:t> </a:t>
            </a:r>
            <a:r>
              <a:rPr altLang="en-US" dirty="0" err="1" lang="en-US">
                <a:uFillTx/>
              </a:rPr>
              <a:t>aktiviti</a:t>
            </a:r>
            <a:r>
              <a:rPr altLang="en-US" dirty="0" lang="en-US">
                <a:uFillTx/>
              </a:rPr>
              <a:t> </a:t>
            </a:r>
            <a:r>
              <a:rPr altLang="en-US" dirty="0" err="1" lang="en-US">
                <a:uFillTx/>
              </a:rPr>
              <a:t>akal</a:t>
            </a:r>
            <a:r>
              <a:rPr altLang="en-US" dirty="0" lang="en-US">
                <a:uFillTx/>
              </a:rPr>
              <a:t>: </a:t>
            </a:r>
            <a:r>
              <a:rPr altLang="en-US" dirty="0" err="1" lang="en-US">
                <a:uFillTx/>
              </a:rPr>
              <a:t>hAIRan</a:t>
            </a:r>
            <a:r>
              <a:rPr altLang="en-US" dirty="0" lang="en-US">
                <a:uFillTx/>
              </a:rPr>
              <a:t> &amp; </a:t>
            </a:r>
            <a:r>
              <a:rPr altLang="en-US" dirty="0" err="1" lang="en-US">
                <a:uFillTx/>
              </a:rPr>
              <a:t>kagum</a:t>
            </a:r>
            <a:endParaRPr altLang="en-US"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4035"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28600" y="1752600"/>
            <a:ext cx="8686800" cy="47244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lgn="just" eaLnBrk="1" hangingPunct="1">
              <a:lnSpc>
                <a:spcPct val="90000"/>
              </a:lnSpc>
            </a:pPr>
            <a:r>
              <a:rPr altLang="en-US" b="1" lang="sv-SE" sz="2800">
                <a:uFillTx/>
              </a:rPr>
              <a:t>Falsafah dikaitkan dengan rasa hairan dan kagum –bezakan dengan makhluk lain.</a:t>
            </a:r>
          </a:p>
          <a:p>
            <a:pPr algn="just" eaLnBrk="1" hangingPunct="1">
              <a:lnSpc>
                <a:spcPct val="90000"/>
              </a:lnSpc>
            </a:pPr>
            <a:r>
              <a:rPr altLang="en-US" b="1" lang="sv-SE" sz="2800">
                <a:uFillTx/>
              </a:rPr>
              <a:t>Aristotle – rasa hairan adalah asal-usul daripada hasrat inginkan kebijaksanaan. Rasa hairan tidak muncul begitu saja tetapi hasil daripada kita berfikir dan memberikan perhatian.</a:t>
            </a:r>
          </a:p>
          <a:p>
            <a:pPr algn="just" eaLnBrk="1" hangingPunct="1">
              <a:lnSpc>
                <a:spcPct val="90000"/>
              </a:lnSpc>
            </a:pPr>
            <a:r>
              <a:rPr altLang="en-US" b="1" lang="sv-SE" sz="2800">
                <a:uFillTx/>
              </a:rPr>
              <a:t>Kegiatan manusia yang melihat sesuatu dengan minat dan perhatian, berfikir.</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4036" name="Slide Number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fld id="{2AEEB76E-93AB-4AB6-9559-FF8793E28CAB}" type="slidenum">
              <a:rPr altLang="en-US" lang="ar-SA" smtClean="0">
                <a:uFillTx/>
                <a:latin charset="0" panose="020F0502020204030204" pitchFamily="34" typeface="Calibri"/>
              </a:rPr>
              <a:pPr/>
              <a:t>19</a:t>
            </a:fld>
            <a:endParaRPr altLang="en-US" lang="en-US">
              <a:uFillTx/>
              <a:latin charset="0" panose="020F0502020204030204" pitchFamily="34" typeface="Calibri"/>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3555" name="Slide Numb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fld id="{917F17A6-F69C-49B3-9770-31FF06177F4E}" type="slidenum">
              <a:rPr altLang="en-US" lang="ar-SA" smtClean="0">
                <a:uFillTx/>
                <a:latin charset="0" panose="020F0502020204030204" pitchFamily="34" typeface="Calibri"/>
              </a:rPr>
              <a:pPr/>
              <a:t>2</a:t>
            </a:fld>
            <a:endParaRPr altLang="en-US" lang="en-US">
              <a:uFillTx/>
              <a:latin charset="0" panose="020F0502020204030204" pitchFamily="34" typeface="Calibri"/>
            </a:endParaRPr>
          </a:p>
        </p:txBody>
      </p:sp>
      <p:grpSp>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2" name="Google Shape;189;p6"/>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447800" y="339665"/>
            <a:ext cx="6685279" cy="6178669"/>
            <a:chOff x="1425423" y="1473"/>
            <a:chExt cx="6321274" cy="4285892"/>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3" name="Google Shape;190;p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rot="10800000">
              <a:off x="1637816" y="1473"/>
              <a:ext cx="6080760" cy="424785"/>
            </a:xfrm>
            <a:prstGeom prst="homePlate">
              <a:avLst>
                <a:gd fmla="val 50000" name="adj"/>
              </a:avLst>
            </a:prstGeom>
            <a:solidFill>
              <a:schemeClr val="accent1"/>
            </a:solidFill>
            <a:ln cap="flat" cmpd="sng" w="9525">
              <a:solidFill>
                <a:srgbClr val="8B3E00"/>
              </a:solidFill>
              <a:prstDash val="solid"/>
              <a:round/>
              <a:headEnd len="sm" type="none" w="sm"/>
              <a:tailEnd len="sm" type="none" w="sm"/>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91425" lIns="91425" rIns="91425" spcFirstLastPara="1" tIns="91425" wrap="square">
              <a:noAutofit/>
            </a:body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4" name="Google Shape;191;p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744012" y="1473"/>
              <a:ext cx="5974564" cy="42478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53325" lIns="187300" rIns="99550" spcFirstLastPara="1" tIns="53325" wrap="square">
              <a:noAutofit/>
            </a:bodyPr>
            <a:lstStyle/>
            <a:p>
              <a:pPr>
                <a:lnSpc>
                  <a:spcPct val="90000"/>
                </a:lnSpc>
              </a:pPr>
              <a:r>
                <a:rPr b="1" dirty="0" lang="en-US" sz="1400">
                  <a:solidFill>
                    <a:schemeClr val="lt1"/>
                  </a:solidFill>
                  <a:uFillTx/>
                  <a:latin typeface="Century Gothic"/>
                  <a:ea typeface="Century Gothic"/>
                  <a:cs typeface="Century Gothic"/>
                  <a:sym typeface="Century Gothic"/>
                </a:rPr>
                <a:t>BAB 1: MANUSIA &amp; PEMIKIRAN</a:t>
              </a:r>
              <a:endParaRPr b="1" dirty="0" sz="1400">
                <a:solidFill>
                  <a:schemeClr val="lt1"/>
                </a:solidFill>
                <a:uFillTx/>
                <a:latin typeface="Century Gothic"/>
                <a:ea typeface="Century Gothic"/>
                <a:cs typeface="Century Gothic"/>
                <a:sym typeface="Century Gothic"/>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5" name="Google Shape;192;p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425423" y="1473"/>
              <a:ext cx="424785" cy="424785"/>
            </a:xfrm>
            <a:prstGeom prst="ellipse">
              <a:avLst/>
            </a:prstGeom>
            <a:blipFill rotWithShape="1">
              <a:blip r:embed="rId2"/>
              <a:stretch>
                <a:fillRect/>
              </a:stretch>
            </a:blip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91425" lIns="91425" rIns="91425" spcFirstLastPara="1" tIns="91425" wrap="square">
              <a:noAutofit/>
            </a:body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6" name="Google Shape;193;p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rot="10800000">
              <a:off x="1637816" y="553060"/>
              <a:ext cx="6080760" cy="424785"/>
            </a:xfrm>
            <a:prstGeom prst="homePlate">
              <a:avLst>
                <a:gd fmla="val 50000" name="adj"/>
              </a:avLst>
            </a:prstGeom>
            <a:gradFill>
              <a:gsLst>
                <a:gs pos="0">
                  <a:srgbClr val="E0514D">
                    <a:alpha val="85882"/>
                  </a:srgbClr>
                </a:gs>
                <a:gs pos="78000">
                  <a:srgbClr val="E7241D">
                    <a:alpha val="85882"/>
                  </a:srgbClr>
                </a:gs>
                <a:gs pos="100000">
                  <a:srgbClr val="E7241D">
                    <a:alpha val="85882"/>
                  </a:srgbClr>
                </a:gs>
              </a:gsLst>
              <a:lin ang="5400000" scaled="0"/>
            </a:gra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91425" lIns="91425" rIns="91425" spcFirstLastPara="1" tIns="91425" wrap="square">
              <a:noAutofit/>
            </a:body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7" name="Google Shape;194;p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744012" y="553060"/>
              <a:ext cx="5974564" cy="42478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53325" lIns="187300" rIns="99550" spcFirstLastPara="1" tIns="53325" wrap="square">
              <a:noAutofit/>
            </a:bodyPr>
            <a:lstStyle/>
            <a:p>
              <a:pPr>
                <a:lnSpc>
                  <a:spcPct val="90000"/>
                </a:lnSpc>
              </a:pPr>
              <a:r>
                <a:rPr b="1" dirty="0" lang="en-US" sz="1400">
                  <a:solidFill>
                    <a:schemeClr val="lt1"/>
                  </a:solidFill>
                  <a:uFillTx/>
                  <a:latin typeface="Century Gothic"/>
                  <a:ea typeface="Century Gothic"/>
                  <a:cs typeface="Century Gothic"/>
                  <a:sym typeface="Century Gothic"/>
                </a:rPr>
                <a:t>BAB 2: AGAMA, PEMIKIRAN SAINS DAN TEKNOLOGI</a:t>
              </a:r>
              <a:endParaRPr dirty="0" sz="1400">
                <a:solidFill>
                  <a:schemeClr val="lt1"/>
                </a:solidFill>
                <a:uFillTx/>
                <a:latin typeface="Century Gothic"/>
                <a:ea typeface="Century Gothic"/>
                <a:cs typeface="Century Gothic"/>
                <a:sym typeface="Century Gothic"/>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8" name="Google Shape;195;p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425423" y="553060"/>
              <a:ext cx="424785" cy="424785"/>
            </a:xfrm>
            <a:prstGeom prst="ellipse">
              <a:avLst/>
            </a:prstGeom>
            <a:blipFill rotWithShape="1">
              <a:blip r:embed="rId3"/>
              <a:stretch>
                <a:fillRect l="-29999" r="-29997"/>
              </a:stretch>
            </a:blip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91425" lIns="91425" rIns="91425" spcFirstLastPara="1" tIns="91425" wrap="square">
              <a:noAutofit/>
            </a:body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9" name="Google Shape;196;p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rot="10800000">
              <a:off x="1637816" y="1104646"/>
              <a:ext cx="6080760" cy="424785"/>
            </a:xfrm>
            <a:prstGeom prst="homePlate">
              <a:avLst>
                <a:gd fmla="val 50000" name="adj"/>
              </a:avLst>
            </a:prstGeom>
            <a:gradFill>
              <a:gsLst>
                <a:gs pos="0">
                  <a:srgbClr val="E0514D">
                    <a:alpha val="81960"/>
                  </a:srgbClr>
                </a:gs>
                <a:gs pos="78000">
                  <a:srgbClr val="E7241D">
                    <a:alpha val="81960"/>
                  </a:srgbClr>
                </a:gs>
                <a:gs pos="100000">
                  <a:srgbClr val="E7241D">
                    <a:alpha val="81960"/>
                  </a:srgbClr>
                </a:gs>
              </a:gsLst>
              <a:lin ang="5400000" scaled="0"/>
            </a:gra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91425" lIns="91425" rIns="91425" spcFirstLastPara="1" tIns="91425" wrap="square">
              <a:noAutofit/>
            </a:body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0" name="Google Shape;197;p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744012" y="1104645"/>
              <a:ext cx="5974564" cy="42478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53325" lIns="187300" rIns="99550" spcFirstLastPara="1" tIns="53325" wrap="square">
              <a:noAutofit/>
            </a:bodyPr>
            <a:lstStyle/>
            <a:p>
              <a:pPr>
                <a:lnSpc>
                  <a:spcPct val="90000"/>
                </a:lnSpc>
              </a:pPr>
              <a:r>
                <a:rPr b="1" dirty="0" lang="en-US" sz="1400">
                  <a:solidFill>
                    <a:schemeClr val="lt1"/>
                  </a:solidFill>
                  <a:uFillTx/>
                  <a:latin typeface="Century Gothic"/>
                  <a:ea typeface="Century Gothic"/>
                  <a:cs typeface="Century Gothic"/>
                  <a:sym typeface="Century Gothic"/>
                </a:rPr>
                <a:t>BAB 3: PERKEMBANGAN ILMU DAN SAINS</a:t>
              </a:r>
              <a:endParaRPr b="1" dirty="0" sz="1400">
                <a:solidFill>
                  <a:schemeClr val="lt1"/>
                </a:solidFill>
                <a:uFillTx/>
                <a:latin typeface="Century Gothic"/>
                <a:ea typeface="Century Gothic"/>
                <a:cs typeface="Century Gothic"/>
                <a:sym typeface="Century Gothic"/>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1" name="Google Shape;198;p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425423" y="1104646"/>
              <a:ext cx="424785" cy="424785"/>
            </a:xfrm>
            <a:prstGeom prst="ellipse">
              <a:avLst/>
            </a:prstGeom>
            <a:blipFill rotWithShape="1">
              <a:blip r:embed="rId4"/>
              <a:stretch>
                <a:fillRect l="-24998" r="-24998"/>
              </a:stretch>
            </a:blip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91425" lIns="91425" rIns="91425" spcFirstLastPara="1" tIns="91425" wrap="square">
              <a:noAutofit/>
            </a:body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2" name="Google Shape;199;p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rot="10800000">
              <a:off x="1672870" y="1652024"/>
              <a:ext cx="6073827" cy="424785"/>
            </a:xfrm>
            <a:prstGeom prst="homePlate">
              <a:avLst>
                <a:gd fmla="val 50000" name="adj"/>
              </a:avLst>
            </a:prstGeom>
            <a:gradFill>
              <a:gsLst>
                <a:gs pos="0">
                  <a:srgbClr val="E0514D">
                    <a:alpha val="78039"/>
                  </a:srgbClr>
                </a:gs>
                <a:gs pos="78000">
                  <a:srgbClr val="E7241D">
                    <a:alpha val="78039"/>
                  </a:srgbClr>
                </a:gs>
                <a:gs pos="100000">
                  <a:srgbClr val="E7241D">
                    <a:alpha val="78039"/>
                  </a:srgbClr>
                </a:gs>
              </a:gsLst>
              <a:lin ang="5400000" scaled="0"/>
            </a:gra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91425" lIns="91425" rIns="91425" spcFirstLastPara="1" tIns="91425" wrap="square">
              <a:noAutofit/>
            </a:body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3" name="Google Shape;200;p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779066" y="1652024"/>
              <a:ext cx="5967631" cy="42478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53325" lIns="187300" rIns="99550" spcFirstLastPara="1" tIns="53325" wrap="square">
              <a:noAutofit/>
            </a:bodyPr>
            <a:lstStyle/>
            <a:p>
              <a:pPr>
                <a:lnSpc>
                  <a:spcPct val="90000"/>
                </a:lnSpc>
              </a:pPr>
              <a:r>
                <a:rPr b="1" dirty="0" lang="en-US" sz="1400">
                  <a:solidFill>
                    <a:schemeClr val="lt1"/>
                  </a:solidFill>
                  <a:uFillTx/>
                  <a:latin typeface="Century Gothic"/>
                  <a:ea typeface="Century Gothic"/>
                  <a:cs typeface="Century Gothic"/>
                  <a:sym typeface="Century Gothic"/>
                </a:rPr>
                <a:t>BAB 4: PEMIKIRAN FALSAFAH DAN SAINS: GREEK, ISLAM, BARAT</a:t>
              </a:r>
            </a:p>
            <a:p>
              <a:pPr>
                <a:lnSpc>
                  <a:spcPct val="90000"/>
                </a:lnSpc>
              </a:pPr>
              <a:endParaRPr b="1" dirty="0" sz="1400">
                <a:solidFill>
                  <a:schemeClr val="lt1"/>
                </a:solidFill>
                <a:uFillTx/>
                <a:latin typeface="Century Gothic"/>
                <a:ea typeface="Century Gothic"/>
                <a:cs typeface="Century Gothic"/>
                <a:sym typeface="Century Gothic"/>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4" name="Google Shape;201;p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445779" y="1656233"/>
              <a:ext cx="424785" cy="424785"/>
            </a:xfrm>
            <a:prstGeom prst="ellipse">
              <a:avLst/>
            </a:prstGeom>
            <a:blipFill rotWithShape="1">
              <a:blip r:embed="rId5"/>
              <a:stretch>
                <a:fillRect l="-24998" r="-24998"/>
              </a:stretch>
            </a:blip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91425" lIns="91425" rIns="91425" spcFirstLastPara="1" tIns="91425" wrap="square">
              <a:noAutofit/>
            </a:body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5" name="Google Shape;202;p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rot="10800000">
              <a:off x="1637816" y="2207820"/>
              <a:ext cx="6080760" cy="424785"/>
            </a:xfrm>
            <a:prstGeom prst="homePlate">
              <a:avLst>
                <a:gd fmla="val 50000" name="adj"/>
              </a:avLst>
            </a:prstGeom>
            <a:gradFill>
              <a:gsLst>
                <a:gs pos="0">
                  <a:srgbClr val="E0514D">
                    <a:alpha val="74117"/>
                  </a:srgbClr>
                </a:gs>
                <a:gs pos="78000">
                  <a:srgbClr val="E7241D">
                    <a:alpha val="74117"/>
                  </a:srgbClr>
                </a:gs>
                <a:gs pos="100000">
                  <a:srgbClr val="E7241D">
                    <a:alpha val="74117"/>
                  </a:srgbClr>
                </a:gs>
              </a:gsLst>
              <a:lin ang="5400000" scaled="0"/>
            </a:gra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91425" lIns="91425" rIns="91425" spcFirstLastPara="1" tIns="91425" wrap="square">
              <a:noAutofit/>
            </a:body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6" name="Google Shape;203;p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744012" y="2207820"/>
              <a:ext cx="5974564" cy="42478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53325" lIns="187300" rIns="99550" spcFirstLastPara="1" tIns="53325" wrap="square">
              <a:noAutofit/>
            </a:bodyPr>
            <a:lstStyle/>
            <a:p>
              <a:pPr>
                <a:lnSpc>
                  <a:spcPct val="90000"/>
                </a:lnSpc>
              </a:pPr>
              <a:r>
                <a:rPr b="1" dirty="0" lang="en-US" sz="1400">
                  <a:solidFill>
                    <a:schemeClr val="lt1"/>
                  </a:solidFill>
                  <a:uFillTx/>
                  <a:latin typeface="Century Gothic"/>
                  <a:ea typeface="Century Gothic"/>
                  <a:cs typeface="Century Gothic"/>
                  <a:sym typeface="Century Gothic"/>
                </a:rPr>
                <a:t>BAB 5: PENCAPAIAN SAINS MERENTAS SEMPADAN</a:t>
              </a:r>
              <a:endParaRPr b="1" dirty="0" sz="1400">
                <a:solidFill>
                  <a:schemeClr val="lt1"/>
                </a:solidFill>
                <a:uFillTx/>
                <a:latin typeface="Century Gothic"/>
                <a:ea typeface="Century Gothic"/>
                <a:cs typeface="Century Gothic"/>
                <a:sym typeface="Century Gothic"/>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7" name="Google Shape;204;p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425423" y="2207820"/>
              <a:ext cx="424785" cy="424785"/>
            </a:xfrm>
            <a:prstGeom prst="ellipse">
              <a:avLst/>
            </a:prstGeom>
            <a:blipFill rotWithShape="1">
              <a:blip r:embed="rId6"/>
              <a:stretch>
                <a:fillRect/>
              </a:stretch>
            </a:blip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91425" lIns="91425" rIns="91425" spcFirstLastPara="1" tIns="91425" wrap="square">
              <a:noAutofit/>
            </a:body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8" name="Google Shape;205;p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rot="10800000">
              <a:off x="1637816" y="2759407"/>
              <a:ext cx="6080760" cy="424785"/>
            </a:xfrm>
            <a:prstGeom prst="homePlate">
              <a:avLst>
                <a:gd fmla="val 50000" name="adj"/>
              </a:avLst>
            </a:prstGeom>
            <a:gradFill>
              <a:gsLst>
                <a:gs pos="0">
                  <a:srgbClr val="E0514D">
                    <a:alpha val="69803"/>
                  </a:srgbClr>
                </a:gs>
                <a:gs pos="78000">
                  <a:srgbClr val="E7241D">
                    <a:alpha val="69803"/>
                  </a:srgbClr>
                </a:gs>
                <a:gs pos="100000">
                  <a:srgbClr val="E7241D">
                    <a:alpha val="69803"/>
                  </a:srgbClr>
                </a:gs>
              </a:gsLst>
              <a:lin ang="5400000" scaled="0"/>
            </a:gra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91425" lIns="91425" rIns="91425" spcFirstLastPara="1" tIns="91425" wrap="square">
              <a:noAutofit/>
            </a:body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9" name="Google Shape;206;p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744012" y="2759407"/>
              <a:ext cx="5974564" cy="42478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53325" lIns="187300" rIns="99550" spcFirstLastPara="1" tIns="53325" wrap="square">
              <a:noAutofit/>
            </a:bodyPr>
            <a:lstStyle/>
            <a:p>
              <a:pPr>
                <a:lnSpc>
                  <a:spcPct val="90000"/>
                </a:lnSpc>
              </a:pPr>
              <a:r>
                <a:rPr b="1" dirty="0" lang="en-US" sz="1400">
                  <a:solidFill>
                    <a:schemeClr val="lt1"/>
                  </a:solidFill>
                  <a:uFillTx/>
                  <a:latin typeface="Century Gothic"/>
                  <a:ea typeface="Century Gothic"/>
                  <a:cs typeface="Century Gothic"/>
                  <a:sym typeface="Century Gothic"/>
                </a:rPr>
                <a:t>BAB 6: REVOLUSI INDUSTRI &amp; KESANNYA TERHADAP KEMANUSIAAN</a:t>
              </a:r>
              <a:endParaRPr b="1" dirty="0" sz="1400">
                <a:solidFill>
                  <a:schemeClr val="lt1"/>
                </a:solidFill>
                <a:uFillTx/>
                <a:latin typeface="Century Gothic"/>
                <a:ea typeface="Century Gothic"/>
                <a:cs typeface="Century Gothic"/>
                <a:sym typeface="Century Gothic"/>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0" name="Google Shape;207;p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425423" y="2759407"/>
              <a:ext cx="424785" cy="424785"/>
            </a:xfrm>
            <a:prstGeom prst="ellipse">
              <a:avLst/>
            </a:prstGeom>
            <a:blipFill rotWithShape="1">
              <a:blip r:embed="rId7"/>
              <a:stretch>
                <a:fillRect l="-20998" r="-20998"/>
              </a:stretch>
            </a:blip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91425" lIns="91425" rIns="91425" spcFirstLastPara="1" tIns="91425" wrap="square">
              <a:noAutofit/>
            </a:body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1" name="Google Shape;208;p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rot="10800000">
              <a:off x="1637816" y="3310994"/>
              <a:ext cx="6080760" cy="424785"/>
            </a:xfrm>
            <a:prstGeom prst="homePlate">
              <a:avLst>
                <a:gd fmla="val 50000" name="adj"/>
              </a:avLst>
            </a:prstGeom>
            <a:gradFill>
              <a:gsLst>
                <a:gs pos="0">
                  <a:srgbClr val="E0514D">
                    <a:alpha val="65882"/>
                  </a:srgbClr>
                </a:gs>
                <a:gs pos="78000">
                  <a:srgbClr val="E7241D">
                    <a:alpha val="65882"/>
                  </a:srgbClr>
                </a:gs>
                <a:gs pos="100000">
                  <a:srgbClr val="E7241D">
                    <a:alpha val="65882"/>
                  </a:srgbClr>
                </a:gs>
              </a:gsLst>
              <a:lin ang="5400000" scaled="0"/>
            </a:gra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91425" lIns="91425" rIns="91425" spcFirstLastPara="1" tIns="91425" wrap="square">
              <a:noAutofit/>
            </a:body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2" name="Google Shape;209;p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744012" y="3310994"/>
              <a:ext cx="5974564" cy="42478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53325" lIns="187300" rIns="99550" spcFirstLastPara="1" tIns="53325" wrap="square">
              <a:noAutofit/>
            </a:bodyPr>
            <a:lstStyle/>
            <a:p>
              <a:pPr>
                <a:lnSpc>
                  <a:spcPct val="90000"/>
                </a:lnSpc>
              </a:pPr>
              <a:r>
                <a:rPr b="1" dirty="0" lang="en-US" sz="1400">
                  <a:solidFill>
                    <a:schemeClr val="lt1"/>
                  </a:solidFill>
                  <a:uFillTx/>
                  <a:latin typeface="Century Gothic"/>
                  <a:ea typeface="Century Gothic"/>
                  <a:cs typeface="Century Gothic"/>
                  <a:sym typeface="Century Gothic"/>
                </a:rPr>
                <a:t>BAB 7: ETIKA &amp; NILAI DALAM PEMIKIRAN SAINS &amp; TEKNOLOGI</a:t>
              </a:r>
              <a:endParaRPr b="1" dirty="0" sz="1400">
                <a:solidFill>
                  <a:schemeClr val="lt1"/>
                </a:solidFill>
                <a:uFillTx/>
                <a:latin typeface="Century Gothic"/>
                <a:ea typeface="Century Gothic"/>
                <a:cs typeface="Century Gothic"/>
                <a:sym typeface="Century Gothic"/>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3" name="Google Shape;210;p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425423" y="3310994"/>
              <a:ext cx="424785" cy="424785"/>
            </a:xfrm>
            <a:prstGeom prst="ellipse">
              <a:avLst/>
            </a:prstGeom>
            <a:blipFill rotWithShape="1">
              <a:blip r:embed="rId8"/>
              <a:stretch>
                <a:fillRect l="-24998" r="-24998"/>
              </a:stretch>
            </a:blip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91425" lIns="91425" rIns="91425" spcFirstLastPara="1" tIns="91425" wrap="square">
              <a:noAutofit/>
            </a:body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4" name="Google Shape;211;p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rot="10800000">
              <a:off x="1637816" y="3862580"/>
              <a:ext cx="6080760" cy="424785"/>
            </a:xfrm>
            <a:prstGeom prst="homePlate">
              <a:avLst>
                <a:gd fmla="val 50000" name="adj"/>
              </a:avLst>
            </a:prstGeom>
            <a:gradFill>
              <a:gsLst>
                <a:gs pos="0">
                  <a:srgbClr val="E0514D">
                    <a:alpha val="61960"/>
                  </a:srgbClr>
                </a:gs>
                <a:gs pos="78000">
                  <a:srgbClr val="E7241D">
                    <a:alpha val="61960"/>
                  </a:srgbClr>
                </a:gs>
                <a:gs pos="100000">
                  <a:srgbClr val="E7241D">
                    <a:alpha val="61960"/>
                  </a:srgbClr>
                </a:gs>
              </a:gsLst>
              <a:lin ang="5400000" scaled="0"/>
            </a:gra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91425" lIns="91425" rIns="91425" spcFirstLastPara="1" tIns="91425" wrap="square">
              <a:noAutofit/>
            </a:body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5" name="Google Shape;212;p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744012" y="3862580"/>
              <a:ext cx="5974564" cy="42478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53325" lIns="187300" rIns="99550" spcFirstLastPara="1" tIns="53325" wrap="square">
              <a:noAutofit/>
            </a:bodyPr>
            <a:lstStyle/>
            <a:p>
              <a:pPr>
                <a:lnSpc>
                  <a:spcPct val="90000"/>
                </a:lnSpc>
              </a:pPr>
              <a:r>
                <a:rPr b="1" dirty="0" lang="en-US" sz="1400">
                  <a:solidFill>
                    <a:schemeClr val="lt1"/>
                  </a:solidFill>
                  <a:uFillTx/>
                  <a:latin typeface="Century Gothic"/>
                  <a:ea typeface="Century Gothic"/>
                  <a:cs typeface="Century Gothic"/>
                  <a:sym typeface="Century Gothic"/>
                </a:rPr>
                <a:t>BAB 8: MENGINSANKAN SAINS &amp; TEKNOLOGI</a:t>
              </a:r>
              <a:endParaRPr b="1" dirty="0" sz="1400">
                <a:solidFill>
                  <a:schemeClr val="lt1"/>
                </a:solidFill>
                <a:uFillTx/>
                <a:latin typeface="Century Gothic"/>
                <a:ea typeface="Century Gothic"/>
                <a:cs typeface="Century Gothic"/>
                <a:sym typeface="Century Gothic"/>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6" name="Google Shape;213;p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425423" y="3862580"/>
              <a:ext cx="424785" cy="424785"/>
            </a:xfrm>
            <a:prstGeom prst="ellipse">
              <a:avLst/>
            </a:prstGeom>
            <a:blipFill rotWithShape="1">
              <a:blip r:embed="rId9"/>
              <a:stretch>
                <a:fillRect l="-24998" r="-24998"/>
              </a:stretch>
            </a:blip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91425" lIns="91425" rIns="91425" spcFirstLastPara="1" tIns="91425" wrap="square">
              <a:noAutofit/>
            </a:bodyPr>
            <a:lstStyle/>
            <a:p>
              <a:endParaRPr>
                <a:uFillTx/>
              </a:endParaRPr>
            </a:p>
          </p:txBody>
        </p:sp>
      </p:gr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2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243"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374650"/>
            <a:ext cx="7772400" cy="145573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fontAlgn="auto" hangingPunct="1">
              <a:spcAft>
                <a:spcPts val="0"/>
              </a:spcAft>
              <a:defRPr>
                <a:uFillTx/>
              </a:defRPr>
            </a:pPr>
            <a:r>
              <a:rPr altLang="en-US" dirty="0" lang="sv-SE">
                <a:uFillTx/>
              </a:rPr>
              <a:t>Kesimpulan makna falsafah</a:t>
            </a:r>
            <a:br>
              <a:rPr altLang="en-US" dirty="0" lang="sv-SE">
                <a:uFillTx/>
              </a:rPr>
            </a:br>
            <a:endParaRPr altLang="en-US"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6083"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1454150"/>
            <a:ext cx="7772400" cy="50292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lgn="just" eaLnBrk="1" hangingPunct="1"/>
            <a:r>
              <a:rPr altLang="en-US" lang="sv-SE" sz="3200">
                <a:uFillTx/>
              </a:rPr>
              <a:t>4 unsur utama: hairan, faham kata-kata, mengaku bodoh dan cintakan kebijaksanaan berkait rapat dengan 4 unsur utama falsafah:  etika (how), metafizik (what), logik (teoritis) dan epistemologi (what is true).</a:t>
            </a:r>
          </a:p>
          <a:p>
            <a:pPr algn="just" eaLnBrk="1" hangingPunct="1"/>
            <a:r>
              <a:rPr altLang="en-US" lang="sv-SE" sz="3200">
                <a:uFillTx/>
              </a:rPr>
              <a:t>Heraclitos: filsafat harus bermula dengan mencari diri sendiri sebelum melangkah ke wilayah lain.</a:t>
            </a:r>
            <a:endParaRPr altLang="en-US" lang="en-US" sz="3200">
              <a:uFillTx/>
            </a:endParaRPr>
          </a:p>
          <a:p>
            <a:pPr eaLnBrk="1" hangingPunct="1"/>
            <a:endParaRPr altLang="en-US" b="1" lang="en-US" sz="360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6084" name="Slide Number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fld id="{AE42ECBA-ECD3-4736-8472-5A17D7EFF20E}" type="slidenum">
              <a:rPr altLang="en-US" lang="ar-SA" smtClean="0">
                <a:uFillTx/>
                <a:latin charset="0" panose="020F0502020204030204" pitchFamily="34" typeface="Calibri"/>
              </a:rPr>
              <a:pPr/>
              <a:t>20</a:t>
            </a:fld>
            <a:endParaRPr altLang="en-US" lang="en-US">
              <a:uFillTx/>
              <a:latin charset="0" panose="020F0502020204030204" pitchFamily="34" typeface="Calibri"/>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2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291" name="Rectangle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175" y="838200"/>
            <a:ext cx="8637588" cy="762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fontAlgn="auto" hangingPunct="1">
              <a:spcAft>
                <a:spcPts val="0"/>
              </a:spcAft>
              <a:defRPr>
                <a:uFillTx/>
              </a:defRPr>
            </a:pPr>
            <a:r>
              <a:rPr altLang="en-US" dirty="0" lang="en-US">
                <a:uFillTx/>
              </a:rPr>
              <a:t>PENGKAJIAN ILMU FALSAFAH</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0179" name="Rectangle 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1066800"/>
            <a:ext cx="8229600" cy="4953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lgn="ctr" eaLnBrk="1" hangingPunct="1">
              <a:buFont charset="2" panose="05000000000000000000" pitchFamily="2" typeface="Wingdings"/>
              <a:buNone/>
            </a:pPr>
            <a:r>
              <a:rPr altLang="en-US" lang="en-US" sz="4400">
                <a:uFillTx/>
              </a:rPr>
              <a:t>Dalam sepanjang sejarah manusia, ilmu falsafah dikaji tanpa cinta dan kasih sama seperti ilmu teknikal seperti kejuruteraan, matematik dll.  </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0180" name="Slide Number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fld id="{82C2BF69-9806-49F6-8DB0-B13C1C4674F9}" type="slidenum">
              <a:rPr altLang="en-US" lang="ar-SA" smtClean="0">
                <a:uFillTx/>
                <a:latin charset="0" panose="020F0502020204030204" pitchFamily="34" typeface="Calibri"/>
              </a:rPr>
              <a:pPr/>
              <a:t>21</a:t>
            </a:fld>
            <a:endParaRPr altLang="en-US" lang="en-US">
              <a:uFillTx/>
              <a:latin charset="0" panose="020F0502020204030204" pitchFamily="34" typeface="Calibri"/>
              <a:cs charset="0" panose="020B0604020202020204" pitchFamily="34" typeface="Arial"/>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2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defRPr>
                <a:uFillTx/>
              </a:defRPr>
            </a:pPr>
            <a:r>
              <a:rPr dirty="0" lang="en-US">
                <a:uFillTx/>
              </a:rPr>
              <a:t>INTRINSIC GOOD Vs INSTRUMENTAL GOOD</a:t>
            </a:r>
            <a:endParaRPr dirty="0" lang="en-MY">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2227" name="Text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42950" y="2217738"/>
            <a:ext cx="3541713" cy="576262"/>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altLang="en-US" lang="en-US">
                <a:uFillTx/>
              </a:rPr>
              <a:t>INTRINSIC</a:t>
            </a:r>
            <a:endParaRPr altLang="en-US" lang="en-MY">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Content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2870200"/>
            <a:ext cx="3813175" cy="2921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defRPr>
                <a:uFillTx/>
              </a:defRPr>
            </a:pPr>
            <a:r>
              <a:rPr dirty="0" lang="en-US">
                <a:uFillTx/>
              </a:rPr>
              <a:t>Good for its own sake</a:t>
            </a:r>
          </a:p>
          <a:p>
            <a:pPr>
              <a:defRPr>
                <a:uFillTx/>
              </a:defRPr>
            </a:pPr>
            <a:r>
              <a:rPr dirty="0" lang="en-US">
                <a:uFillTx/>
              </a:rPr>
              <a:t>Examples:</a:t>
            </a:r>
          </a:p>
          <a:p>
            <a:pPr indent="0" marL="0">
              <a:buFont charset="0" panose="020B0604020202020204" pitchFamily="34" typeface="Arial"/>
              <a:buNone/>
              <a:defRPr>
                <a:uFillTx/>
              </a:defRPr>
            </a:pPr>
            <a:endParaRPr dirty="0" lang="en-MY">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2229" name="Text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3" sz="quarter"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711700" y="2217738"/>
            <a:ext cx="3517900" cy="576262"/>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altLang="en-US" lang="en-US">
                <a:uFillTx/>
              </a:rPr>
              <a:t>INSTRUMENTAL</a:t>
            </a:r>
            <a:endParaRPr altLang="en-US" lang="en-MY">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2230" name="Content Placeholder 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4" sz="quarte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416425" y="2870200"/>
            <a:ext cx="3813175" cy="2921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altLang="en-US" dirty="0" lang="en-US">
                <a:uFillTx/>
              </a:rPr>
              <a:t>Good as a means to something else</a:t>
            </a:r>
          </a:p>
          <a:p>
            <a:r>
              <a:rPr altLang="en-US" dirty="0" lang="en-US">
                <a:uFillTx/>
              </a:rPr>
              <a:t>Examples:</a:t>
            </a:r>
            <a:endParaRPr altLang="en-US" dirty="0" lang="en-MY">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2231" name="Slide Numb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fld id="{5C55AD8D-7AEE-43C9-B4C9-DE11419039AD}" type="slidenum">
              <a:rPr altLang="en-US" lang="ar-SA" smtClean="0">
                <a:uFillTx/>
                <a:latin charset="0" panose="020F0502020204030204" pitchFamily="34" typeface="Calibri"/>
              </a:rPr>
              <a:pPr/>
              <a:t>22</a:t>
            </a:fld>
            <a:endParaRPr altLang="en-US" lang="en-US">
              <a:uFillTx/>
              <a:latin charset="0" panose="020F0502020204030204" pitchFamily="34" typeface="Calibri"/>
              <a:cs charset="0" panose="020B0604020202020204" pitchFamily="34" typeface="Arial"/>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Rectangle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79563" y="5526088"/>
            <a:ext cx="5984875" cy="762000"/>
          </a:xfrm>
          <a:prstGeom prst="rect">
            <a:avLst/>
          </a:prstGeom>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accent1">
              <a:shade val="50000"/>
            </a:schemeClr>
          </a:lnRef>
          <a:fillRef idx="1">
            <a:schemeClr val="accent1"/>
          </a:fillRef>
          <a:effectRef idx="0">
            <a:schemeClr val="accent1"/>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lstStyle/>
          <a:p>
            <a:pPr algn="ctr">
              <a:defRPr>
                <a:uFillTx/>
              </a:defRPr>
            </a:pPr>
            <a:r>
              <a:rPr dirty="0" lang="en-US" sz="2800">
                <a:uFillTx/>
              </a:rPr>
              <a:t>Why knowing these 2 good is important?</a:t>
            </a:r>
            <a:endParaRPr dirty="0" lang="en-MY" sz="2800">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2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315"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04800" y="228600"/>
            <a:ext cx="8637588" cy="143192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fontAlgn="auto" hangingPunct="1">
              <a:spcAft>
                <a:spcPts val="0"/>
              </a:spcAft>
              <a:defRPr>
                <a:uFillTx/>
              </a:defRPr>
            </a:pPr>
            <a:r>
              <a:rPr altLang="en-US" dirty="0" lang="en-US">
                <a:uFillTx/>
              </a:rPr>
              <a:t> KEDUDUKAN NILAI </a:t>
            </a:r>
            <a:br>
              <a:rPr altLang="en-US" dirty="0" lang="en-US">
                <a:uFillTx/>
              </a:rPr>
            </a:br>
            <a:r>
              <a:rPr altLang="en-US" dirty="0" lang="en-US">
                <a:uFillTx/>
              </a:rPr>
              <a:t>DALAM PEMIKIRAN BARAT</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316"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33400" y="1828800"/>
            <a:ext cx="8001000" cy="48006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a:normAutofit fontScale="92500" lnSpcReduction="20000"/>
          </a:bodyPr>
          <a:lstStyle/>
          <a:p>
            <a:pPr eaLnBrk="1" fontAlgn="auto" hangingPunct="1">
              <a:lnSpc>
                <a:spcPct val="90000"/>
              </a:lnSpc>
              <a:spcBef>
                <a:spcPts val="0"/>
              </a:spcBef>
              <a:buFont typeface="Arial"/>
              <a:buChar char="•"/>
              <a:defRPr>
                <a:uFillTx/>
              </a:defRPr>
            </a:pPr>
            <a:r>
              <a:rPr altLang="en-US" dirty="0" err="1" lang="en-US" sz="3000">
                <a:uFillTx/>
              </a:rPr>
              <a:t>Nilai</a:t>
            </a:r>
            <a:r>
              <a:rPr altLang="en-US" dirty="0" lang="en-US" sz="3000">
                <a:uFillTx/>
              </a:rPr>
              <a:t> material </a:t>
            </a:r>
            <a:r>
              <a:rPr altLang="en-US" dirty="0" err="1" lang="en-US" sz="3000">
                <a:uFillTx/>
              </a:rPr>
              <a:t>sahaja</a:t>
            </a:r>
            <a:r>
              <a:rPr altLang="en-US" dirty="0" lang="en-US" sz="3000">
                <a:uFillTx/>
              </a:rPr>
              <a:t> </a:t>
            </a:r>
            <a:r>
              <a:rPr altLang="en-US" dirty="0" err="1" lang="en-US" sz="3000">
                <a:uFillTx/>
              </a:rPr>
              <a:t>diutamakan</a:t>
            </a:r>
            <a:r>
              <a:rPr altLang="en-US" dirty="0" lang="en-US" sz="3000">
                <a:uFillTx/>
              </a:rPr>
              <a:t> </a:t>
            </a:r>
            <a:r>
              <a:rPr altLang="en-US" dirty="0" err="1" lang="en-US" sz="3000">
                <a:uFillTx/>
              </a:rPr>
              <a:t>berbanding</a:t>
            </a:r>
            <a:r>
              <a:rPr altLang="en-US" dirty="0" lang="en-US" sz="3000">
                <a:uFillTx/>
              </a:rPr>
              <a:t> </a:t>
            </a:r>
            <a:r>
              <a:rPr altLang="en-US" dirty="0" err="1" lang="en-US" sz="3000">
                <a:uFillTx/>
              </a:rPr>
              <a:t>nilai</a:t>
            </a:r>
            <a:r>
              <a:rPr altLang="en-US" dirty="0" lang="en-US" sz="3000">
                <a:uFillTx/>
              </a:rPr>
              <a:t> </a:t>
            </a:r>
            <a:r>
              <a:rPr altLang="en-US" dirty="0" err="1" lang="en-US" sz="3000">
                <a:uFillTx/>
              </a:rPr>
              <a:t>kerohanian</a:t>
            </a:r>
            <a:r>
              <a:rPr altLang="en-US" dirty="0" lang="en-US" sz="3000">
                <a:uFillTx/>
              </a:rPr>
              <a:t> yang </a:t>
            </a:r>
            <a:r>
              <a:rPr altLang="en-US" dirty="0" err="1" lang="en-US" sz="3000">
                <a:uFillTx/>
              </a:rPr>
              <a:t>dikesampingkan</a:t>
            </a:r>
            <a:r>
              <a:rPr altLang="en-US" dirty="0" lang="en-US" sz="3000">
                <a:uFillTx/>
              </a:rPr>
              <a:t>.</a:t>
            </a:r>
          </a:p>
          <a:p>
            <a:pPr eaLnBrk="1" fontAlgn="auto" hangingPunct="1" lvl="1">
              <a:lnSpc>
                <a:spcPct val="90000"/>
              </a:lnSpc>
              <a:spcBef>
                <a:spcPts val="0"/>
              </a:spcBef>
              <a:buFont typeface="Arial"/>
              <a:buChar char="•"/>
              <a:defRPr>
                <a:uFillTx/>
              </a:defRPr>
            </a:pPr>
            <a:r>
              <a:rPr altLang="en-US" dirty="0" err="1" lang="en-US" sz="3000">
                <a:uFillTx/>
              </a:rPr>
              <a:t>Autoritarianisme-kuasa</a:t>
            </a:r>
            <a:r>
              <a:rPr altLang="en-US" dirty="0" lang="en-US" sz="3000">
                <a:uFillTx/>
              </a:rPr>
              <a:t> </a:t>
            </a:r>
            <a:r>
              <a:rPr altLang="en-US" dirty="0" err="1" lang="en-US" sz="3000">
                <a:uFillTx/>
              </a:rPr>
              <a:t>mutlak</a:t>
            </a:r>
            <a:endParaRPr altLang="en-US" dirty="0" lang="en-US" sz="3000">
              <a:uFillTx/>
            </a:endParaRPr>
          </a:p>
          <a:p>
            <a:pPr eaLnBrk="1" fontAlgn="auto" hangingPunct="1" lvl="1">
              <a:lnSpc>
                <a:spcPct val="90000"/>
              </a:lnSpc>
              <a:spcBef>
                <a:spcPts val="0"/>
              </a:spcBef>
              <a:buFont typeface="Arial"/>
              <a:buChar char="•"/>
              <a:defRPr>
                <a:uFillTx/>
              </a:defRPr>
            </a:pPr>
            <a:r>
              <a:rPr altLang="en-US" dirty="0" err="1" lang="en-US" sz="3000">
                <a:uFillTx/>
              </a:rPr>
              <a:t>Hedonisme-nikmat</a:t>
            </a:r>
            <a:r>
              <a:rPr altLang="en-US" dirty="0" lang="en-US" sz="3000">
                <a:uFillTx/>
              </a:rPr>
              <a:t> </a:t>
            </a:r>
            <a:r>
              <a:rPr altLang="en-US" dirty="0" err="1" lang="en-US" sz="3000">
                <a:uFillTx/>
              </a:rPr>
              <a:t>dan</a:t>
            </a:r>
            <a:r>
              <a:rPr altLang="en-US" dirty="0" lang="en-US" sz="3000">
                <a:uFillTx/>
              </a:rPr>
              <a:t> </a:t>
            </a:r>
            <a:r>
              <a:rPr altLang="en-US" dirty="0" err="1" lang="en-US" sz="3000">
                <a:uFillTx/>
              </a:rPr>
              <a:t>lazat</a:t>
            </a:r>
            <a:endParaRPr altLang="en-US" dirty="0" lang="en-US" sz="3000">
              <a:uFillTx/>
            </a:endParaRPr>
          </a:p>
          <a:p>
            <a:pPr eaLnBrk="1" fontAlgn="auto" hangingPunct="1" lvl="1">
              <a:lnSpc>
                <a:spcPct val="90000"/>
              </a:lnSpc>
              <a:spcBef>
                <a:spcPts val="0"/>
              </a:spcBef>
              <a:buFont typeface="Arial"/>
              <a:buChar char="•"/>
              <a:defRPr>
                <a:uFillTx/>
              </a:defRPr>
            </a:pPr>
            <a:r>
              <a:rPr altLang="en-US" dirty="0" err="1" lang="en-US" sz="3000">
                <a:uFillTx/>
              </a:rPr>
              <a:t>Utilitarianisme-nilai</a:t>
            </a:r>
            <a:r>
              <a:rPr altLang="en-US" dirty="0" lang="en-US" sz="3000">
                <a:uFillTx/>
              </a:rPr>
              <a:t> </a:t>
            </a:r>
            <a:r>
              <a:rPr altLang="en-US" dirty="0" err="1" lang="en-US" sz="3000">
                <a:uFillTx/>
              </a:rPr>
              <a:t>guna</a:t>
            </a:r>
            <a:endParaRPr altLang="en-US" dirty="0" lang="en-US" sz="3000">
              <a:uFillTx/>
            </a:endParaRPr>
          </a:p>
          <a:p>
            <a:pPr eaLnBrk="1" fontAlgn="auto" hangingPunct="1" lvl="1">
              <a:lnSpc>
                <a:spcPct val="90000"/>
              </a:lnSpc>
              <a:spcBef>
                <a:spcPts val="0"/>
              </a:spcBef>
              <a:buFont typeface="Arial"/>
              <a:buChar char="•"/>
              <a:defRPr>
                <a:uFillTx/>
              </a:defRPr>
            </a:pPr>
            <a:r>
              <a:rPr altLang="en-US" dirty="0" err="1" lang="en-US" sz="3000">
                <a:uFillTx/>
              </a:rPr>
              <a:t>Pragmatisme-manfaat</a:t>
            </a:r>
            <a:r>
              <a:rPr altLang="en-US" dirty="0" lang="en-US" sz="3000">
                <a:uFillTx/>
              </a:rPr>
              <a:t> </a:t>
            </a:r>
            <a:r>
              <a:rPr altLang="en-US" dirty="0" err="1" lang="en-US" sz="3000">
                <a:uFillTx/>
              </a:rPr>
              <a:t>dan</a:t>
            </a:r>
            <a:r>
              <a:rPr altLang="en-US" dirty="0" lang="en-US" sz="3000">
                <a:uFillTx/>
              </a:rPr>
              <a:t> </a:t>
            </a:r>
            <a:r>
              <a:rPr altLang="en-US" dirty="0" err="1" lang="en-US" sz="3000">
                <a:uFillTx/>
              </a:rPr>
              <a:t>hasil</a:t>
            </a:r>
            <a:endParaRPr altLang="en-US" dirty="0" lang="en-US" sz="3000">
              <a:uFillTx/>
            </a:endParaRPr>
          </a:p>
          <a:p>
            <a:pPr eaLnBrk="1" fontAlgn="auto" hangingPunct="1" lvl="1">
              <a:lnSpc>
                <a:spcPct val="90000"/>
              </a:lnSpc>
              <a:spcBef>
                <a:spcPts val="0"/>
              </a:spcBef>
              <a:buFont typeface="Arial"/>
              <a:buChar char="•"/>
              <a:defRPr>
                <a:uFillTx/>
              </a:defRPr>
            </a:pPr>
            <a:r>
              <a:rPr altLang="en-US" dirty="0" err="1" lang="en-US" sz="3000">
                <a:uFillTx/>
              </a:rPr>
              <a:t>Relativisme-semua</a:t>
            </a:r>
            <a:r>
              <a:rPr altLang="en-US" dirty="0" lang="en-US" sz="3000">
                <a:uFillTx/>
              </a:rPr>
              <a:t> </a:t>
            </a:r>
            <a:r>
              <a:rPr altLang="en-US" dirty="0" err="1" lang="en-US" sz="3000">
                <a:uFillTx/>
              </a:rPr>
              <a:t>nilai</a:t>
            </a:r>
            <a:r>
              <a:rPr altLang="en-US" dirty="0" lang="en-US" sz="3000">
                <a:uFillTx/>
              </a:rPr>
              <a:t> </a:t>
            </a:r>
            <a:r>
              <a:rPr altLang="en-US" dirty="0" err="1" lang="en-US" sz="3000">
                <a:uFillTx/>
              </a:rPr>
              <a:t>dalam</a:t>
            </a:r>
            <a:r>
              <a:rPr altLang="en-US" dirty="0" lang="en-US" sz="3000">
                <a:uFillTx/>
              </a:rPr>
              <a:t> </a:t>
            </a:r>
            <a:r>
              <a:rPr altLang="en-US" dirty="0" err="1" lang="en-US" sz="3000">
                <a:uFillTx/>
              </a:rPr>
              <a:t>masyarakat</a:t>
            </a:r>
            <a:r>
              <a:rPr altLang="en-US" dirty="0" lang="en-US" sz="3000">
                <a:uFillTx/>
              </a:rPr>
              <a:t> </a:t>
            </a:r>
            <a:r>
              <a:rPr altLang="en-US" dirty="0" err="1" lang="en-US" sz="3000">
                <a:uFillTx/>
              </a:rPr>
              <a:t>barat</a:t>
            </a:r>
            <a:r>
              <a:rPr altLang="en-US" dirty="0" lang="en-US" sz="3000">
                <a:uFillTx/>
              </a:rPr>
              <a:t> </a:t>
            </a:r>
            <a:r>
              <a:rPr altLang="en-US" dirty="0" err="1" lang="en-US" sz="3000">
                <a:uFillTx/>
              </a:rPr>
              <a:t>adalah</a:t>
            </a:r>
            <a:r>
              <a:rPr altLang="en-US" dirty="0" lang="en-US" sz="3000">
                <a:uFillTx/>
              </a:rPr>
              <a:t> </a:t>
            </a:r>
            <a:r>
              <a:rPr altLang="en-US" dirty="0" err="1" lang="en-US" sz="3000">
                <a:uFillTx/>
              </a:rPr>
              <a:t>betul</a:t>
            </a:r>
            <a:r>
              <a:rPr altLang="en-US" dirty="0" lang="en-US" sz="3000">
                <a:uFillTx/>
              </a:rPr>
              <a:t> </a:t>
            </a:r>
            <a:r>
              <a:rPr altLang="en-US" dirty="0" err="1" lang="en-US" sz="3000">
                <a:uFillTx/>
              </a:rPr>
              <a:t>dan</a:t>
            </a:r>
            <a:r>
              <a:rPr altLang="en-US" dirty="0" lang="en-US" sz="3000">
                <a:uFillTx/>
              </a:rPr>
              <a:t> </a:t>
            </a:r>
            <a:r>
              <a:rPr altLang="en-US" dirty="0" err="1" lang="en-US" sz="3000">
                <a:uFillTx/>
              </a:rPr>
              <a:t>tidak</a:t>
            </a:r>
            <a:r>
              <a:rPr altLang="en-US" dirty="0" lang="en-US" sz="3000">
                <a:uFillTx/>
              </a:rPr>
              <a:t> </a:t>
            </a:r>
            <a:r>
              <a:rPr altLang="en-US" dirty="0" err="1" lang="en-US" sz="3000">
                <a:uFillTx/>
              </a:rPr>
              <a:t>perlu</a:t>
            </a:r>
            <a:r>
              <a:rPr altLang="en-US" dirty="0" lang="en-US" sz="3000">
                <a:uFillTx/>
              </a:rPr>
              <a:t> </a:t>
            </a:r>
            <a:r>
              <a:rPr altLang="en-US" dirty="0" err="1" lang="en-US" sz="3000">
                <a:uFillTx/>
              </a:rPr>
              <a:t>ikut</a:t>
            </a:r>
            <a:r>
              <a:rPr altLang="en-US" dirty="0" lang="en-US" sz="3000">
                <a:uFillTx/>
              </a:rPr>
              <a:t> </a:t>
            </a:r>
            <a:r>
              <a:rPr altLang="en-US" dirty="0" err="1" lang="en-US" sz="3000">
                <a:uFillTx/>
              </a:rPr>
              <a:t>nilai</a:t>
            </a:r>
            <a:r>
              <a:rPr altLang="en-US" dirty="0" lang="en-US" sz="3000">
                <a:uFillTx/>
              </a:rPr>
              <a:t> agama: Concepts, Central Beliefs , Perception,  Ethics, Practice, Truth.</a:t>
            </a:r>
          </a:p>
          <a:p>
            <a:pPr eaLnBrk="1" fontAlgn="auto" hangingPunct="1" lvl="1">
              <a:lnSpc>
                <a:spcPct val="90000"/>
              </a:lnSpc>
              <a:spcBef>
                <a:spcPts val="0"/>
              </a:spcBef>
              <a:buFont typeface="Arial"/>
              <a:buChar char="•"/>
              <a:defRPr>
                <a:uFillTx/>
              </a:defRPr>
            </a:pPr>
            <a:r>
              <a:rPr altLang="en-US" dirty="0" err="1" lang="en-US" sz="3000">
                <a:uFillTx/>
              </a:rPr>
              <a:t>Subjektivisme-serba</a:t>
            </a:r>
            <a:r>
              <a:rPr altLang="en-US" dirty="0" lang="en-US" sz="3000">
                <a:uFillTx/>
              </a:rPr>
              <a:t> </a:t>
            </a:r>
            <a:r>
              <a:rPr altLang="en-US" dirty="0" err="1" lang="en-US" sz="3000">
                <a:uFillTx/>
              </a:rPr>
              <a:t>mungkin</a:t>
            </a:r>
            <a:r>
              <a:rPr altLang="en-US" dirty="0" lang="en-US" sz="3000">
                <a:uFillTx/>
              </a:rPr>
              <a:t>, </a:t>
            </a:r>
            <a:r>
              <a:rPr altLang="en-US" dirty="0" err="1" lang="en-US" sz="3000">
                <a:uFillTx/>
              </a:rPr>
              <a:t>tiada</a:t>
            </a:r>
            <a:r>
              <a:rPr altLang="en-US" dirty="0" lang="en-US" sz="3000">
                <a:uFillTx/>
              </a:rPr>
              <a:t> </a:t>
            </a:r>
            <a:r>
              <a:rPr altLang="en-US" dirty="0" err="1" lang="en-US" sz="3000">
                <a:uFillTx/>
              </a:rPr>
              <a:t>kebenaran</a:t>
            </a:r>
            <a:r>
              <a:rPr altLang="en-US" dirty="0" lang="en-US" sz="3000">
                <a:uFillTx/>
              </a:rPr>
              <a:t> </a:t>
            </a:r>
            <a:r>
              <a:rPr altLang="en-US" dirty="0" err="1" lang="en-US" sz="3000">
                <a:uFillTx/>
              </a:rPr>
              <a:t>mutlak</a:t>
            </a:r>
            <a:r>
              <a:rPr altLang="en-US" dirty="0" lang="en-US" sz="3000">
                <a:uFillTx/>
              </a:rPr>
              <a:t>.</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3252" name="Slide Number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fld id="{A673B985-27E3-4A3C-B261-21E28482C8EF}" type="slidenum">
              <a:rPr altLang="en-US" lang="ar-SA" smtClean="0">
                <a:uFillTx/>
                <a:latin charset="0" panose="020F0502020204030204" pitchFamily="34" typeface="Calibri"/>
              </a:rPr>
              <a:pPr/>
              <a:t>23</a:t>
            </a:fld>
            <a:endParaRPr altLang="en-US" lang="en-US">
              <a:uFillTx/>
              <a:latin charset="0" panose="020F0502020204030204" pitchFamily="34" typeface="Calibri"/>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2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5298" name="Slide Numb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fld id="{0A7C65C1-4F8A-4F90-9E24-D7F39522C974}" type="slidenum">
              <a:rPr altLang="en-US" lang="ar-SA" smtClean="0">
                <a:uFillTx/>
                <a:latin charset="0" panose="020F0502020204030204" pitchFamily="34" typeface="Calibri"/>
              </a:rPr>
              <a:pPr/>
              <a:t>24</a:t>
            </a:fld>
            <a:endParaRPr altLang="en-US" lang="en-US">
              <a:uFillTx/>
              <a:latin charset="0" panose="020F0502020204030204" pitchFamily="34" typeface="Calibri"/>
              <a:cs charset="0" panose="020B0604020202020204" pitchFamily="34" typeface="Arial"/>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Rectangle: Rounded Corners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086100" y="2482850"/>
            <a:ext cx="2971800" cy="1447800"/>
          </a:xfrm>
          <a:prstGeom prst="roundRect">
            <a:avLst/>
          </a:prstGeom>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accent1">
              <a:shade val="50000"/>
            </a:schemeClr>
          </a:lnRef>
          <a:fillRef idx="1">
            <a:schemeClr val="accent1"/>
          </a:fillRef>
          <a:effectRef idx="0">
            <a:schemeClr val="accent1"/>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lstStyle/>
          <a:p>
            <a:pPr algn="ctr">
              <a:defRPr>
                <a:uFillTx/>
              </a:defRPr>
            </a:pPr>
            <a:r>
              <a:rPr dirty="0" lang="en-MY" sz="4400">
                <a:uFillTx/>
              </a:rPr>
              <a:t>HEDONISM</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5300" name="TextBox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3200400" y="676275"/>
            <a:ext cx="2971800" cy="1477963"/>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pPr algn="ctr"/>
            <a:r>
              <a:rPr altLang="en-US" lang="en-MY">
                <a:uFillTx/>
              </a:rPr>
              <a:t>Semua keseronokan adalah baik pada hakikatnya, tiada yang lain melainkan kesenangan adalah baik pada hakikat.</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5301" name="TextBox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3009900" y="4556125"/>
            <a:ext cx="3124200" cy="1754188"/>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pPr algn="ctr"/>
            <a:r>
              <a:rPr altLang="en-US" lang="en-MY">
                <a:uFillTx/>
              </a:rPr>
              <a:t>Adakah semua keseronokan itu sebenarnya seronok? Sesetengah keseronokan diperoleh dengan kesakitan yang boleh mendatangkan kemudharatan</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5302" name="TextBox 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flipH="1">
            <a:off x="560388" y="2482850"/>
            <a:ext cx="2209800" cy="2030413"/>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pPr algn="ctr"/>
            <a:r>
              <a:rPr altLang="en-US" lang="en-MY">
                <a:uFillTx/>
              </a:rPr>
              <a:t>Kesronokan bukanlah satu-satunya perkara yang ingini diperoleh</a:t>
            </a:r>
          </a:p>
          <a:p>
            <a:endParaRPr altLang="en-US" lang="en-MY">
              <a:uFillTx/>
            </a:endParaRPr>
          </a:p>
          <a:p>
            <a:endParaRPr altLang="en-US" lang="en-MY">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5303" name="TextBox 1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689725" y="2413000"/>
            <a:ext cx="2246313" cy="20320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pPr algn="ctr"/>
            <a:r>
              <a:rPr altLang="en-US" lang="en-MY">
                <a:uFillTx/>
              </a:rPr>
              <a:t>Kesakitan pada kebiasaannya adalah baik sekiranya digunakan sebagai perantara untuk mencapai keseronokan</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2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6322" name="Slide Number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fld id="{84641F8A-E429-4B82-8099-F865FBDD74AC}" type="slidenum">
              <a:rPr altLang="en-US" lang="ar-SA" smtClean="0">
                <a:uFillTx/>
                <a:latin charset="0" panose="020F0502020204030204" pitchFamily="34" typeface="Calibri"/>
              </a:rPr>
              <a:pPr/>
              <a:t>25</a:t>
            </a:fld>
            <a:endParaRPr altLang="en-US" lang="en-US">
              <a:uFillTx/>
              <a:latin charset="0" panose="020F0502020204030204" pitchFamily="34" typeface="Calibri"/>
              <a:cs charset="0" panose="020B0604020202020204" pitchFamily="34" typeface="Arial"/>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649538" y="2382838"/>
            <a:ext cx="3505200" cy="1371600"/>
          </a:xfrm>
          <a:prstGeom prst="rect">
            <a:avLst/>
          </a:prstGeom>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accent1">
              <a:shade val="50000"/>
            </a:schemeClr>
          </a:lnRef>
          <a:fillRef idx="1">
            <a:schemeClr val="accent1"/>
          </a:fillRef>
          <a:effectRef idx="0">
            <a:schemeClr val="accent1"/>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lstStyle/>
          <a:p>
            <a:pPr algn="ctr">
              <a:defRPr>
                <a:uFillTx/>
              </a:defRPr>
            </a:pPr>
            <a:r>
              <a:rPr dirty="0" lang="en-MY" sz="3200">
                <a:uFillTx/>
              </a:rPr>
              <a:t>UTILITARIANISM</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A close up of text on a white background  Description automatically generated" id="56324" name="Picture 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457200" y="4397375"/>
            <a:ext cx="6007100" cy="2303463"/>
          </a:xfrm>
          <a:prstGeom prst="rect">
            <a:avLst/>
          </a:prstGeom>
          <a:noFill/>
          <a:ln>
            <a:noFill/>
          </a:ln>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6325" name="TextBox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2389188" y="150813"/>
            <a:ext cx="4114800" cy="1754187"/>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pPr algn="ctr"/>
            <a:r>
              <a:rPr altLang="en-US" lang="en-US">
                <a:uFillTx/>
              </a:rPr>
              <a:t>Matlamat morality adalah untuk menambahbaik kehidupan dengan meningkatkan kebaikan dalam kehidupan (seperti: keseronokan dan kebahagiaan di dunia) dan mengurangkan keburukan</a:t>
            </a:r>
            <a:endParaRPr altLang="en-US" lang="en-MY">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6326" name="TextBox 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457200" y="125413"/>
            <a:ext cx="1744663" cy="424815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pPr algn="ctr"/>
            <a:r>
              <a:rPr altLang="en-US" lang="en-US">
                <a:uFillTx/>
              </a:rPr>
              <a:t>Perkara asas yang menentukan sama ada sesuatu moraliti itu benar dan mempunyai justifikasi adalah kesan positif yang disumbangkan kepada manusia dan bukan manusia</a:t>
            </a:r>
            <a:endParaRPr altLang="en-US" lang="en-MY">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6327" name="TextBox 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553200" y="2343150"/>
            <a:ext cx="1676400" cy="369888"/>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endParaRPr altLang="en-US" lang="en-MY">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6328" name="TextBox 1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692900" y="274638"/>
            <a:ext cx="2241550" cy="6186487"/>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pPr algn="ctr"/>
            <a:r>
              <a:rPr altLang="en-US" lang="en-US">
                <a:uFillTx/>
              </a:rPr>
              <a:t>Situasi seorang hakim berdepan dengan dilema di mana rusuhan boleh dicegah dengan mumutuskan sabit kesalahan ke atas orang kena tuduh yang tidak bersalah serta menjatuhkan hukuman berat kepada orang kena tuduh tersebut. Maka hakim tersebut patut mensabitkan kesalahan dan menjatuhkan hukuman ke atas orang yang tidak bersalah. </a:t>
            </a:r>
            <a:endParaRPr altLang="en-US" lang="en-MY">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2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7346" name="Slide Number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fld id="{F1F23477-0BDC-44C2-A034-E8EF7B572FD3}" type="slidenum">
              <a:rPr altLang="en-US" lang="ar-SA" smtClean="0">
                <a:uFillTx/>
                <a:latin charset="0" panose="020F0502020204030204" pitchFamily="34" typeface="Calibri"/>
              </a:rPr>
              <a:pPr/>
              <a:t>26</a:t>
            </a:fld>
            <a:endParaRPr altLang="en-US" lang="en-US">
              <a:uFillTx/>
              <a:latin charset="0" panose="020F0502020204030204" pitchFamily="34" typeface="Calibri"/>
              <a:cs charset="0" panose="020B0604020202020204" pitchFamily="34" typeface="Arial"/>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Rectangle: Rounded Corners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255963" y="2633663"/>
            <a:ext cx="2743200" cy="990600"/>
          </a:xfrm>
          <a:prstGeom prst="roundRect">
            <a:avLst/>
          </a:prstGeom>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accent1">
              <a:shade val="50000"/>
            </a:schemeClr>
          </a:lnRef>
          <a:fillRef idx="1">
            <a:schemeClr val="accent1"/>
          </a:fillRef>
          <a:effectRef idx="0">
            <a:schemeClr val="accent1"/>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lstStyle/>
          <a:p>
            <a:pPr algn="ctr">
              <a:defRPr>
                <a:uFillTx/>
              </a:defRPr>
            </a:pPr>
            <a:r>
              <a:rPr dirty="0" lang="en-MY" sz="3200">
                <a:uFillTx/>
              </a:rPr>
              <a:t>SUBJECTIVISM</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7348" name="TextBox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3632200" y="1074738"/>
            <a:ext cx="2286000" cy="646112"/>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pPr algn="ctr"/>
            <a:r>
              <a:rPr altLang="en-US" lang="en-MY">
                <a:uFillTx/>
              </a:rPr>
              <a:t>Tiada kebenaran objektif moral</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7349" name="Rectangle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673850" y="2208213"/>
            <a:ext cx="1941513" cy="20320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pPr algn="ctr"/>
            <a:r>
              <a:rPr altLang="en-US" lang="en-US">
                <a:solidFill>
                  <a:srgbClr val="FFFFFF"/>
                </a:solidFill>
                <a:uFillTx/>
                <a:latin charset="0" panose="020B0604030504040204" pitchFamily="34" typeface="Verdana"/>
              </a:rPr>
              <a:t>Tiada sifat jahat dan tiada sifat murni. Apa yang ada hanya perbuatan manusia</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7350" name="TextBox 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381000" y="2252663"/>
            <a:ext cx="2667000" cy="1754187"/>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pPr algn="ctr"/>
            <a:r>
              <a:rPr altLang="en-US" lang="en-MY">
                <a:uFillTx/>
              </a:rPr>
              <a:t>Kenyataan moral hanyalah kenyataan fakta berkaitan sikap normal manusia yang dipegang dalam isu tertentu</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7351" name="TextBox 1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936625" y="4670425"/>
            <a:ext cx="7678738" cy="120015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pPr algn="ctr"/>
            <a:r>
              <a:rPr altLang="en-US" lang="en-US">
                <a:uFillTx/>
              </a:rPr>
              <a:t>M</a:t>
            </a:r>
            <a:r>
              <a:rPr altLang="en-US" lang="en-MY">
                <a:uFillTx/>
              </a:rPr>
              <a:t>embolehkan orang yang terlibat dalam dalam perbahahsan berkaitan moral menyedari bahawa mereka tidak berbahas berkiatan kebenaran yang  objektif akan tetapi mereka sebenarnya mencuba untuk mempengaruhi pihak lawan untuk menerima pandangan mereka</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2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8370" name="Slide Numb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fld id="{6F3A3681-25AB-43A0-9723-E72686359CBF}" type="slidenum">
              <a:rPr altLang="en-US" lang="ar-SA" smtClean="0">
                <a:uFillTx/>
                <a:latin charset="0" panose="020F0502020204030204" pitchFamily="34" typeface="Calibri"/>
              </a:rPr>
              <a:pPr/>
              <a:t>27</a:t>
            </a:fld>
            <a:endParaRPr altLang="en-US" lang="en-US">
              <a:uFillTx/>
              <a:latin charset="0" panose="020F0502020204030204" pitchFamily="34" typeface="Calibri"/>
              <a:cs charset="0" panose="020B0604020202020204" pitchFamily="34" typeface="Arial"/>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Rectangle: Rounded Corners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036888" y="2444750"/>
            <a:ext cx="3352800" cy="1447800"/>
          </a:xfrm>
          <a:prstGeom prst="roundRect">
            <a:avLst/>
          </a:prstGeom>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accent1">
              <a:shade val="50000"/>
            </a:schemeClr>
          </a:lnRef>
          <a:fillRef idx="1">
            <a:schemeClr val="accent1"/>
          </a:fillRef>
          <a:effectRef idx="0">
            <a:schemeClr val="accent1"/>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lstStyle/>
          <a:p>
            <a:pPr algn="ctr">
              <a:defRPr>
                <a:uFillTx/>
              </a:defRPr>
            </a:pPr>
            <a:r>
              <a:rPr dirty="0" lang="en-MY" sz="4000">
                <a:uFillTx/>
              </a:rPr>
              <a:t>PRAGMATISM</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8372" name="TextBox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3505200" y="685800"/>
            <a:ext cx="2971800" cy="92392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pPr algn="ctr"/>
            <a:r>
              <a:rPr altLang="en-US" lang="en-MY">
                <a:uFillTx/>
              </a:rPr>
              <a:t>Pragma – Tindakan , praktikal, aktiviti</a:t>
            </a:r>
          </a:p>
          <a:p>
            <a:endParaRPr altLang="en-US" lang="en-MY">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8373" name="TextBox 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flipH="1">
            <a:off x="533400" y="1836738"/>
            <a:ext cx="2209800" cy="230822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pPr algn="ctr"/>
            <a:r>
              <a:rPr altLang="en-US" lang="en-MY">
                <a:uFillTx/>
              </a:rPr>
              <a:t>Kepercayaan dan idea adalah benar sekiranya terbukti fungsi dan mendatangkan faedah, jika sebaliknya ia adalah palsu.</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8374" name="TextBox 1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797675" y="1558925"/>
            <a:ext cx="2246313" cy="2586038"/>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pPr algn="ctr"/>
            <a:r>
              <a:rPr altLang="en-US" lang="en-MY">
                <a:uFillTx/>
              </a:rPr>
              <a:t>Tindakan adalah lebih diutamakan daripada pemikiran. Kehasilan, kepenggunaan dan praktikal adalah komponen utama mengukur kebenaran.</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A screenshot of a cell phone screen with text  Description automatically generated" id="58375" name="Picture 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2362200" y="4727575"/>
            <a:ext cx="4419600" cy="1908175"/>
          </a:xfrm>
          <a:prstGeom prst="rect">
            <a:avLst/>
          </a:prstGeom>
          <a:noFill/>
          <a:ln>
            <a:noFill/>
          </a:ln>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2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339"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354013"/>
            <a:ext cx="7772400" cy="9144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fontAlgn="auto" hangingPunct="1">
              <a:spcAft>
                <a:spcPts val="0"/>
              </a:spcAft>
              <a:defRPr>
                <a:uFillTx/>
              </a:defRPr>
            </a:pPr>
            <a:r>
              <a:rPr altLang="en-US" dirty="0" err="1" lang="en-US">
                <a:uFillTx/>
              </a:rPr>
              <a:t>Pemikiran</a:t>
            </a:r>
            <a:r>
              <a:rPr altLang="en-US" dirty="0" lang="en-US">
                <a:uFillTx/>
              </a:rPr>
              <a:t> MENGENAI </a:t>
            </a:r>
            <a:r>
              <a:rPr altLang="en-US" dirty="0" err="1" lang="en-US">
                <a:uFillTx/>
              </a:rPr>
              <a:t>nilai</a:t>
            </a:r>
            <a:endParaRPr altLang="en-US"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9395"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1143000"/>
            <a:ext cx="7772400" cy="538162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hangingPunct="1">
              <a:lnSpc>
                <a:spcPct val="90000"/>
              </a:lnSpc>
            </a:pPr>
            <a:r>
              <a:rPr altLang="en-US" lang="en-US" sz="2800">
                <a:uFillTx/>
              </a:rPr>
              <a:t>Nilai agama</a:t>
            </a:r>
          </a:p>
          <a:p>
            <a:pPr eaLnBrk="1" hangingPunct="1" lvl="1">
              <a:lnSpc>
                <a:spcPct val="90000"/>
              </a:lnSpc>
            </a:pPr>
            <a:r>
              <a:rPr altLang="en-US" lang="en-US" sz="2400">
                <a:uFillTx/>
              </a:rPr>
              <a:t>Theisme dan kepentingannya</a:t>
            </a:r>
          </a:p>
          <a:p>
            <a:pPr eaLnBrk="1" hangingPunct="1">
              <a:lnSpc>
                <a:spcPct val="90000"/>
              </a:lnSpc>
            </a:pPr>
            <a:r>
              <a:rPr altLang="en-US" lang="en-US" sz="2800">
                <a:uFillTx/>
              </a:rPr>
              <a:t>Nilai moral</a:t>
            </a:r>
          </a:p>
          <a:p>
            <a:pPr eaLnBrk="1" hangingPunct="1" lvl="1">
              <a:lnSpc>
                <a:spcPct val="90000"/>
              </a:lnSpc>
            </a:pPr>
            <a:r>
              <a:rPr altLang="en-US" lang="en-US" sz="2400">
                <a:uFillTx/>
              </a:rPr>
              <a:t>Nilai kerahiban </a:t>
            </a:r>
          </a:p>
          <a:p>
            <a:pPr eaLnBrk="1" hangingPunct="1" lvl="1">
              <a:lnSpc>
                <a:spcPct val="90000"/>
              </a:lnSpc>
            </a:pPr>
            <a:r>
              <a:rPr altLang="en-US" lang="en-US" sz="2400">
                <a:uFillTx/>
              </a:rPr>
              <a:t>Nilai zuhud </a:t>
            </a:r>
          </a:p>
          <a:p>
            <a:pPr eaLnBrk="1" hangingPunct="1" lvl="1">
              <a:lnSpc>
                <a:spcPct val="90000"/>
              </a:lnSpc>
            </a:pPr>
            <a:r>
              <a:rPr altLang="en-US" lang="en-US" sz="2400">
                <a:uFillTx/>
              </a:rPr>
              <a:t>Bertanggung jawab </a:t>
            </a:r>
          </a:p>
          <a:p>
            <a:pPr eaLnBrk="1" hangingPunct="1">
              <a:lnSpc>
                <a:spcPct val="90000"/>
              </a:lnSpc>
            </a:pPr>
            <a:r>
              <a:rPr altLang="en-US" lang="en-US" sz="2800">
                <a:uFillTx/>
              </a:rPr>
              <a:t>Nilai seni</a:t>
            </a:r>
          </a:p>
          <a:p>
            <a:pPr eaLnBrk="1" hangingPunct="1" lvl="1">
              <a:lnSpc>
                <a:spcPct val="90000"/>
              </a:lnSpc>
            </a:pPr>
            <a:r>
              <a:rPr altLang="en-US" lang="en-US" sz="2400">
                <a:uFillTx/>
              </a:rPr>
              <a:t>Seni adalah suci</a:t>
            </a:r>
          </a:p>
          <a:p>
            <a:pPr eaLnBrk="1" hangingPunct="1">
              <a:lnSpc>
                <a:spcPct val="90000"/>
              </a:lnSpc>
            </a:pPr>
            <a:r>
              <a:rPr altLang="en-US" lang="en-US" sz="2800">
                <a:uFillTx/>
              </a:rPr>
              <a:t>Nilai ilmu</a:t>
            </a:r>
          </a:p>
          <a:p>
            <a:pPr eaLnBrk="1" hangingPunct="1" lvl="1">
              <a:lnSpc>
                <a:spcPct val="90000"/>
              </a:lnSpc>
            </a:pPr>
            <a:r>
              <a:rPr altLang="en-US" lang="en-US" sz="2400">
                <a:uFillTx/>
              </a:rPr>
              <a:t>Tinggi dan terpisah daripada agama</a:t>
            </a:r>
          </a:p>
          <a:p>
            <a:pPr eaLnBrk="1" hangingPunct="1" lvl="1">
              <a:lnSpc>
                <a:spcPct val="90000"/>
              </a:lnSpc>
            </a:pPr>
            <a:r>
              <a:rPr altLang="en-US" lang="en-US" sz="2400">
                <a:uFillTx/>
              </a:rPr>
              <a:t>Keutamaan ilmu &amp; menentang kejahatan</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9396" name="Slide Number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fld id="{5DF27E30-C4B5-471A-A342-54B2C3CEE3DA}" type="slidenum">
              <a:rPr altLang="en-US" lang="ar-SA" smtClean="0">
                <a:uFillTx/>
                <a:latin charset="0" panose="020F0502020204030204" pitchFamily="34" typeface="Calibri"/>
              </a:rPr>
              <a:pPr/>
              <a:t>28</a:t>
            </a:fld>
            <a:endParaRPr altLang="en-US" lang="en-US">
              <a:uFillTx/>
              <a:latin charset="0" panose="020F0502020204030204" pitchFamily="34" typeface="Calibri"/>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2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6500" name="Rectangle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762000" y="685800"/>
            <a:ext cx="4267200" cy="643255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p>
            <a:pPr eaLnBrk="1" hangingPunct="1">
              <a:spcBef>
                <a:spcPct val="50000"/>
              </a:spcBef>
              <a:defRPr>
                <a:uFillTx/>
              </a:defRPr>
            </a:pPr>
            <a:r>
              <a:rPr b="1" dirty="0" lang="en-US" sz="4400">
                <a:solidFill>
                  <a:srgbClr val="FFFF00"/>
                </a:solidFill>
                <a:effectLst>
                  <a:outerShdw algn="tl" blurRad="38100" dir="2700000" dist="38100">
                    <a:srgbClr val="C0C0C0"/>
                  </a:outerShdw>
                </a:effectLst>
                <a:uFillTx/>
                <a:latin typeface="+mj-lt"/>
              </a:rPr>
              <a:t>BILA FALSAFAH BERMULA?</a:t>
            </a:r>
          </a:p>
          <a:p>
            <a:pPr eaLnBrk="1" hangingPunct="1">
              <a:spcBef>
                <a:spcPct val="50000"/>
              </a:spcBef>
              <a:buClr>
                <a:schemeClr val="hlink"/>
              </a:buClr>
              <a:buSzPct val="120000"/>
              <a:buFontTx/>
              <a:buChar char="•"/>
              <a:defRPr>
                <a:uFillTx/>
              </a:defRPr>
            </a:pPr>
            <a:r>
              <a:rPr b="1" dirty="0" err="1" lang="en-US" sz="3200">
                <a:uFillTx/>
              </a:rPr>
              <a:t>Diperkenalkan</a:t>
            </a:r>
            <a:r>
              <a:rPr b="1" dirty="0" lang="en-US" sz="3200">
                <a:uFillTx/>
              </a:rPr>
              <a:t> </a:t>
            </a:r>
            <a:r>
              <a:rPr b="1" dirty="0" err="1" lang="en-US" sz="3200">
                <a:uFillTx/>
              </a:rPr>
              <a:t>oleh</a:t>
            </a:r>
            <a:r>
              <a:rPr b="1" dirty="0" lang="en-US" sz="3200">
                <a:uFillTx/>
              </a:rPr>
              <a:t>  </a:t>
            </a:r>
            <a:r>
              <a:rPr b="1" dirty="0" lang="en-US" sz="3200">
                <a:uFillTx/>
                <a:hlinkClick r:id="rId3" tooltip="Pythagoras"/>
              </a:rPr>
              <a:t>Pythagoras</a:t>
            </a:r>
            <a:r>
              <a:rPr b="1" dirty="0" lang="en-US" sz="3200">
                <a:uFillTx/>
              </a:rPr>
              <a:t>  </a:t>
            </a:r>
          </a:p>
          <a:p>
            <a:pPr eaLnBrk="1" hangingPunct="1">
              <a:spcBef>
                <a:spcPct val="50000"/>
              </a:spcBef>
              <a:buClr>
                <a:schemeClr val="hlink"/>
              </a:buClr>
              <a:buSzPct val="120000"/>
              <a:buFontTx/>
              <a:buChar char="•"/>
              <a:defRPr>
                <a:uFillTx/>
              </a:defRPr>
            </a:pPr>
            <a:r>
              <a:rPr b="1" dirty="0" lang="en-US" sz="3200">
                <a:uFillTx/>
              </a:rPr>
              <a:t>"Philosopher" replaced the word "</a:t>
            </a:r>
            <a:r>
              <a:rPr b="1" dirty="0" lang="en-US" sz="3200">
                <a:uFillTx/>
                <a:hlinkClick r:id="rId4" tooltip="Sophist"/>
              </a:rPr>
              <a:t>sophist</a:t>
            </a:r>
            <a:r>
              <a:rPr b="1" dirty="0" lang="en-US" sz="3200">
                <a:uFillTx/>
              </a:rPr>
              <a:t>" (from </a:t>
            </a:r>
            <a:r>
              <a:rPr b="1" dirty="0" err="1" i="1" lang="en-US" sz="3200">
                <a:uFillTx/>
              </a:rPr>
              <a:t>sophoi</a:t>
            </a:r>
            <a:r>
              <a:rPr b="1" dirty="0" lang="en-US" sz="3200">
                <a:uFillTx/>
              </a:rPr>
              <a:t>), which was used to describe "wise men" .</a:t>
            </a:r>
          </a:p>
          <a:p>
            <a:pPr eaLnBrk="1" hangingPunct="1">
              <a:spcBef>
                <a:spcPct val="50000"/>
              </a:spcBef>
              <a:buClr>
                <a:schemeClr val="hlink"/>
              </a:buClr>
              <a:buSzPct val="120000"/>
              <a:buFontTx/>
              <a:buChar char="•"/>
              <a:defRPr>
                <a:uFillTx/>
              </a:defRPr>
            </a:pPr>
            <a:endParaRPr b="1" dirty="0" lang="en-US" sz="2400">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Pythagoras_bust" id="61443" name="Picture 5"/>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5"/>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5181600" y="838200"/>
            <a:ext cx="3657600" cy="5008563"/>
          </a:xfrm>
          <a:prstGeom prst="rect">
            <a:avLst/>
          </a:prstGeom>
          <a:noFill/>
          <a:ln>
            <a:noFill/>
          </a:ln>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1444" name="Text Box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5029200" y="6096000"/>
            <a:ext cx="3200400" cy="64135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pPr>
              <a:spcBef>
                <a:spcPct val="50000"/>
              </a:spcBef>
            </a:pPr>
            <a:r>
              <a:rPr altLang="en-US" b="1" lang="en-US">
                <a:uFillTx/>
              </a:rPr>
              <a:t>Pythagoras</a:t>
            </a:r>
            <a:r>
              <a:rPr altLang="en-US" lang="en-US">
                <a:uFillTx/>
              </a:rPr>
              <a:t> (</a:t>
            </a:r>
            <a:r>
              <a:rPr altLang="en-US" lang="en-US">
                <a:uFillTx/>
                <a:hlinkClick r:id="rId6" tooltip="580s BC"/>
              </a:rPr>
              <a:t>582 BC</a:t>
            </a:r>
            <a:r>
              <a:rPr altLang="en-US" lang="en-US">
                <a:uFillTx/>
              </a:rPr>
              <a:t> – </a:t>
            </a:r>
            <a:r>
              <a:rPr altLang="en-US" lang="en-US">
                <a:uFillTx/>
                <a:hlinkClick r:id="rId7" tooltip="496 BC"/>
              </a:rPr>
              <a:t>496 BC</a:t>
            </a:r>
            <a:r>
              <a:rPr altLang="en-US" lang="en-US">
                <a:uFillTx/>
              </a:rPr>
              <a:t>, </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1445" name="Slide Number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fld id="{CC2BA6E6-F713-4D15-9DD3-81F4D2794415}" type="slidenum">
              <a:rPr altLang="en-US" lang="ar-SA" smtClean="0">
                <a:uFillTx/>
                <a:latin charset="0" panose="020F0502020204030204" pitchFamily="34" typeface="Calibri"/>
              </a:rPr>
              <a:pPr/>
              <a:t>29</a:t>
            </a:fld>
            <a:endParaRPr altLang="en-US" lang="en-US">
              <a:uFillTx/>
              <a:latin charset="0" panose="020F0502020204030204" pitchFamily="34" typeface="Calibri"/>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074"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ctr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04800" y="381000"/>
            <a:ext cx="8458200" cy="171767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90000"/>
          </a:bodyPr>
          <a:lstStyle/>
          <a:p>
            <a:pPr eaLnBrk="1" fontAlgn="auto" hangingPunct="1">
              <a:spcAft>
                <a:spcPts val="0"/>
              </a:spcAft>
              <a:defRPr>
                <a:uFillTx/>
              </a:defRPr>
            </a:pPr>
            <a:br>
              <a:rPr altLang="en-US" dirty="0" lang="en-MY">
                <a:uFillTx/>
              </a:rPr>
            </a:br>
            <a:r>
              <a:rPr altLang="en-US" dirty="0" err="1" lang="en-MY" sz="6000">
                <a:solidFill>
                  <a:srgbClr val="FFC000"/>
                </a:solidFill>
                <a:uFillTx/>
              </a:rPr>
              <a:t>bab</a:t>
            </a:r>
            <a:r>
              <a:rPr altLang="en-US" dirty="0" lang="en-MY" sz="6000">
                <a:solidFill>
                  <a:srgbClr val="FFC000"/>
                </a:solidFill>
                <a:uFillTx/>
              </a:rPr>
              <a:t> 1</a:t>
            </a:r>
            <a:br>
              <a:rPr altLang="en-US" dirty="0" lang="en-MY" sz="6000">
                <a:solidFill>
                  <a:srgbClr val="FFC000"/>
                </a:solidFill>
                <a:uFillTx/>
              </a:rPr>
            </a:br>
            <a:r>
              <a:rPr altLang="en-US" dirty="0" err="1" lang="en-MY" sz="6000">
                <a:solidFill>
                  <a:srgbClr val="FFC000"/>
                </a:solidFill>
                <a:uFillTx/>
              </a:rPr>
              <a:t>manusia</a:t>
            </a:r>
            <a:r>
              <a:rPr altLang="en-US" dirty="0" lang="en-MY" sz="6000">
                <a:solidFill>
                  <a:srgbClr val="FFC000"/>
                </a:solidFill>
                <a:uFillTx/>
              </a:rPr>
              <a:t> &amp; PEMIKIRAN</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Image result for thinking" id="24579" name="Picture 6"/>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1371600" y="2098675"/>
            <a:ext cx="6129338" cy="3771900"/>
          </a:xfrm>
          <a:prstGeom prst="rect">
            <a:avLst/>
          </a:prstGeom>
          <a:noFill/>
          <a:ln>
            <a:noFill/>
          </a:ln>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4580" name="Slide Number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fld id="{F9D7ECAC-C63F-4E55-BF97-7076C04920A6}" type="slidenum">
              <a:rPr altLang="en-US" lang="ar-SA" smtClean="0">
                <a:uFillTx/>
                <a:latin charset="0" panose="020F0502020204030204" pitchFamily="34" typeface="Calibri"/>
              </a:rPr>
              <a:pPr/>
              <a:t>3</a:t>
            </a:fld>
            <a:endParaRPr altLang="en-US" lang="en-US">
              <a:uFillTx/>
              <a:latin charset="0" panose="020F0502020204030204" pitchFamily="34" typeface="Calibri"/>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30.xml><?xml version="1.0" encoding="utf-8"?>
<p:sld xmlns:a="http://schemas.openxmlformats.org/drawingml/2006/main" xmlns:p="http://schemas.openxmlformats.org/presentationml/2006/main" xmlns:s="http://schemas.openxmlformats.org/officeDocument/2006/sharedTypes" xmlns:r="http://schemas.openxmlformats.org/officeDocument/2006/relationships" showMasterPhAnim="0">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3492" name="Rectangle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fontAlgn="auto" hangingPunct="1">
              <a:spcAft>
                <a:spcPts val="0"/>
              </a:spcAft>
              <a:defRPr>
                <a:uFillTx/>
              </a:defRPr>
            </a:pPr>
            <a:endParaRPr altLang="en-US" dirty="0" lang="en-US">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Socrates" id="63491" name="Picture 1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noGrp="1"/>
          </p:cNvPicPr>
          <p:nvPr>
            <p:ph idx="1" sz="half"/>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33400" y="1524000"/>
            <a:ext cx="2378075" cy="3649663"/>
          </a:xfrm>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Plato" id="2" name="Picture 9"/>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noGrp="1"/>
          </p:cNvPicPr>
          <p:nvPr>
            <p:ph idx="2" sz="half"/>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4"/>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505200" y="1524000"/>
            <a:ext cx="2638425" cy="3649663"/>
          </a:xfr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3493" name="Text Box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152400" y="5334000"/>
            <a:ext cx="3124200" cy="646113"/>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pPr algn="ctr">
              <a:spcBef>
                <a:spcPct val="50000"/>
              </a:spcBef>
            </a:pPr>
            <a:r>
              <a:rPr altLang="en-US" b="1" lang="en-US">
                <a:uFillTx/>
              </a:rPr>
              <a:t>Socrates</a:t>
            </a:r>
            <a:r>
              <a:rPr altLang="en-US" lang="en-US">
                <a:uFillTx/>
              </a:rPr>
              <a:t> (</a:t>
            </a:r>
            <a:r>
              <a:rPr altLang="en-US" lang="en-US">
                <a:uFillTx/>
                <a:hlinkClick r:id="rId5" tooltip="470 BC"/>
              </a:rPr>
              <a:t>470 B.C.</a:t>
            </a:r>
            <a:r>
              <a:rPr altLang="en-US" lang="en-US">
                <a:uFillTx/>
              </a:rPr>
              <a:t> - </a:t>
            </a:r>
            <a:r>
              <a:rPr altLang="en-US" lang="en-US">
                <a:uFillTx/>
                <a:hlinkClick r:id="rId6" tooltip="399 BC"/>
              </a:rPr>
              <a:t>399 B.C.</a:t>
            </a:r>
            <a:r>
              <a:rPr altLang="en-US" lang="en-US">
                <a:uFillTx/>
              </a:rPr>
              <a:t> </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3494" name="Text Box 1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3429000" y="5338763"/>
            <a:ext cx="2895600" cy="64135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pPr>
              <a:spcBef>
                <a:spcPct val="50000"/>
              </a:spcBef>
            </a:pPr>
            <a:r>
              <a:rPr altLang="en-US" b="1" lang="en-US">
                <a:uFillTx/>
              </a:rPr>
              <a:t>Plato</a:t>
            </a:r>
            <a:r>
              <a:rPr altLang="en-US" lang="en-US">
                <a:uFillTx/>
              </a:rPr>
              <a:t> (c. </a:t>
            </a:r>
            <a:r>
              <a:rPr altLang="en-US" lang="en-US">
                <a:uFillTx/>
                <a:hlinkClick r:id="rId7" tooltip="427 BC"/>
              </a:rPr>
              <a:t>427 BC</a:t>
            </a:r>
            <a:r>
              <a:rPr altLang="en-US" lang="en-US">
                <a:uFillTx/>
              </a:rPr>
              <a:t> - c. </a:t>
            </a:r>
            <a:r>
              <a:rPr altLang="en-US" lang="en-US">
                <a:uFillTx/>
                <a:hlinkClick r:id="rId8" tooltip="347 BC"/>
              </a:rPr>
              <a:t>347 BC</a:t>
            </a:r>
            <a:r>
              <a:rPr altLang="en-US" lang="en-US">
                <a:uFillTx/>
              </a:rPr>
              <a:t> </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3495" name="Slide Number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fld id="{37ACFEDC-7070-4247-B961-8DE3DEBE18A8}" type="slidenum">
              <a:rPr altLang="en-US" lang="ar-SA" smtClean="0">
                <a:uFillTx/>
                <a:latin charset="0" panose="020F0502020204030204" pitchFamily="34" typeface="Calibri"/>
              </a:rPr>
              <a:pPr/>
              <a:t>30</a:t>
            </a:fld>
            <a:endParaRPr altLang="en-US" lang="en-US">
              <a:uFillTx/>
              <a:latin charset="0" panose="020F0502020204030204" pitchFamily="34" typeface="Calibri"/>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3496" name="Picture 8"/>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9"/>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553200" y="1524000"/>
            <a:ext cx="2298700" cy="3657600"/>
          </a:xfrm>
          <a:prstGeom prst="rect">
            <a:avLst/>
          </a:prstGeom>
          <a:noFill/>
          <a:ln>
            <a:noFill/>
          </a:ln>
          <a:effectLst/>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3497" name="Picture 9"/>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10"/>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165850" y="5181600"/>
            <a:ext cx="2974975" cy="908050"/>
          </a:xfrm>
          <a:prstGeom prst="rect">
            <a:avLst/>
          </a:prstGeom>
          <a:noFill/>
          <a:ln>
            <a:noFill/>
          </a:ln>
          <a:effectLst/>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withGroup">
                            <p:stCondLst>
                              <p:cond delay="0"/>
                            </p:stCondLst>
                            <p:childTnLst>
                              <p:par>
                                <p:cTn fill="hold" grpId="0" id="5" nodePh="1" nodeType="withEffect" presetClass="entr" presetID="29" presetSubtype="0">
                                  <p:stCondLst>
                                    <p:cond delay="0"/>
                                  </p:stCondLst>
                                  <p:endCondLst>
                                    <p:cond delay="0" evt="begin">
                                      <p:tn val="5"/>
                                    </p:cond>
                                  </p:endCondLst>
                                  <p:childTnLst>
                                    <p:set>
                                      <p:cBhvr>
                                        <p:cTn dur="1" fill="hold" id="6">
                                          <p:stCondLst>
                                            <p:cond delay="0"/>
                                          </p:stCondLst>
                                        </p:cTn>
                                        <p:tgtEl>
                                          <p:spTgt spid="63492"/>
                                        </p:tgtEl>
                                        <p:attrNameLst>
                                          <p:attrName>style.visibility</p:attrName>
                                        </p:attrNameLst>
                                      </p:cBhvr>
                                      <p:to>
                                        <p:strVal val="visible"/>
                                      </p:to>
                                    </p:set>
                                    <p:anim calcmode="lin" valueType="num">
                                      <p:cBhvr>
                                        <p:cTn dur="1000" fill="hold" id="7"/>
                                        <p:tgtEl>
                                          <p:spTgt spid="63492"/>
                                        </p:tgtEl>
                                        <p:attrNameLst>
                                          <p:attrName>ppt_x</p:attrName>
                                        </p:attrNameLst>
                                      </p:cBhvr>
                                      <p:tavLst>
                                        <p:tav tm="0">
                                          <p:val>
                                            <p:strVal val="#ppt_x-.2"/>
                                          </p:val>
                                        </p:tav>
                                        <p:tav tm="100000">
                                          <p:val>
                                            <p:strVal val="#ppt_x"/>
                                          </p:val>
                                        </p:tav>
                                      </p:tavLst>
                                    </p:anim>
                                    <p:anim calcmode="lin" valueType="num">
                                      <p:cBhvr>
                                        <p:cTn dur="1000" fill="hold" id="8"/>
                                        <p:tgtEl>
                                          <p:spTgt spid="63492"/>
                                        </p:tgtEl>
                                        <p:attrNameLst>
                                          <p:attrName>ppt_y</p:attrName>
                                        </p:attrNameLst>
                                      </p:cBhvr>
                                      <p:tavLst>
                                        <p:tav tm="0">
                                          <p:val>
                                            <p:strVal val="#ppt_y"/>
                                          </p:val>
                                        </p:tav>
                                        <p:tav tm="100000">
                                          <p:val>
                                            <p:strVal val="#ppt_y"/>
                                          </p:val>
                                        </p:tav>
                                      </p:tavLst>
                                    </p:anim>
                                    <p:animEffect filter="wipe(right)" prLst="gradientSize: 0.1" transition="in">
                                      <p:cBhvr>
                                        <p:cTn dur="1000" id="9"/>
                                        <p:tgtEl>
                                          <p:spTgt spid="6349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63492"/>
    </p:bldLst>
  </p:timing>
</p:sld>
</file>

<file path=ppt/slides/slide31.xml><?xml version="1.0" encoding="utf-8"?>
<p:sld xmlns:a="http://schemas.openxmlformats.org/drawingml/2006/main" xmlns:p="http://schemas.openxmlformats.org/presentationml/2006/main" xmlns:s="http://schemas.openxmlformats.org/officeDocument/2006/sharedTypes" xmlns:r="http://schemas.openxmlformats.org/officeDocument/2006/relationships" showMasterPhAnim="0">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3492" name="Rectangle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44450"/>
            <a:ext cx="7772400" cy="94615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fontAlgn="auto" hangingPunct="1">
              <a:spcAft>
                <a:spcPts val="0"/>
              </a:spcAft>
              <a:defRPr>
                <a:uFillTx/>
              </a:defRPr>
            </a:pPr>
            <a:r>
              <a:rPr altLang="en-US" dirty="0" lang="en-US">
                <a:uFillTx/>
              </a:rPr>
              <a:t>SOCRATES</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Socrates" id="65539" name="Picture 1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noGrp="1"/>
          </p:cNvPicPr>
          <p:nvPr>
            <p:ph idx="1" sz="half"/>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19138" y="1295400"/>
            <a:ext cx="2378075" cy="3649663"/>
          </a:xfr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5540" name="Text Box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304800" y="5378450"/>
            <a:ext cx="3276600" cy="6477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pPr>
              <a:spcBef>
                <a:spcPct val="50000"/>
              </a:spcBef>
            </a:pPr>
            <a:r>
              <a:rPr altLang="en-US" b="1" lang="en-US">
                <a:uFillTx/>
              </a:rPr>
              <a:t>Socrates (470 B.C. -399 B.C.)</a:t>
            </a:r>
            <a:endParaRPr altLang="en-US"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5541" name="Slide Number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fld id="{FA8A529B-AD3F-45D0-8EA5-93993C070ADF}" type="slidenum">
              <a:rPr altLang="en-US" lang="ar-SA" smtClean="0">
                <a:uFillTx/>
                <a:latin charset="0" panose="020F0502020204030204" pitchFamily="34" typeface="Calibri"/>
              </a:rPr>
              <a:pPr/>
              <a:t>31</a:t>
            </a:fld>
            <a:endParaRPr altLang="en-US" lang="en-US">
              <a:uFillTx/>
              <a:latin charset="0" panose="020F0502020204030204" pitchFamily="34" typeface="Calibri"/>
              <a:cs charset="0" panose="020B0604020202020204" pitchFamily="34" typeface="Arial"/>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Content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379913" y="1219200"/>
            <a:ext cx="4459287" cy="554831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85000" lnSpcReduction="20000"/>
          </a:bodyPr>
          <a:lstStyle/>
          <a:p>
            <a:pPr>
              <a:defRPr>
                <a:uFillTx/>
              </a:defRPr>
            </a:pPr>
            <a:r>
              <a:rPr dirty="0" err="1" lang="en-MY">
                <a:uFillTx/>
              </a:rPr>
              <a:t>Tidak</a:t>
            </a:r>
            <a:r>
              <a:rPr dirty="0" lang="en-MY">
                <a:uFillTx/>
              </a:rPr>
              <a:t> </a:t>
            </a:r>
            <a:r>
              <a:rPr dirty="0" err="1" lang="en-MY">
                <a:uFillTx/>
              </a:rPr>
              <a:t>banyak</a:t>
            </a:r>
            <a:r>
              <a:rPr dirty="0" lang="en-MY">
                <a:uFillTx/>
              </a:rPr>
              <a:t> </a:t>
            </a:r>
            <a:r>
              <a:rPr dirty="0" err="1" lang="en-MY">
                <a:uFillTx/>
              </a:rPr>
              <a:t>maklumat</a:t>
            </a:r>
            <a:r>
              <a:rPr dirty="0" lang="en-MY">
                <a:uFillTx/>
              </a:rPr>
              <a:t> </a:t>
            </a:r>
            <a:r>
              <a:rPr dirty="0" err="1" lang="en-MY">
                <a:uFillTx/>
              </a:rPr>
              <a:t>diketahui</a:t>
            </a:r>
            <a:r>
              <a:rPr dirty="0" lang="en-MY">
                <a:uFillTx/>
              </a:rPr>
              <a:t> </a:t>
            </a:r>
            <a:r>
              <a:rPr dirty="0" err="1" lang="en-MY">
                <a:uFillTx/>
              </a:rPr>
              <a:t>tentang</a:t>
            </a:r>
            <a:r>
              <a:rPr dirty="0" lang="en-MY">
                <a:uFillTx/>
              </a:rPr>
              <a:t> </a:t>
            </a:r>
            <a:r>
              <a:rPr dirty="0" err="1" lang="en-MY">
                <a:uFillTx/>
              </a:rPr>
              <a:t>beliau</a:t>
            </a:r>
            <a:endParaRPr dirty="0" lang="en-MY">
              <a:uFillTx/>
            </a:endParaRPr>
          </a:p>
          <a:p>
            <a:pPr>
              <a:defRPr>
                <a:uFillTx/>
              </a:defRPr>
            </a:pPr>
            <a:r>
              <a:rPr dirty="0" err="1" lang="en-MY">
                <a:uFillTx/>
              </a:rPr>
              <a:t>Fokus</a:t>
            </a:r>
            <a:r>
              <a:rPr dirty="0" lang="en-MY">
                <a:uFillTx/>
              </a:rPr>
              <a:t> </a:t>
            </a:r>
            <a:r>
              <a:rPr dirty="0" err="1" lang="en-MY">
                <a:uFillTx/>
              </a:rPr>
              <a:t>kepada</a:t>
            </a:r>
            <a:r>
              <a:rPr dirty="0" lang="en-MY">
                <a:uFillTx/>
              </a:rPr>
              <a:t> </a:t>
            </a:r>
            <a:r>
              <a:rPr dirty="0" err="1" lang="en-MY">
                <a:uFillTx/>
              </a:rPr>
              <a:t>konsep</a:t>
            </a:r>
            <a:r>
              <a:rPr dirty="0" lang="en-MY">
                <a:uFillTx/>
              </a:rPr>
              <a:t> </a:t>
            </a:r>
            <a:r>
              <a:rPr dirty="0" err="1" lang="en-MY">
                <a:uFillTx/>
              </a:rPr>
              <a:t>tentang</a:t>
            </a:r>
            <a:r>
              <a:rPr dirty="0" lang="en-MY">
                <a:uFillTx/>
              </a:rPr>
              <a:t> </a:t>
            </a:r>
            <a:r>
              <a:rPr dirty="0" err="1" lang="en-MY">
                <a:uFillTx/>
              </a:rPr>
              <a:t>kehidupan</a:t>
            </a:r>
            <a:r>
              <a:rPr dirty="0" lang="en-MY">
                <a:uFillTx/>
              </a:rPr>
              <a:t> </a:t>
            </a:r>
            <a:r>
              <a:rPr dirty="0" err="1" lang="en-MY">
                <a:uFillTx/>
              </a:rPr>
              <a:t>manusia</a:t>
            </a:r>
            <a:r>
              <a:rPr dirty="0" lang="en-MY">
                <a:uFillTx/>
              </a:rPr>
              <a:t> </a:t>
            </a:r>
            <a:r>
              <a:rPr dirty="0" err="1" lang="en-MY">
                <a:uFillTx/>
              </a:rPr>
              <a:t>seperti</a:t>
            </a:r>
            <a:r>
              <a:rPr dirty="0" lang="en-MY">
                <a:uFillTx/>
              </a:rPr>
              <a:t> </a:t>
            </a:r>
            <a:r>
              <a:rPr dirty="0" err="1" lang="en-MY">
                <a:uFillTx/>
              </a:rPr>
              <a:t>kebenaran</a:t>
            </a:r>
            <a:r>
              <a:rPr dirty="0" lang="en-MY">
                <a:uFillTx/>
              </a:rPr>
              <a:t>, </a:t>
            </a:r>
            <a:r>
              <a:rPr dirty="0" err="1" lang="en-MY">
                <a:uFillTx/>
              </a:rPr>
              <a:t>keadilan</a:t>
            </a:r>
            <a:r>
              <a:rPr dirty="0" lang="en-MY">
                <a:uFillTx/>
              </a:rPr>
              <a:t>, dan </a:t>
            </a:r>
            <a:r>
              <a:rPr dirty="0" err="1" lang="en-MY">
                <a:uFillTx/>
              </a:rPr>
              <a:t>nilai</a:t>
            </a:r>
            <a:r>
              <a:rPr dirty="0" lang="en-MY">
                <a:uFillTx/>
              </a:rPr>
              <a:t> </a:t>
            </a:r>
            <a:r>
              <a:rPr dirty="0" err="1" lang="en-MY">
                <a:uFillTx/>
              </a:rPr>
              <a:t>baik</a:t>
            </a:r>
            <a:endParaRPr dirty="0" lang="en-MY">
              <a:uFillTx/>
            </a:endParaRPr>
          </a:p>
          <a:p>
            <a:pPr>
              <a:defRPr>
                <a:uFillTx/>
              </a:defRPr>
            </a:pPr>
            <a:r>
              <a:rPr dirty="0" err="1" lang="en-MY">
                <a:uFillTx/>
              </a:rPr>
              <a:t>Berpandangan</a:t>
            </a:r>
            <a:r>
              <a:rPr dirty="0" lang="en-MY">
                <a:uFillTx/>
              </a:rPr>
              <a:t> </a:t>
            </a:r>
            <a:r>
              <a:rPr dirty="0" err="1" lang="en-MY">
                <a:uFillTx/>
              </a:rPr>
              <a:t>ahli</a:t>
            </a:r>
            <a:r>
              <a:rPr dirty="0" lang="en-MY">
                <a:uFillTx/>
              </a:rPr>
              <a:t> </a:t>
            </a:r>
            <a:r>
              <a:rPr dirty="0" err="1" lang="en-MY">
                <a:uFillTx/>
              </a:rPr>
              <a:t>falsafah</a:t>
            </a:r>
            <a:r>
              <a:rPr dirty="0" lang="en-MY">
                <a:uFillTx/>
              </a:rPr>
              <a:t> </a:t>
            </a:r>
            <a:r>
              <a:rPr dirty="0" err="1" lang="en-MY">
                <a:uFillTx/>
              </a:rPr>
              <a:t>perlu</a:t>
            </a:r>
            <a:r>
              <a:rPr dirty="0" lang="en-MY">
                <a:uFillTx/>
              </a:rPr>
              <a:t> </a:t>
            </a:r>
            <a:r>
              <a:rPr dirty="0" err="1" lang="en-MY">
                <a:uFillTx/>
              </a:rPr>
              <a:t>mengetahui</a:t>
            </a:r>
            <a:r>
              <a:rPr dirty="0" lang="en-MY">
                <a:uFillTx/>
              </a:rPr>
              <a:t> </a:t>
            </a:r>
            <a:r>
              <a:rPr dirty="0" err="1" lang="en-MY">
                <a:uFillTx/>
              </a:rPr>
              <a:t>bagaimana</a:t>
            </a:r>
            <a:r>
              <a:rPr dirty="0" lang="en-MY">
                <a:uFillTx/>
              </a:rPr>
              <a:t> </a:t>
            </a:r>
            <a:r>
              <a:rPr dirty="0" err="1" lang="en-MY">
                <a:uFillTx/>
              </a:rPr>
              <a:t>melahirkan</a:t>
            </a:r>
            <a:r>
              <a:rPr dirty="0" lang="en-MY">
                <a:uFillTx/>
              </a:rPr>
              <a:t> </a:t>
            </a:r>
            <a:r>
              <a:rPr dirty="0" err="1" lang="en-MY">
                <a:uFillTx/>
              </a:rPr>
              <a:t>manusia</a:t>
            </a:r>
            <a:r>
              <a:rPr dirty="0" lang="en-MY">
                <a:uFillTx/>
              </a:rPr>
              <a:t> </a:t>
            </a:r>
            <a:r>
              <a:rPr dirty="0" err="1" lang="en-MY">
                <a:uFillTx/>
              </a:rPr>
              <a:t>baik</a:t>
            </a:r>
            <a:r>
              <a:rPr dirty="0" lang="en-MY">
                <a:uFillTx/>
              </a:rPr>
              <a:t> dan </a:t>
            </a:r>
            <a:r>
              <a:rPr dirty="0" err="1" lang="en-MY">
                <a:uFillTx/>
              </a:rPr>
              <a:t>masyarakat</a:t>
            </a:r>
            <a:r>
              <a:rPr dirty="0" lang="en-MY">
                <a:uFillTx/>
              </a:rPr>
              <a:t> </a:t>
            </a:r>
            <a:r>
              <a:rPr dirty="0" err="1" lang="en-MY">
                <a:uFillTx/>
              </a:rPr>
              <a:t>baik</a:t>
            </a:r>
            <a:endParaRPr dirty="0" lang="en-MY">
              <a:uFillTx/>
            </a:endParaRPr>
          </a:p>
          <a:p>
            <a:pPr>
              <a:defRPr>
                <a:uFillTx/>
              </a:defRPr>
            </a:pPr>
            <a:r>
              <a:rPr dirty="0" err="1" lang="en-MY">
                <a:uFillTx/>
              </a:rPr>
              <a:t>Untuk</a:t>
            </a:r>
            <a:r>
              <a:rPr dirty="0" lang="en-MY">
                <a:uFillTx/>
              </a:rPr>
              <a:t> </a:t>
            </a:r>
            <a:r>
              <a:rPr dirty="0" err="1" lang="en-MY">
                <a:uFillTx/>
              </a:rPr>
              <a:t>mengetahui</a:t>
            </a:r>
            <a:r>
              <a:rPr dirty="0" lang="en-MY">
                <a:uFillTx/>
              </a:rPr>
              <a:t>, </a:t>
            </a:r>
            <a:r>
              <a:rPr dirty="0" err="1" lang="en-MY">
                <a:uFillTx/>
              </a:rPr>
              <a:t>kena</a:t>
            </a:r>
            <a:r>
              <a:rPr dirty="0" lang="en-MY">
                <a:uFillTx/>
              </a:rPr>
              <a:t> </a:t>
            </a:r>
            <a:r>
              <a:rPr dirty="0" err="1" lang="en-MY">
                <a:uFillTx/>
              </a:rPr>
              <a:t>bertanya</a:t>
            </a:r>
            <a:r>
              <a:rPr dirty="0" lang="en-MY">
                <a:uFillTx/>
              </a:rPr>
              <a:t> </a:t>
            </a:r>
            <a:r>
              <a:rPr dirty="0" err="1" lang="en-MY">
                <a:uFillTx/>
              </a:rPr>
              <a:t>soalan-soalan</a:t>
            </a:r>
            <a:r>
              <a:rPr dirty="0" lang="en-MY">
                <a:uFillTx/>
              </a:rPr>
              <a:t> </a:t>
            </a:r>
            <a:r>
              <a:rPr dirty="0" err="1" lang="en-MY">
                <a:uFillTx/>
              </a:rPr>
              <a:t>asas</a:t>
            </a:r>
            <a:r>
              <a:rPr dirty="0" lang="en-MY">
                <a:uFillTx/>
              </a:rPr>
              <a:t> </a:t>
            </a:r>
            <a:r>
              <a:rPr dirty="0" err="1" lang="en-MY">
                <a:uFillTx/>
              </a:rPr>
              <a:t>seperti</a:t>
            </a:r>
            <a:r>
              <a:rPr dirty="0" lang="en-MY">
                <a:uFillTx/>
              </a:rPr>
              <a:t> “ What is the truth” yang </a:t>
            </a:r>
            <a:r>
              <a:rPr dirty="0" err="1" lang="en-MY">
                <a:uFillTx/>
              </a:rPr>
              <a:t>akan</a:t>
            </a:r>
            <a:r>
              <a:rPr dirty="0" lang="en-MY">
                <a:uFillTx/>
              </a:rPr>
              <a:t> </a:t>
            </a:r>
            <a:r>
              <a:rPr dirty="0" err="1" lang="en-MY">
                <a:uFillTx/>
              </a:rPr>
              <a:t>disusuli</a:t>
            </a:r>
            <a:r>
              <a:rPr dirty="0" lang="en-MY">
                <a:uFillTx/>
              </a:rPr>
              <a:t> </a:t>
            </a:r>
            <a:r>
              <a:rPr dirty="0" err="1" lang="en-MY">
                <a:uFillTx/>
              </a:rPr>
              <a:t>dengan</a:t>
            </a:r>
            <a:r>
              <a:rPr dirty="0" lang="en-MY">
                <a:uFillTx/>
              </a:rPr>
              <a:t> soalan2 lain (Socratic Method)</a:t>
            </a:r>
          </a:p>
          <a:p>
            <a:pPr>
              <a:defRPr>
                <a:uFillTx/>
              </a:defRPr>
            </a:pPr>
            <a:r>
              <a:rPr dirty="0" lang="en-MY">
                <a:uFillTx/>
              </a:rPr>
              <a:t>The Unexamined Life is not Worth Living</a:t>
            </a:r>
          </a:p>
          <a:p>
            <a:pPr>
              <a:defRPr>
                <a:uFillTx/>
              </a:defRPr>
            </a:pPr>
            <a:r>
              <a:rPr dirty="0" lang="en-MY">
                <a:uFillTx/>
              </a:rPr>
              <a:t>500 juries </a:t>
            </a:r>
            <a:r>
              <a:rPr dirty="0" err="1" lang="en-MY">
                <a:uFillTx/>
              </a:rPr>
              <a:t>mendapati</a:t>
            </a:r>
            <a:r>
              <a:rPr dirty="0" lang="en-MY">
                <a:uFillTx/>
              </a:rPr>
              <a:t> Socrates </a:t>
            </a:r>
            <a:r>
              <a:rPr dirty="0" err="1" lang="en-MY">
                <a:uFillTx/>
              </a:rPr>
              <a:t>bersalah</a:t>
            </a:r>
            <a:r>
              <a:rPr dirty="0" lang="en-MY">
                <a:uFillTx/>
              </a:rPr>
              <a:t>:</a:t>
            </a:r>
          </a:p>
          <a:p>
            <a:pPr lvl="1">
              <a:defRPr>
                <a:uFillTx/>
              </a:defRPr>
            </a:pPr>
            <a:r>
              <a:rPr dirty="0" lang="en-MY">
                <a:uFillTx/>
              </a:rPr>
              <a:t>Corrupted the youth</a:t>
            </a:r>
          </a:p>
          <a:p>
            <a:pPr lvl="1">
              <a:defRPr>
                <a:uFillTx/>
              </a:defRPr>
            </a:pPr>
            <a:r>
              <a:rPr dirty="0" lang="en-MY">
                <a:uFillTx/>
              </a:rPr>
              <a:t>Worshipped false gods</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withGroup">
                            <p:stCondLst>
                              <p:cond delay="0"/>
                            </p:stCondLst>
                            <p:childTnLst>
                              <p:par>
                                <p:cTn fill="hold" grpId="0" id="5" nodeType="withEffect" presetClass="entr" presetID="29" presetSubtype="0">
                                  <p:stCondLst>
                                    <p:cond delay="0"/>
                                  </p:stCondLst>
                                  <p:childTnLst>
                                    <p:set>
                                      <p:cBhvr>
                                        <p:cTn dur="1" fill="hold" id="6">
                                          <p:stCondLst>
                                            <p:cond delay="0"/>
                                          </p:stCondLst>
                                        </p:cTn>
                                        <p:tgtEl>
                                          <p:spTgt spid="63492"/>
                                        </p:tgtEl>
                                        <p:attrNameLst>
                                          <p:attrName>style.visibility</p:attrName>
                                        </p:attrNameLst>
                                      </p:cBhvr>
                                      <p:to>
                                        <p:strVal val="visible"/>
                                      </p:to>
                                    </p:set>
                                    <p:anim calcmode="lin" valueType="num">
                                      <p:cBhvr>
                                        <p:cTn dur="1000" fill="hold" id="7"/>
                                        <p:tgtEl>
                                          <p:spTgt spid="63492"/>
                                        </p:tgtEl>
                                        <p:attrNameLst>
                                          <p:attrName>ppt_x</p:attrName>
                                        </p:attrNameLst>
                                      </p:cBhvr>
                                      <p:tavLst>
                                        <p:tav tm="0">
                                          <p:val>
                                            <p:strVal val="#ppt_x-.2"/>
                                          </p:val>
                                        </p:tav>
                                        <p:tav tm="100000">
                                          <p:val>
                                            <p:strVal val="#ppt_x"/>
                                          </p:val>
                                        </p:tav>
                                      </p:tavLst>
                                    </p:anim>
                                    <p:anim calcmode="lin" valueType="num">
                                      <p:cBhvr>
                                        <p:cTn dur="1000" fill="hold" id="8"/>
                                        <p:tgtEl>
                                          <p:spTgt spid="63492"/>
                                        </p:tgtEl>
                                        <p:attrNameLst>
                                          <p:attrName>ppt_y</p:attrName>
                                        </p:attrNameLst>
                                      </p:cBhvr>
                                      <p:tavLst>
                                        <p:tav tm="0">
                                          <p:val>
                                            <p:strVal val="#ppt_y"/>
                                          </p:val>
                                        </p:tav>
                                        <p:tav tm="100000">
                                          <p:val>
                                            <p:strVal val="#ppt_y"/>
                                          </p:val>
                                        </p:tav>
                                      </p:tavLst>
                                    </p:anim>
                                    <p:animEffect filter="wipe(right)" prLst="gradientSize: 0.1" transition="in">
                                      <p:cBhvr>
                                        <p:cTn dur="1000" id="9"/>
                                        <p:tgtEl>
                                          <p:spTgt spid="6349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63492"/>
    </p:bldLst>
  </p:timing>
</p:sld>
</file>

<file path=ppt/slides/slide32.xml><?xml version="1.0" encoding="utf-8"?>
<p:sld xmlns:a="http://schemas.openxmlformats.org/drawingml/2006/main" xmlns:p="http://schemas.openxmlformats.org/presentationml/2006/main" xmlns:s="http://schemas.openxmlformats.org/officeDocument/2006/sharedTypes" xmlns:r="http://schemas.openxmlformats.org/officeDocument/2006/relationships" showMasterPhAnim="0">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3492" name="Rectangle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228600"/>
            <a:ext cx="7772400" cy="145573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fontAlgn="auto" hangingPunct="1">
              <a:spcAft>
                <a:spcPts val="0"/>
              </a:spcAft>
              <a:defRPr>
                <a:uFillTx/>
              </a:defRPr>
            </a:pPr>
            <a:r>
              <a:rPr altLang="en-US" dirty="0" lang="en-US">
                <a:uFillTx/>
              </a:rPr>
              <a:t>PLATO</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Plato" id="67587" name="Picture 9"/>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noGrp="1"/>
          </p:cNvPicPr>
          <p:nvPr>
            <p:ph idx="2" sz="half"/>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003800" y="2141538"/>
            <a:ext cx="2638425" cy="3649662"/>
          </a:xfr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7588" name="Text Box 1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5257800" y="6248400"/>
            <a:ext cx="2895600" cy="64135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pPr>
              <a:spcBef>
                <a:spcPct val="50000"/>
              </a:spcBef>
            </a:pPr>
            <a:r>
              <a:rPr altLang="en-US" b="1" lang="en-US">
                <a:uFillTx/>
              </a:rPr>
              <a:t>Plato</a:t>
            </a:r>
            <a:r>
              <a:rPr altLang="en-US" lang="en-US">
                <a:uFillTx/>
              </a:rPr>
              <a:t>  (c. 427 BC-c.347 BC) </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7589" name="Slide Number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fld id="{7077589C-6C9C-4E4A-A278-BABA8FBB04B0}" type="slidenum">
              <a:rPr altLang="en-US" lang="ar-SA" smtClean="0">
                <a:uFillTx/>
                <a:latin charset="0" panose="020F0502020204030204" pitchFamily="34" typeface="Calibri"/>
              </a:rPr>
              <a:pPr/>
              <a:t>32</a:t>
            </a:fld>
            <a:endParaRPr altLang="en-US" lang="en-US">
              <a:uFillTx/>
              <a:latin charset="0" panose="020F0502020204030204" pitchFamily="34" typeface="Calibri"/>
              <a:cs charset="0" panose="020B0604020202020204" pitchFamily="34" typeface="Arial"/>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Content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sz="half"/>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93713" y="1419225"/>
            <a:ext cx="3813175" cy="50292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85000" lnSpcReduction="10000"/>
          </a:bodyPr>
          <a:lstStyle/>
          <a:p>
            <a:pPr>
              <a:defRPr>
                <a:uFillTx/>
              </a:defRPr>
            </a:pPr>
            <a:r>
              <a:rPr dirty="0" lang="en-MY">
                <a:uFillTx/>
              </a:rPr>
              <a:t>Nature of truth and goodness, the best form of government, who should lead society</a:t>
            </a:r>
          </a:p>
          <a:p>
            <a:pPr>
              <a:defRPr>
                <a:uFillTx/>
              </a:defRPr>
            </a:pPr>
            <a:r>
              <a:rPr dirty="0" err="1" lang="en-MY">
                <a:uFillTx/>
              </a:rPr>
              <a:t>Berpendapat</a:t>
            </a:r>
            <a:r>
              <a:rPr dirty="0" lang="en-MY">
                <a:uFillTx/>
              </a:rPr>
              <a:t> </a:t>
            </a:r>
            <a:r>
              <a:rPr dirty="0" err="1" lang="en-MY">
                <a:uFillTx/>
              </a:rPr>
              <a:t>kerajaan</a:t>
            </a:r>
            <a:r>
              <a:rPr dirty="0" lang="en-MY">
                <a:uFillTx/>
              </a:rPr>
              <a:t> </a:t>
            </a:r>
            <a:r>
              <a:rPr dirty="0" err="1" lang="en-MY">
                <a:uFillTx/>
              </a:rPr>
              <a:t>mestilah</a:t>
            </a:r>
            <a:r>
              <a:rPr dirty="0" lang="en-MY">
                <a:uFillTx/>
              </a:rPr>
              <a:t> </a:t>
            </a:r>
            <a:r>
              <a:rPr dirty="0" err="1" lang="en-MY">
                <a:uFillTx/>
              </a:rPr>
              <a:t>ditadbir</a:t>
            </a:r>
            <a:r>
              <a:rPr dirty="0" lang="en-MY">
                <a:uFillTx/>
              </a:rPr>
              <a:t> oleh orang yang </a:t>
            </a:r>
            <a:r>
              <a:rPr dirty="0" err="1" lang="en-MY">
                <a:uFillTx/>
              </a:rPr>
              <a:t>layak</a:t>
            </a:r>
            <a:r>
              <a:rPr dirty="0" lang="en-MY">
                <a:uFillTx/>
              </a:rPr>
              <a:t> – </a:t>
            </a:r>
            <a:r>
              <a:rPr dirty="0" err="1" lang="en-MY">
                <a:uFillTx/>
              </a:rPr>
              <a:t>Failasuf</a:t>
            </a:r>
            <a:endParaRPr dirty="0" lang="en-MY">
              <a:uFillTx/>
            </a:endParaRPr>
          </a:p>
          <a:p>
            <a:pPr>
              <a:defRPr>
                <a:uFillTx/>
              </a:defRPr>
            </a:pPr>
            <a:r>
              <a:rPr dirty="0" err="1" lang="en-MY">
                <a:uFillTx/>
              </a:rPr>
              <a:t>Tidak</a:t>
            </a:r>
            <a:r>
              <a:rPr dirty="0" lang="en-MY">
                <a:uFillTx/>
              </a:rPr>
              <a:t> </a:t>
            </a:r>
            <a:r>
              <a:rPr dirty="0" err="1" lang="en-MY">
                <a:uFillTx/>
              </a:rPr>
              <a:t>semua</a:t>
            </a:r>
            <a:r>
              <a:rPr dirty="0" lang="en-MY">
                <a:uFillTx/>
              </a:rPr>
              <a:t> orang </a:t>
            </a:r>
            <a:r>
              <a:rPr dirty="0" err="1" lang="en-MY">
                <a:uFillTx/>
              </a:rPr>
              <a:t>layak</a:t>
            </a:r>
            <a:r>
              <a:rPr dirty="0" lang="en-MY">
                <a:uFillTx/>
              </a:rPr>
              <a:t> </a:t>
            </a:r>
            <a:r>
              <a:rPr dirty="0" err="1" lang="en-MY">
                <a:uFillTx/>
              </a:rPr>
              <a:t>mengundi</a:t>
            </a:r>
            <a:r>
              <a:rPr dirty="0" lang="en-MY">
                <a:uFillTx/>
              </a:rPr>
              <a:t>, </a:t>
            </a:r>
            <a:r>
              <a:rPr dirty="0" err="1" lang="en-MY">
                <a:uFillTx/>
              </a:rPr>
              <a:t>hanya</a:t>
            </a:r>
            <a:r>
              <a:rPr dirty="0" lang="en-MY">
                <a:uFillTx/>
              </a:rPr>
              <a:t> orang yang </a:t>
            </a:r>
            <a:r>
              <a:rPr dirty="0" err="1" lang="en-MY">
                <a:uFillTx/>
              </a:rPr>
              <a:t>berkelayakan</a:t>
            </a:r>
            <a:r>
              <a:rPr dirty="0" lang="en-MY">
                <a:uFillTx/>
              </a:rPr>
              <a:t> </a:t>
            </a:r>
            <a:r>
              <a:rPr dirty="0" err="1" lang="en-MY">
                <a:uFillTx/>
              </a:rPr>
              <a:t>dari</a:t>
            </a:r>
            <a:r>
              <a:rPr dirty="0" lang="en-MY">
                <a:uFillTx/>
              </a:rPr>
              <a:t> </a:t>
            </a:r>
            <a:r>
              <a:rPr dirty="0" err="1" lang="en-MY">
                <a:uFillTx/>
              </a:rPr>
              <a:t>segi</a:t>
            </a:r>
            <a:r>
              <a:rPr dirty="0" lang="en-MY">
                <a:uFillTx/>
              </a:rPr>
              <a:t> </a:t>
            </a:r>
            <a:r>
              <a:rPr dirty="0" err="1" lang="en-MY">
                <a:uFillTx/>
              </a:rPr>
              <a:t>intelektual</a:t>
            </a:r>
            <a:endParaRPr dirty="0" lang="en-MY">
              <a:uFillTx/>
            </a:endParaRPr>
          </a:p>
          <a:p>
            <a:pPr>
              <a:defRPr>
                <a:uFillTx/>
              </a:defRPr>
            </a:pPr>
            <a:r>
              <a:rPr dirty="0" err="1" lang="en-MY">
                <a:uFillTx/>
              </a:rPr>
              <a:t>Mendirikan</a:t>
            </a:r>
            <a:r>
              <a:rPr dirty="0" lang="en-MY">
                <a:uFillTx/>
              </a:rPr>
              <a:t> Academy – </a:t>
            </a:r>
            <a:r>
              <a:rPr dirty="0" err="1" lang="en-MY">
                <a:uFillTx/>
              </a:rPr>
              <a:t>failasuf</a:t>
            </a:r>
            <a:r>
              <a:rPr dirty="0" lang="en-MY">
                <a:uFillTx/>
              </a:rPr>
              <a:t> </a:t>
            </a:r>
            <a:r>
              <a:rPr dirty="0" err="1" lang="en-MY">
                <a:uFillTx/>
              </a:rPr>
              <a:t>jadi</a:t>
            </a:r>
            <a:r>
              <a:rPr dirty="0" lang="en-MY">
                <a:uFillTx/>
              </a:rPr>
              <a:t> </a:t>
            </a:r>
            <a:r>
              <a:rPr dirty="0" err="1" lang="en-MY">
                <a:uFillTx/>
              </a:rPr>
              <a:t>tenaga</a:t>
            </a:r>
            <a:r>
              <a:rPr dirty="0" lang="en-MY">
                <a:uFillTx/>
              </a:rPr>
              <a:t> </a:t>
            </a:r>
            <a:r>
              <a:rPr dirty="0" err="1" lang="en-MY">
                <a:uFillTx/>
              </a:rPr>
              <a:t>pengajar</a:t>
            </a:r>
            <a:r>
              <a:rPr dirty="0" lang="en-MY">
                <a:uFillTx/>
              </a:rPr>
              <a:t> , </a:t>
            </a:r>
            <a:r>
              <a:rPr dirty="0" err="1" lang="en-MY">
                <a:uFillTx/>
              </a:rPr>
              <a:t>debat</a:t>
            </a:r>
            <a:endParaRPr dirty="0" lang="en-MY">
              <a:uFillTx/>
            </a:endParaRPr>
          </a:p>
          <a:p>
            <a:pPr>
              <a:defRPr>
                <a:uFillTx/>
              </a:defRPr>
            </a:pPr>
            <a:r>
              <a:rPr dirty="0" lang="en-MY">
                <a:uFillTx/>
              </a:rPr>
              <a:t>“ Wise Men speak because they have something to say, fools because they have to say something”</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withGroup">
                            <p:stCondLst>
                              <p:cond delay="0"/>
                            </p:stCondLst>
                            <p:childTnLst>
                              <p:par>
                                <p:cTn fill="hold" grpId="0" id="5" nodeType="withEffect" presetClass="entr" presetID="29" presetSubtype="0">
                                  <p:stCondLst>
                                    <p:cond delay="0"/>
                                  </p:stCondLst>
                                  <p:childTnLst>
                                    <p:set>
                                      <p:cBhvr>
                                        <p:cTn dur="1" fill="hold" id="6">
                                          <p:stCondLst>
                                            <p:cond delay="0"/>
                                          </p:stCondLst>
                                        </p:cTn>
                                        <p:tgtEl>
                                          <p:spTgt spid="63492"/>
                                        </p:tgtEl>
                                        <p:attrNameLst>
                                          <p:attrName>style.visibility</p:attrName>
                                        </p:attrNameLst>
                                      </p:cBhvr>
                                      <p:to>
                                        <p:strVal val="visible"/>
                                      </p:to>
                                    </p:set>
                                    <p:anim calcmode="lin" valueType="num">
                                      <p:cBhvr>
                                        <p:cTn dur="1000" fill="hold" id="7"/>
                                        <p:tgtEl>
                                          <p:spTgt spid="63492"/>
                                        </p:tgtEl>
                                        <p:attrNameLst>
                                          <p:attrName>ppt_x</p:attrName>
                                        </p:attrNameLst>
                                      </p:cBhvr>
                                      <p:tavLst>
                                        <p:tav tm="0">
                                          <p:val>
                                            <p:strVal val="#ppt_x-.2"/>
                                          </p:val>
                                        </p:tav>
                                        <p:tav tm="100000">
                                          <p:val>
                                            <p:strVal val="#ppt_x"/>
                                          </p:val>
                                        </p:tav>
                                      </p:tavLst>
                                    </p:anim>
                                    <p:anim calcmode="lin" valueType="num">
                                      <p:cBhvr>
                                        <p:cTn dur="1000" fill="hold" id="8"/>
                                        <p:tgtEl>
                                          <p:spTgt spid="63492"/>
                                        </p:tgtEl>
                                        <p:attrNameLst>
                                          <p:attrName>ppt_y</p:attrName>
                                        </p:attrNameLst>
                                      </p:cBhvr>
                                      <p:tavLst>
                                        <p:tav tm="0">
                                          <p:val>
                                            <p:strVal val="#ppt_y"/>
                                          </p:val>
                                        </p:tav>
                                        <p:tav tm="100000">
                                          <p:val>
                                            <p:strVal val="#ppt_y"/>
                                          </p:val>
                                        </p:tav>
                                      </p:tavLst>
                                    </p:anim>
                                    <p:animEffect filter="wipe(right)" prLst="gradientSize: 0.1" transition="in">
                                      <p:cBhvr>
                                        <p:cTn dur="1000" id="9"/>
                                        <p:tgtEl>
                                          <p:spTgt spid="6349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63492"/>
    </p:bldLst>
  </p:timing>
</p:sld>
</file>

<file path=ppt/slides/slide3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7411" name="Rectangle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00088" y="238125"/>
            <a:ext cx="7772400" cy="145573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fontAlgn="auto" hangingPunct="1">
              <a:spcAft>
                <a:spcPts val="0"/>
              </a:spcAft>
              <a:defRPr>
                <a:uFillTx/>
              </a:defRPr>
            </a:pPr>
            <a:r>
              <a:rPr altLang="en-US" dirty="0" lang="en-US">
                <a:uFillTx/>
              </a:rPr>
              <a:t>ARISTOTLE</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Aristotle" id="69635" name="Picture 7"/>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noGrp="1"/>
          </p:cNvPicPr>
          <p:nvPr>
            <p:ph idx="1" sz="half"/>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914400" y="2141538"/>
            <a:ext cx="2303463" cy="3141662"/>
          </a:xfr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9636" name="Text Box 1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700088" y="5283200"/>
            <a:ext cx="2898775" cy="120015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pPr algn="ctr">
              <a:spcBef>
                <a:spcPct val="50000"/>
              </a:spcBef>
            </a:pPr>
            <a:r>
              <a:rPr altLang="en-US" b="1" lang="en-US">
                <a:uFillTx/>
              </a:rPr>
              <a:t>Aristotle</a:t>
            </a:r>
            <a:r>
              <a:rPr altLang="en-US" lang="en-US">
                <a:uFillTx/>
              </a:rPr>
              <a:t>  </a:t>
            </a:r>
          </a:p>
          <a:p>
            <a:pPr algn="ctr">
              <a:spcBef>
                <a:spcPct val="50000"/>
              </a:spcBef>
            </a:pPr>
            <a:r>
              <a:rPr altLang="en-US" lang="en-US">
                <a:uFillTx/>
              </a:rPr>
              <a:t>(384 BC-322 BC)</a:t>
            </a:r>
          </a:p>
          <a:p>
            <a:pPr algn="ctr">
              <a:spcBef>
                <a:spcPct val="50000"/>
              </a:spcBef>
            </a:pPr>
            <a:r>
              <a:rPr altLang="en-US" lang="en-US">
                <a:uFillTx/>
              </a:rPr>
              <a:t>(</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9637" name="Slide Number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fld id="{29E2FC14-AA39-4CFF-A335-231DEC7AD313}" type="slidenum">
              <a:rPr altLang="en-US" lang="ar-SA" smtClean="0">
                <a:uFillTx/>
                <a:latin charset="0" panose="020F0502020204030204" pitchFamily="34" typeface="Calibri"/>
              </a:rPr>
              <a:pPr/>
              <a:t>33</a:t>
            </a:fld>
            <a:endParaRPr altLang="en-US" lang="en-US">
              <a:uFillTx/>
              <a:latin charset="0" panose="020F0502020204030204" pitchFamily="34" typeface="Calibri"/>
              <a:cs charset="0" panose="020B0604020202020204" pitchFamily="34" typeface="Arial"/>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Content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416425" y="1693863"/>
            <a:ext cx="3813175" cy="4926012"/>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85000" lnSpcReduction="20000"/>
          </a:bodyPr>
          <a:lstStyle/>
          <a:p>
            <a:pPr>
              <a:defRPr>
                <a:uFillTx/>
              </a:defRPr>
            </a:pPr>
            <a:r>
              <a:rPr dirty="0" err="1" lang="en-MY">
                <a:uFillTx/>
              </a:rPr>
              <a:t>Belajar</a:t>
            </a:r>
            <a:r>
              <a:rPr dirty="0" lang="en-MY">
                <a:uFillTx/>
              </a:rPr>
              <a:t> di Academy</a:t>
            </a:r>
          </a:p>
          <a:p>
            <a:pPr>
              <a:defRPr>
                <a:uFillTx/>
              </a:defRPr>
            </a:pPr>
            <a:r>
              <a:rPr dirty="0" err="1" lang="en-MY">
                <a:uFillTx/>
              </a:rPr>
              <a:t>Fokus</a:t>
            </a:r>
            <a:r>
              <a:rPr dirty="0" lang="en-MY">
                <a:uFillTx/>
              </a:rPr>
              <a:t> </a:t>
            </a:r>
            <a:r>
              <a:rPr dirty="0" err="1" lang="en-MY">
                <a:uFillTx/>
              </a:rPr>
              <a:t>kepada</a:t>
            </a:r>
            <a:r>
              <a:rPr dirty="0" lang="en-MY">
                <a:uFillTx/>
              </a:rPr>
              <a:t> </a:t>
            </a:r>
            <a:r>
              <a:rPr dirty="0" err="1" lang="en-MY">
                <a:uFillTx/>
              </a:rPr>
              <a:t>alam</a:t>
            </a:r>
            <a:r>
              <a:rPr dirty="0" lang="en-MY">
                <a:uFillTx/>
              </a:rPr>
              <a:t> </a:t>
            </a:r>
            <a:r>
              <a:rPr dirty="0" err="1" lang="en-MY">
                <a:uFillTx/>
              </a:rPr>
              <a:t>semesta</a:t>
            </a:r>
            <a:r>
              <a:rPr dirty="0" lang="en-MY">
                <a:uFillTx/>
              </a:rPr>
              <a:t> dan </a:t>
            </a:r>
            <a:r>
              <a:rPr dirty="0" err="1" lang="en-MY">
                <a:uFillTx/>
              </a:rPr>
              <a:t>alam</a:t>
            </a:r>
            <a:r>
              <a:rPr dirty="0" lang="en-MY">
                <a:uFillTx/>
              </a:rPr>
              <a:t> </a:t>
            </a:r>
            <a:r>
              <a:rPr dirty="0" err="1" lang="en-MY">
                <a:uFillTx/>
              </a:rPr>
              <a:t>fizikal</a:t>
            </a:r>
            <a:r>
              <a:rPr dirty="0" lang="en-MY">
                <a:uFillTx/>
              </a:rPr>
              <a:t> yang </a:t>
            </a:r>
            <a:r>
              <a:rPr dirty="0" err="1" lang="en-MY">
                <a:uFillTx/>
              </a:rPr>
              <a:t>ada</a:t>
            </a:r>
            <a:r>
              <a:rPr dirty="0" lang="en-MY">
                <a:uFillTx/>
              </a:rPr>
              <a:t> di </a:t>
            </a:r>
            <a:r>
              <a:rPr dirty="0" err="1" lang="en-MY">
                <a:uFillTx/>
              </a:rPr>
              <a:t>sekelilingnya</a:t>
            </a:r>
            <a:endParaRPr dirty="0" lang="en-MY">
              <a:uFillTx/>
            </a:endParaRPr>
          </a:p>
          <a:p>
            <a:pPr>
              <a:defRPr>
                <a:uFillTx/>
              </a:defRPr>
            </a:pPr>
            <a:r>
              <a:rPr dirty="0" err="1" lang="en-MY">
                <a:uFillTx/>
              </a:rPr>
              <a:t>Menekankan</a:t>
            </a:r>
            <a:r>
              <a:rPr dirty="0" lang="en-MY">
                <a:uFillTx/>
              </a:rPr>
              <a:t> </a:t>
            </a:r>
            <a:r>
              <a:rPr dirty="0" err="1" lang="en-MY">
                <a:uFillTx/>
              </a:rPr>
              <a:t>tentang</a:t>
            </a:r>
            <a:r>
              <a:rPr dirty="0" lang="en-MY">
                <a:uFillTx/>
              </a:rPr>
              <a:t> reason (clear and ordered thinking) &amp; logic</a:t>
            </a:r>
          </a:p>
          <a:p>
            <a:pPr>
              <a:defRPr>
                <a:uFillTx/>
              </a:defRPr>
            </a:pPr>
            <a:r>
              <a:rPr dirty="0" err="1" lang="en-MY">
                <a:uFillTx/>
              </a:rPr>
              <a:t>Manusia</a:t>
            </a:r>
            <a:r>
              <a:rPr dirty="0" lang="en-MY">
                <a:uFillTx/>
              </a:rPr>
              <a:t> </a:t>
            </a:r>
            <a:r>
              <a:rPr dirty="0" err="1" lang="en-MY">
                <a:uFillTx/>
              </a:rPr>
              <a:t>hendaklah</a:t>
            </a:r>
            <a:r>
              <a:rPr dirty="0" lang="en-MY">
                <a:uFillTx/>
              </a:rPr>
              <a:t> </a:t>
            </a:r>
            <a:r>
              <a:rPr dirty="0" err="1" lang="en-MY">
                <a:uFillTx/>
              </a:rPr>
              <a:t>menggunakan</a:t>
            </a:r>
            <a:r>
              <a:rPr dirty="0" lang="en-MY">
                <a:uFillTx/>
              </a:rPr>
              <a:t> reason </a:t>
            </a:r>
            <a:r>
              <a:rPr dirty="0" err="1" lang="en-MY">
                <a:uFillTx/>
              </a:rPr>
              <a:t>untuk</a:t>
            </a:r>
            <a:r>
              <a:rPr dirty="0" lang="en-MY">
                <a:uFillTx/>
              </a:rPr>
              <a:t> </a:t>
            </a:r>
            <a:r>
              <a:rPr dirty="0" err="1" lang="en-MY">
                <a:uFillTx/>
              </a:rPr>
              <a:t>belajar</a:t>
            </a:r>
            <a:endParaRPr dirty="0" lang="en-MY">
              <a:uFillTx/>
            </a:endParaRPr>
          </a:p>
          <a:p>
            <a:pPr>
              <a:defRPr>
                <a:uFillTx/>
              </a:defRPr>
            </a:pPr>
            <a:r>
              <a:rPr dirty="0" err="1" lang="en-MY">
                <a:uFillTx/>
              </a:rPr>
              <a:t>Berdasarkan</a:t>
            </a:r>
            <a:r>
              <a:rPr dirty="0" lang="en-MY">
                <a:uFillTx/>
              </a:rPr>
              <a:t> </a:t>
            </a:r>
            <a:r>
              <a:rPr dirty="0" err="1" lang="en-MY">
                <a:uFillTx/>
              </a:rPr>
              <a:t>maklumat</a:t>
            </a:r>
            <a:r>
              <a:rPr dirty="0" lang="en-MY">
                <a:uFillTx/>
              </a:rPr>
              <a:t> </a:t>
            </a:r>
            <a:r>
              <a:rPr dirty="0" err="1" lang="en-MY">
                <a:uFillTx/>
              </a:rPr>
              <a:t>sedia</a:t>
            </a:r>
            <a:r>
              <a:rPr dirty="0" lang="en-MY">
                <a:uFillTx/>
              </a:rPr>
              <a:t> </a:t>
            </a:r>
            <a:r>
              <a:rPr dirty="0" err="1" lang="en-MY">
                <a:uFillTx/>
              </a:rPr>
              <a:t>ada</a:t>
            </a:r>
            <a:r>
              <a:rPr dirty="0" lang="en-MY">
                <a:uFillTx/>
              </a:rPr>
              <a:t>, </a:t>
            </a:r>
            <a:r>
              <a:rPr dirty="0" err="1" lang="en-MY">
                <a:uFillTx/>
              </a:rPr>
              <a:t>manusia</a:t>
            </a:r>
            <a:r>
              <a:rPr dirty="0" lang="en-MY">
                <a:uFillTx/>
              </a:rPr>
              <a:t> </a:t>
            </a:r>
            <a:r>
              <a:rPr dirty="0" err="1" lang="en-MY">
                <a:uFillTx/>
              </a:rPr>
              <a:t>boleh</a:t>
            </a:r>
            <a:r>
              <a:rPr dirty="0" lang="en-MY">
                <a:uFillTx/>
              </a:rPr>
              <a:t> </a:t>
            </a:r>
            <a:r>
              <a:rPr dirty="0" err="1" lang="en-MY">
                <a:uFillTx/>
              </a:rPr>
              <a:t>menyelesaikan</a:t>
            </a:r>
            <a:r>
              <a:rPr dirty="0" lang="en-MY">
                <a:uFillTx/>
              </a:rPr>
              <a:t> </a:t>
            </a:r>
            <a:r>
              <a:rPr dirty="0" err="1" lang="en-MY">
                <a:uFillTx/>
              </a:rPr>
              <a:t>masalah</a:t>
            </a:r>
            <a:r>
              <a:rPr dirty="0" lang="en-MY">
                <a:uFillTx/>
              </a:rPr>
              <a:t> </a:t>
            </a:r>
            <a:r>
              <a:rPr dirty="0" err="1" lang="en-MY">
                <a:uFillTx/>
              </a:rPr>
              <a:t>dengan</a:t>
            </a:r>
            <a:r>
              <a:rPr dirty="0" lang="en-MY">
                <a:uFillTx/>
              </a:rPr>
              <a:t> </a:t>
            </a:r>
            <a:r>
              <a:rPr dirty="0" err="1" lang="en-MY">
                <a:uFillTx/>
              </a:rPr>
              <a:t>menggunakan</a:t>
            </a:r>
            <a:r>
              <a:rPr dirty="0" lang="en-MY">
                <a:uFillTx/>
              </a:rPr>
              <a:t> LOGIK</a:t>
            </a:r>
          </a:p>
          <a:p>
            <a:pPr>
              <a:defRPr>
                <a:uFillTx/>
              </a:defRPr>
            </a:pPr>
            <a:r>
              <a:rPr dirty="0" lang="en-MY">
                <a:uFillTx/>
              </a:rPr>
              <a:t>“Knowing yourself is the beginning of all wisdom”</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3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3555"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fontAlgn="auto" hangingPunct="1">
              <a:spcAft>
                <a:spcPts val="0"/>
              </a:spcAft>
              <a:defRPr>
                <a:uFillTx/>
              </a:defRPr>
            </a:pPr>
            <a:r>
              <a:rPr altLang="en-US" dirty="0" err="1" lang="en-US">
                <a:uFillTx/>
              </a:rPr>
              <a:t>Falsafah</a:t>
            </a:r>
            <a:r>
              <a:rPr altLang="en-US" dirty="0" lang="en-US">
                <a:uFillTx/>
              </a:rPr>
              <a:t>  &amp; </a:t>
            </a:r>
            <a:r>
              <a:rPr altLang="en-US" dirty="0" err="1" lang="en-US">
                <a:uFillTx/>
              </a:rPr>
              <a:t>Pemikiran</a:t>
            </a:r>
            <a:r>
              <a:rPr altLang="en-US" dirty="0" lang="en-US">
                <a:uFillTx/>
              </a:rPr>
              <a:t> Islam</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9939"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1735138"/>
            <a:ext cx="7772400" cy="4818062"/>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hangingPunct="1">
              <a:lnSpc>
                <a:spcPct val="90000"/>
              </a:lnSpc>
            </a:pPr>
            <a:r>
              <a:rPr altLang="en-US" lang="en-US" sz="2800">
                <a:uFillTx/>
              </a:rPr>
              <a:t>Sumber dan asas</a:t>
            </a:r>
          </a:p>
          <a:p>
            <a:pPr eaLnBrk="1" hangingPunct="1" lvl="1">
              <a:lnSpc>
                <a:spcPct val="90000"/>
              </a:lnSpc>
            </a:pPr>
            <a:r>
              <a:rPr altLang="en-US" lang="en-US" sz="2800">
                <a:uFillTx/>
              </a:rPr>
              <a:t>Naqli (wahyu)</a:t>
            </a:r>
          </a:p>
          <a:p>
            <a:pPr eaLnBrk="1" hangingPunct="1" lvl="1">
              <a:lnSpc>
                <a:spcPct val="90000"/>
              </a:lnSpc>
            </a:pPr>
            <a:r>
              <a:rPr altLang="en-US" lang="en-US" sz="2800">
                <a:uFillTx/>
              </a:rPr>
              <a:t>Akal </a:t>
            </a:r>
          </a:p>
          <a:p>
            <a:pPr eaLnBrk="1" hangingPunct="1">
              <a:lnSpc>
                <a:spcPct val="90000"/>
              </a:lnSpc>
            </a:pPr>
            <a:r>
              <a:rPr altLang="en-US" lang="en-US" sz="2800">
                <a:uFillTx/>
              </a:rPr>
              <a:t>Hierarki</a:t>
            </a:r>
          </a:p>
          <a:p>
            <a:pPr eaLnBrk="1" hangingPunct="1" lvl="1">
              <a:lnSpc>
                <a:spcPct val="90000"/>
              </a:lnSpc>
            </a:pPr>
            <a:r>
              <a:rPr altLang="en-US" lang="en-US" sz="2800">
                <a:uFillTx/>
              </a:rPr>
              <a:t>Utamakan sumber wahyu</a:t>
            </a:r>
          </a:p>
          <a:p>
            <a:pPr eaLnBrk="1" hangingPunct="1" lvl="1">
              <a:lnSpc>
                <a:spcPct val="90000"/>
              </a:lnSpc>
            </a:pPr>
            <a:r>
              <a:rPr altLang="en-US" lang="en-US" sz="2800">
                <a:uFillTx/>
              </a:rPr>
              <a:t>Akal mendapat tempat kedua</a:t>
            </a:r>
          </a:p>
          <a:p>
            <a:pPr eaLnBrk="1" hangingPunct="1">
              <a:lnSpc>
                <a:spcPct val="90000"/>
              </a:lnSpc>
            </a:pPr>
            <a:r>
              <a:rPr altLang="en-US" lang="en-US" sz="2800">
                <a:uFillTx/>
              </a:rPr>
              <a:t>Kaedah dan ruang lingkup pemikiran</a:t>
            </a:r>
          </a:p>
          <a:p>
            <a:pPr eaLnBrk="1" hangingPunct="1" lvl="1">
              <a:lnSpc>
                <a:spcPct val="90000"/>
              </a:lnSpc>
            </a:pPr>
            <a:r>
              <a:rPr altLang="en-US" lang="en-US" sz="2800">
                <a:uFillTx/>
              </a:rPr>
              <a:t>Antara bebas dan terhad</a:t>
            </a:r>
          </a:p>
          <a:p>
            <a:pPr eaLnBrk="1" hangingPunct="1">
              <a:lnSpc>
                <a:spcPct val="90000"/>
              </a:lnSpc>
            </a:pPr>
            <a:endParaRPr altLang="en-US"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9940" name="Slide Number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fld id="{303926C3-EF21-4D16-BDD7-DD184992C241}" type="slidenum">
              <a:rPr altLang="en-US" lang="ar-SA" smtClean="0">
                <a:uFillTx/>
                <a:latin charset="0" panose="020F0502020204030204" pitchFamily="34" typeface="Calibri"/>
              </a:rPr>
              <a:pPr/>
              <a:t>34</a:t>
            </a:fld>
            <a:endParaRPr altLang="en-US" lang="en-US">
              <a:uFillTx/>
              <a:latin charset="0" panose="020F0502020204030204" pitchFamily="34" typeface="Calibri"/>
              <a:cs charset="0" panose="020B0604020202020204" pitchFamily="34" typeface="Arial"/>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3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4578"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fontAlgn="auto" hangingPunct="1">
              <a:spcAft>
                <a:spcPts val="0"/>
              </a:spcAft>
              <a:defRPr>
                <a:uFillTx/>
              </a:defRPr>
            </a:pPr>
            <a:r>
              <a:rPr altLang="en-US" lang="en-MY">
                <a:uFillTx/>
              </a:rPr>
              <a:t> Asas pemikiran  Islam</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1704975"/>
            <a:ext cx="7772400" cy="454342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a:normAutofit/>
          </a:bodyPr>
          <a:lstStyle/>
          <a:p>
            <a:pPr eaLnBrk="1" fontAlgn="auto" hangingPunct="1">
              <a:spcBef>
                <a:spcPts val="0"/>
              </a:spcBef>
              <a:buFont typeface="Arial"/>
              <a:buChar char="•"/>
              <a:defRPr>
                <a:uFillTx/>
              </a:defRPr>
            </a:pPr>
            <a:r>
              <a:rPr dirty="0" err="1" lang="en-MY" sz="2800">
                <a:uFillTx/>
              </a:rPr>
              <a:t>Peranan</a:t>
            </a:r>
            <a:r>
              <a:rPr dirty="0" lang="en-MY" sz="2800">
                <a:uFillTx/>
              </a:rPr>
              <a:t> </a:t>
            </a:r>
            <a:r>
              <a:rPr dirty="0" err="1" lang="en-MY" sz="2800">
                <a:uFillTx/>
              </a:rPr>
              <a:t>Nabi</a:t>
            </a:r>
            <a:r>
              <a:rPr dirty="0" lang="en-MY" sz="2800">
                <a:uFillTx/>
              </a:rPr>
              <a:t> </a:t>
            </a:r>
            <a:r>
              <a:rPr dirty="0" err="1" lang="en-MY" sz="2800">
                <a:uFillTx/>
              </a:rPr>
              <a:t>sebagai</a:t>
            </a:r>
            <a:r>
              <a:rPr dirty="0" lang="en-MY" sz="2800">
                <a:uFillTx/>
              </a:rPr>
              <a:t> </a:t>
            </a:r>
            <a:r>
              <a:rPr dirty="0" err="1" lang="en-MY" sz="2800">
                <a:uFillTx/>
              </a:rPr>
              <a:t>khalifah</a:t>
            </a:r>
            <a:endParaRPr dirty="0" lang="en-MY" sz="2800">
              <a:uFillTx/>
            </a:endParaRPr>
          </a:p>
          <a:p>
            <a:pPr eaLnBrk="1" fontAlgn="auto" hangingPunct="1" lvl="1">
              <a:spcBef>
                <a:spcPts val="0"/>
              </a:spcBef>
              <a:buFont typeface="Arial"/>
              <a:buChar char="•"/>
              <a:defRPr>
                <a:uFillTx/>
              </a:defRPr>
            </a:pPr>
            <a:r>
              <a:rPr dirty="0" err="1" lang="en-MY" sz="2800">
                <a:uFillTx/>
              </a:rPr>
              <a:t>Diberikan</a:t>
            </a:r>
            <a:r>
              <a:rPr dirty="0" lang="en-MY" sz="2800">
                <a:uFillTx/>
              </a:rPr>
              <a:t> </a:t>
            </a:r>
            <a:r>
              <a:rPr dirty="0" err="1" lang="en-MY" sz="2800">
                <a:uFillTx/>
              </a:rPr>
              <a:t>ilmu</a:t>
            </a:r>
            <a:endParaRPr dirty="0" lang="en-MY" sz="2800">
              <a:uFillTx/>
            </a:endParaRPr>
          </a:p>
          <a:p>
            <a:pPr eaLnBrk="1" fontAlgn="auto" hangingPunct="1" lvl="1">
              <a:spcBef>
                <a:spcPts val="0"/>
              </a:spcBef>
              <a:buFont typeface="Arial"/>
              <a:buChar char="•"/>
              <a:defRPr>
                <a:uFillTx/>
              </a:defRPr>
            </a:pPr>
            <a:r>
              <a:rPr dirty="0" err="1" lang="en-MY" sz="2800">
                <a:uFillTx/>
              </a:rPr>
              <a:t>Memulakan</a:t>
            </a:r>
            <a:r>
              <a:rPr dirty="0" lang="en-MY" sz="2800">
                <a:uFillTx/>
              </a:rPr>
              <a:t> </a:t>
            </a:r>
            <a:r>
              <a:rPr dirty="0" err="1" lang="en-MY" sz="2800">
                <a:uFillTx/>
              </a:rPr>
              <a:t>tamadun</a:t>
            </a:r>
            <a:r>
              <a:rPr dirty="0" lang="en-MY" sz="2800">
                <a:uFillTx/>
              </a:rPr>
              <a:t> </a:t>
            </a:r>
            <a:r>
              <a:rPr dirty="0" err="1" lang="en-MY" sz="2800">
                <a:uFillTx/>
              </a:rPr>
              <a:t>awal</a:t>
            </a:r>
            <a:r>
              <a:rPr dirty="0" lang="en-MY" sz="2800">
                <a:uFillTx/>
              </a:rPr>
              <a:t> – </a:t>
            </a:r>
            <a:r>
              <a:rPr dirty="0" err="1" lang="en-MY" sz="2800">
                <a:uFillTx/>
              </a:rPr>
              <a:t>Qabil</a:t>
            </a:r>
            <a:r>
              <a:rPr dirty="0" lang="en-MY" sz="2800">
                <a:uFillTx/>
              </a:rPr>
              <a:t> </a:t>
            </a:r>
            <a:r>
              <a:rPr dirty="0" err="1" lang="en-MY" sz="2800">
                <a:uFillTx/>
              </a:rPr>
              <a:t>dan</a:t>
            </a:r>
            <a:r>
              <a:rPr dirty="0" lang="en-MY" sz="2800">
                <a:uFillTx/>
              </a:rPr>
              <a:t> </a:t>
            </a:r>
            <a:r>
              <a:rPr dirty="0" err="1" lang="en-MY" sz="2800">
                <a:uFillTx/>
              </a:rPr>
              <a:t>Habil</a:t>
            </a:r>
            <a:endParaRPr dirty="0" lang="en-MY" sz="2800">
              <a:uFillTx/>
            </a:endParaRPr>
          </a:p>
          <a:p>
            <a:pPr eaLnBrk="1" fontAlgn="auto" hangingPunct="1" indent="-263525" lvl="1" marL="263525">
              <a:spcBef>
                <a:spcPts val="0"/>
              </a:spcBef>
              <a:defRPr>
                <a:uFillTx/>
              </a:defRPr>
            </a:pPr>
            <a:r>
              <a:rPr dirty="0" lang="en-MY" sz="2800">
                <a:uFillTx/>
              </a:rPr>
              <a:t>Surah al-</a:t>
            </a:r>
            <a:r>
              <a:rPr dirty="0" err="1" lang="en-MY" sz="2800">
                <a:uFillTx/>
              </a:rPr>
              <a:t>Alaq</a:t>
            </a:r>
            <a:r>
              <a:rPr dirty="0" lang="en-MY" sz="2800">
                <a:uFillTx/>
              </a:rPr>
              <a:t> – </a:t>
            </a:r>
          </a:p>
          <a:p>
            <a:pPr eaLnBrk="1" fontAlgn="auto" hangingPunct="1" lvl="1">
              <a:spcBef>
                <a:spcPts val="0"/>
              </a:spcBef>
              <a:buFont typeface="Arial"/>
              <a:buChar char="•"/>
              <a:defRPr>
                <a:uFillTx/>
              </a:defRPr>
            </a:pPr>
            <a:r>
              <a:rPr dirty="0" err="1" lang="en-MY" sz="2800">
                <a:uFillTx/>
              </a:rPr>
              <a:t>baca</a:t>
            </a:r>
            <a:r>
              <a:rPr dirty="0" lang="en-MY" sz="2800">
                <a:uFillTx/>
              </a:rPr>
              <a:t> – </a:t>
            </a:r>
            <a:r>
              <a:rPr dirty="0" err="1" lang="en-MY" sz="2800">
                <a:uFillTx/>
              </a:rPr>
              <a:t>belajar</a:t>
            </a:r>
            <a:r>
              <a:rPr dirty="0" lang="en-MY" sz="2800">
                <a:uFillTx/>
              </a:rPr>
              <a:t> – </a:t>
            </a:r>
            <a:r>
              <a:rPr dirty="0" err="1" lang="en-MY" sz="2800">
                <a:uFillTx/>
              </a:rPr>
              <a:t>sebut</a:t>
            </a:r>
            <a:r>
              <a:rPr dirty="0" lang="en-MY" sz="2800">
                <a:uFillTx/>
              </a:rPr>
              <a:t> </a:t>
            </a:r>
            <a:r>
              <a:rPr dirty="0" err="1" lang="en-MY" sz="2800">
                <a:uFillTx/>
              </a:rPr>
              <a:t>nama</a:t>
            </a:r>
            <a:r>
              <a:rPr dirty="0" lang="en-MY" sz="2800">
                <a:uFillTx/>
              </a:rPr>
              <a:t> </a:t>
            </a:r>
            <a:r>
              <a:rPr dirty="0" err="1" lang="en-MY" sz="2800">
                <a:uFillTx/>
              </a:rPr>
              <a:t>Tuhan-penyelidikan</a:t>
            </a:r>
            <a:r>
              <a:rPr dirty="0" lang="en-MY" sz="2800">
                <a:uFillTx/>
              </a:rPr>
              <a:t> – </a:t>
            </a:r>
            <a:r>
              <a:rPr dirty="0" err="1" lang="en-MY" sz="2800">
                <a:uFillTx/>
              </a:rPr>
              <a:t>kaitan</a:t>
            </a:r>
            <a:r>
              <a:rPr dirty="0" lang="en-MY" sz="2800">
                <a:uFillTx/>
              </a:rPr>
              <a:t> </a:t>
            </a:r>
            <a:r>
              <a:rPr dirty="0" err="1" lang="en-MY" sz="2800">
                <a:uFillTx/>
              </a:rPr>
              <a:t>ilmu</a:t>
            </a:r>
            <a:r>
              <a:rPr dirty="0" lang="en-MY" sz="2800">
                <a:uFillTx/>
              </a:rPr>
              <a:t> </a:t>
            </a:r>
            <a:r>
              <a:rPr dirty="0" err="1" lang="en-MY" sz="2800">
                <a:uFillTx/>
              </a:rPr>
              <a:t>dengan</a:t>
            </a:r>
            <a:r>
              <a:rPr dirty="0" lang="en-MY" sz="2800">
                <a:uFillTx/>
              </a:rPr>
              <a:t> agama</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1988" name="Slide Number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fld id="{A36CB7D6-672A-4CC7-BE13-09D7108EA23F}" type="slidenum">
              <a:rPr altLang="en-US" lang="ar-SA" smtClean="0">
                <a:uFillTx/>
                <a:latin charset="0" panose="020F0502020204030204" pitchFamily="34" typeface="Calibri"/>
              </a:rPr>
              <a:pPr/>
              <a:t>35</a:t>
            </a:fld>
            <a:endParaRPr altLang="en-US" lang="en-US">
              <a:uFillTx/>
              <a:latin charset="0" panose="020F0502020204030204" pitchFamily="34" typeface="Calibri"/>
              <a:cs charset="0" panose="020B0604020202020204" pitchFamily="34" typeface="Arial"/>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3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09600" y="2819400"/>
            <a:ext cx="7772400" cy="145573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90000"/>
          </a:bodyPr>
          <a:lstStyle/>
          <a:p>
            <a:pPr>
              <a:defRPr>
                <a:uFillTx/>
              </a:defRPr>
            </a:pPr>
            <a:r>
              <a:rPr dirty="0" lang="en-MY">
                <a:uFillTx/>
              </a:rPr>
              <a:t>TUGASAN  BERKUMPULAN </a:t>
            </a:r>
            <a:br>
              <a:rPr dirty="0" lang="en-MY">
                <a:uFillTx/>
              </a:rPr>
            </a:br>
            <a:r>
              <a:rPr dirty="0" lang="en-MY">
                <a:uFillTx/>
              </a:rPr>
              <a:t>DAN </a:t>
            </a:r>
            <a:br>
              <a:rPr dirty="0" lang="en-MY">
                <a:uFillTx/>
              </a:rPr>
            </a:br>
            <a:r>
              <a:rPr dirty="0" lang="en-MY">
                <a:uFillTx/>
              </a:rPr>
              <a:t> FORUM DALAM ELERANING:</a:t>
            </a:r>
            <a:br>
              <a:rPr dirty="0" lang="en-MY">
                <a:uFillTx/>
              </a:rPr>
            </a:br>
            <a:br>
              <a:rPr dirty="0" lang="en-MY">
                <a:uFillTx/>
              </a:rPr>
            </a:br>
            <a:endParaRPr dirty="0" lang="en-MY">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2707" name="Slide Numb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fld id="{5416A324-7FE0-445F-B679-56D85E165526}" type="slidenum">
              <a:rPr altLang="en-US" lang="ar-SA" smtClean="0">
                <a:uFillTx/>
                <a:latin charset="0" panose="020F0502020204030204" pitchFamily="34" typeface="Calibri"/>
              </a:rPr>
              <a:pPr/>
              <a:t>36</a:t>
            </a:fld>
            <a:endParaRPr altLang="en-US" lang="en-US">
              <a:uFillTx/>
              <a:latin charset="0" panose="020F0502020204030204" pitchFamily="34" typeface="Calibri"/>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3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Tit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68325" y="1841500"/>
            <a:ext cx="8115300" cy="33401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p>
            <a:pPr algn="ctr">
              <a:defRPr>
                <a:uFillTx/>
              </a:defRPr>
            </a:pPr>
            <a:r>
              <a:rPr dirty="0" lang="en-MY" sz="3600">
                <a:uFillTx/>
              </a:rPr>
              <a:t>3. Teras </a:t>
            </a:r>
            <a:r>
              <a:rPr dirty="0" err="1" lang="en-MY" sz="3600">
                <a:uFillTx/>
              </a:rPr>
              <a:t>pemikiran</a:t>
            </a:r>
            <a:r>
              <a:rPr dirty="0" lang="en-MY" sz="3600">
                <a:uFillTx/>
              </a:rPr>
              <a:t> sains dan </a:t>
            </a:r>
            <a:r>
              <a:rPr dirty="0" err="1" lang="en-MY" sz="3600">
                <a:uFillTx/>
              </a:rPr>
              <a:t>teknologi</a:t>
            </a:r>
            <a:r>
              <a:rPr dirty="0" lang="en-MY" sz="3600">
                <a:uFillTx/>
              </a:rPr>
              <a:t> :</a:t>
            </a:r>
            <a:br>
              <a:rPr dirty="0" lang="en-MY" sz="3600">
                <a:uFillTx/>
              </a:rPr>
            </a:br>
            <a:r>
              <a:rPr dirty="0" err="1" lang="en-MY" sz="3600">
                <a:uFillTx/>
              </a:rPr>
              <a:t>perspektif</a:t>
            </a:r>
            <a:r>
              <a:rPr dirty="0" lang="en-MY" sz="3600">
                <a:uFillTx/>
              </a:rPr>
              <a:t> </a:t>
            </a:r>
            <a:r>
              <a:rPr dirty="0" err="1" lang="en-MY" sz="3600">
                <a:uFillTx/>
              </a:rPr>
              <a:t>islam</a:t>
            </a:r>
            <a:r>
              <a:rPr dirty="0" lang="en-MY" sz="3600">
                <a:uFillTx/>
              </a:rPr>
              <a:t> dan barat </a:t>
            </a:r>
            <a:br>
              <a:rPr dirty="0" lang="en-MY" sz="3600">
                <a:uFillTx/>
              </a:rPr>
            </a:br>
            <a:endParaRPr dirty="0" lang="en-MY" sz="3600">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3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762000"/>
            <a:ext cx="8243888" cy="5334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90000"/>
          </a:bodyPr>
          <a:lstStyle/>
          <a:p>
            <a:pPr algn="l">
              <a:defRPr>
                <a:uFillTx/>
              </a:defRPr>
            </a:pPr>
            <a:r>
              <a:rPr dirty="0" err="1" lang="en-MY">
                <a:uFillTx/>
              </a:rPr>
              <a:t>Teras</a:t>
            </a:r>
            <a:r>
              <a:rPr dirty="0" lang="en-MY">
                <a:uFillTx/>
              </a:rPr>
              <a:t> </a:t>
            </a:r>
            <a:r>
              <a:rPr dirty="0" err="1" lang="en-MY">
                <a:uFillTx/>
              </a:rPr>
              <a:t>pemikiran</a:t>
            </a:r>
            <a:r>
              <a:rPr dirty="0" lang="en-MY">
                <a:uFillTx/>
              </a:rPr>
              <a:t> </a:t>
            </a:r>
            <a:r>
              <a:rPr dirty="0" err="1" lang="en-MY">
                <a:uFillTx/>
              </a:rPr>
              <a:t>sains</a:t>
            </a:r>
            <a:r>
              <a:rPr dirty="0" lang="en-MY">
                <a:uFillTx/>
              </a:rPr>
              <a:t> </a:t>
            </a:r>
            <a:r>
              <a:rPr dirty="0" err="1" lang="en-MY">
                <a:uFillTx/>
              </a:rPr>
              <a:t>dan</a:t>
            </a:r>
            <a:r>
              <a:rPr dirty="0" lang="en-MY">
                <a:uFillTx/>
              </a:rPr>
              <a:t> </a:t>
            </a:r>
            <a:r>
              <a:rPr dirty="0" err="1" lang="en-MY">
                <a:uFillTx/>
              </a:rPr>
              <a:t>teknologi</a:t>
            </a:r>
            <a:r>
              <a:rPr dirty="0" lang="en-MY">
                <a:uFillTx/>
              </a:rPr>
              <a:t> </a:t>
            </a:r>
            <a:br>
              <a:rPr dirty="0" lang="en-MY">
                <a:uFillTx/>
              </a:rPr>
            </a:br>
            <a:r>
              <a:rPr dirty="0" err="1" lang="en-MY">
                <a:uFillTx/>
              </a:rPr>
              <a:t>dalam</a:t>
            </a:r>
            <a:r>
              <a:rPr dirty="0" lang="en-MY">
                <a:uFillTx/>
              </a:rPr>
              <a:t> </a:t>
            </a:r>
            <a:r>
              <a:rPr dirty="0" err="1" lang="en-MY">
                <a:uFillTx/>
              </a:rPr>
              <a:t>islam</a:t>
            </a:r>
            <a:endParaRPr dirty="0" lang="en-MY">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14350" y="2528888"/>
            <a:ext cx="8115300" cy="38481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lgn="just" indent="0" marL="0">
              <a:buFont charset="0" panose="020B0604020202020204" pitchFamily="34" typeface="Arial"/>
              <a:buNone/>
              <a:defRPr>
                <a:uFillTx/>
              </a:defRPr>
            </a:pPr>
            <a:r>
              <a:rPr b="1" dirty="0" lang="en-MY" sz="1800">
                <a:uFillTx/>
              </a:rPr>
              <a:t>1</a:t>
            </a:r>
            <a:r>
              <a:rPr b="1" dirty="0" lang="en-MY">
                <a:uFillTx/>
              </a:rPr>
              <a:t>. </a:t>
            </a:r>
            <a:r>
              <a:rPr b="1" dirty="0" err="1" lang="en-MY">
                <a:uFillTx/>
              </a:rPr>
              <a:t>Kebebasan</a:t>
            </a:r>
            <a:r>
              <a:rPr b="1" dirty="0" lang="en-MY">
                <a:uFillTx/>
              </a:rPr>
              <a:t> </a:t>
            </a:r>
            <a:r>
              <a:rPr b="1" dirty="0" err="1" lang="en-MY">
                <a:uFillTx/>
              </a:rPr>
              <a:t>berpandukan</a:t>
            </a:r>
            <a:r>
              <a:rPr b="1" dirty="0" lang="en-MY">
                <a:uFillTx/>
              </a:rPr>
              <a:t> </a:t>
            </a:r>
            <a:r>
              <a:rPr b="1" dirty="0" err="1" lang="en-MY">
                <a:uFillTx/>
              </a:rPr>
              <a:t>wahyu</a:t>
            </a:r>
            <a:endParaRPr b="1" dirty="0" lang="en-MY">
              <a:uFillTx/>
            </a:endParaRPr>
          </a:p>
          <a:p>
            <a:pPr algn="just">
              <a:defRPr>
                <a:uFillTx/>
              </a:defRPr>
            </a:pPr>
            <a:r>
              <a:rPr altLang="en-US" dirty="0" err="1" lang="en-US">
                <a:uFillTx/>
              </a:rPr>
              <a:t>Ajaran</a:t>
            </a:r>
            <a:r>
              <a:rPr altLang="en-US" dirty="0" lang="en-US">
                <a:uFillTx/>
              </a:rPr>
              <a:t> Islam </a:t>
            </a:r>
            <a:r>
              <a:rPr altLang="en-US" dirty="0" err="1" lang="en-US">
                <a:uFillTx/>
              </a:rPr>
              <a:t>tidak</a:t>
            </a:r>
            <a:r>
              <a:rPr altLang="en-US" dirty="0" lang="en-US">
                <a:uFillTx/>
              </a:rPr>
              <a:t> </a:t>
            </a:r>
            <a:r>
              <a:rPr altLang="en-US" dirty="0" err="1" lang="en-US">
                <a:uFillTx/>
              </a:rPr>
              <a:t>menegah</a:t>
            </a:r>
            <a:r>
              <a:rPr altLang="en-US" dirty="0" lang="en-US">
                <a:uFillTx/>
              </a:rPr>
              <a:t> </a:t>
            </a:r>
            <a:r>
              <a:rPr altLang="en-US" dirty="0" err="1" lang="en-US">
                <a:uFillTx/>
              </a:rPr>
              <a:t>manusia</a:t>
            </a:r>
            <a:r>
              <a:rPr altLang="en-US" dirty="0" lang="en-US">
                <a:uFillTx/>
              </a:rPr>
              <a:t> </a:t>
            </a:r>
            <a:r>
              <a:rPr altLang="en-US" dirty="0" err="1" lang="en-US">
                <a:uFillTx/>
              </a:rPr>
              <a:t>daripada</a:t>
            </a:r>
            <a:r>
              <a:rPr altLang="en-US" dirty="0" lang="en-US">
                <a:uFillTx/>
              </a:rPr>
              <a:t> </a:t>
            </a:r>
            <a:r>
              <a:rPr altLang="en-US" dirty="0" err="1" lang="en-US">
                <a:uFillTx/>
              </a:rPr>
              <a:t>melaksanakan</a:t>
            </a:r>
            <a:r>
              <a:rPr altLang="en-US" dirty="0" lang="en-US">
                <a:uFillTx/>
              </a:rPr>
              <a:t> </a:t>
            </a:r>
            <a:r>
              <a:rPr altLang="en-US" dirty="0" err="1" lang="en-US">
                <a:uFillTx/>
              </a:rPr>
              <a:t>kegiatan</a:t>
            </a:r>
            <a:r>
              <a:rPr altLang="en-US" dirty="0" lang="en-US">
                <a:uFillTx/>
              </a:rPr>
              <a:t> </a:t>
            </a:r>
            <a:r>
              <a:rPr altLang="en-US" dirty="0" err="1" lang="en-US">
                <a:uFillTx/>
              </a:rPr>
              <a:t>sains</a:t>
            </a:r>
            <a:r>
              <a:rPr altLang="en-US" dirty="0" lang="en-US">
                <a:uFillTx/>
              </a:rPr>
              <a:t> </a:t>
            </a:r>
            <a:r>
              <a:rPr altLang="en-US" dirty="0" err="1" lang="en-US">
                <a:uFillTx/>
              </a:rPr>
              <a:t>dan</a:t>
            </a:r>
            <a:r>
              <a:rPr altLang="en-US" dirty="0" lang="en-US">
                <a:uFillTx/>
              </a:rPr>
              <a:t> </a:t>
            </a:r>
            <a:r>
              <a:rPr altLang="en-US" dirty="0" err="1" lang="en-US">
                <a:uFillTx/>
              </a:rPr>
              <a:t>teknologi</a:t>
            </a:r>
            <a:r>
              <a:rPr altLang="en-US" dirty="0" lang="en-US">
                <a:uFillTx/>
              </a:rPr>
              <a:t>.  </a:t>
            </a:r>
            <a:r>
              <a:rPr altLang="en-US" dirty="0" err="1" lang="en-US">
                <a:uFillTx/>
              </a:rPr>
              <a:t>Perkara</a:t>
            </a:r>
            <a:r>
              <a:rPr altLang="en-US" dirty="0" lang="en-US">
                <a:uFillTx/>
              </a:rPr>
              <a:t> </a:t>
            </a:r>
            <a:r>
              <a:rPr altLang="en-US" dirty="0" err="1" lang="en-US">
                <a:uFillTx/>
              </a:rPr>
              <a:t>ini</a:t>
            </a:r>
            <a:r>
              <a:rPr altLang="en-US" dirty="0" lang="en-US">
                <a:uFillTx/>
              </a:rPr>
              <a:t> </a:t>
            </a:r>
            <a:r>
              <a:rPr altLang="en-US" dirty="0" err="1" lang="en-US">
                <a:uFillTx/>
              </a:rPr>
              <a:t>telah</a:t>
            </a:r>
            <a:r>
              <a:rPr altLang="en-US" dirty="0" lang="en-US">
                <a:uFillTx/>
              </a:rPr>
              <a:t> </a:t>
            </a:r>
            <a:r>
              <a:rPr altLang="en-US" dirty="0" err="1" lang="en-US">
                <a:uFillTx/>
              </a:rPr>
              <a:t>dibincang</a:t>
            </a:r>
            <a:r>
              <a:rPr altLang="en-US" dirty="0" lang="en-US">
                <a:uFillTx/>
              </a:rPr>
              <a:t>, </a:t>
            </a:r>
            <a:r>
              <a:rPr altLang="en-US" dirty="0" err="1" lang="en-US">
                <a:uFillTx/>
              </a:rPr>
              <a:t>dibahas</a:t>
            </a:r>
            <a:r>
              <a:rPr altLang="en-US" dirty="0" lang="en-US">
                <a:uFillTx/>
              </a:rPr>
              <a:t>, </a:t>
            </a:r>
            <a:r>
              <a:rPr altLang="en-US" dirty="0" err="1" lang="en-US">
                <a:uFillTx/>
              </a:rPr>
              <a:t>dan</a:t>
            </a:r>
            <a:r>
              <a:rPr altLang="en-US" dirty="0" lang="en-US">
                <a:uFillTx/>
              </a:rPr>
              <a:t> </a:t>
            </a:r>
            <a:r>
              <a:rPr altLang="en-US" dirty="0" err="1" lang="en-US">
                <a:uFillTx/>
              </a:rPr>
              <a:t>disepakati</a:t>
            </a:r>
            <a:r>
              <a:rPr altLang="en-US" dirty="0" lang="en-US">
                <a:uFillTx/>
              </a:rPr>
              <a:t> </a:t>
            </a:r>
            <a:r>
              <a:rPr altLang="en-US" dirty="0" err="1" lang="en-US">
                <a:uFillTx/>
              </a:rPr>
              <a:t>oleh</a:t>
            </a:r>
            <a:r>
              <a:rPr altLang="en-US" dirty="0" lang="en-US">
                <a:uFillTx/>
              </a:rPr>
              <a:t> ulama </a:t>
            </a:r>
            <a:r>
              <a:rPr altLang="en-US" dirty="0" err="1" lang="en-US">
                <a:uFillTx/>
              </a:rPr>
              <a:t>dan</a:t>
            </a:r>
            <a:r>
              <a:rPr altLang="en-US" dirty="0" lang="en-US">
                <a:uFillTx/>
              </a:rPr>
              <a:t> </a:t>
            </a:r>
            <a:r>
              <a:rPr altLang="en-US" dirty="0" err="1" lang="en-US">
                <a:uFillTx/>
              </a:rPr>
              <a:t>saintis</a:t>
            </a:r>
            <a:r>
              <a:rPr altLang="en-US" dirty="0" lang="en-US">
                <a:uFillTx/>
              </a:rPr>
              <a:t> Muslim.  </a:t>
            </a:r>
          </a:p>
          <a:p>
            <a:pPr algn="just">
              <a:defRPr>
                <a:uFillTx/>
              </a:defRPr>
            </a:pPr>
            <a:r>
              <a:rPr altLang="en-US" dirty="0" err="1" lang="en-US">
                <a:uFillTx/>
              </a:rPr>
              <a:t>Sains</a:t>
            </a:r>
            <a:r>
              <a:rPr altLang="en-US" dirty="0" lang="en-US">
                <a:uFillTx/>
              </a:rPr>
              <a:t> </a:t>
            </a:r>
            <a:r>
              <a:rPr altLang="en-US" dirty="0" err="1" lang="en-US">
                <a:uFillTx/>
              </a:rPr>
              <a:t>dan</a:t>
            </a:r>
            <a:r>
              <a:rPr altLang="en-US" dirty="0" lang="en-US">
                <a:uFillTx/>
              </a:rPr>
              <a:t> </a:t>
            </a:r>
            <a:r>
              <a:rPr altLang="en-US" dirty="0" err="1" lang="en-US">
                <a:uFillTx/>
              </a:rPr>
              <a:t>teknologi</a:t>
            </a:r>
            <a:r>
              <a:rPr altLang="en-US" dirty="0" lang="en-US">
                <a:uFillTx/>
              </a:rPr>
              <a:t> </a:t>
            </a:r>
            <a:r>
              <a:rPr altLang="en-US" dirty="0" err="1" lang="en-US">
                <a:uFillTx/>
              </a:rPr>
              <a:t>dalam</a:t>
            </a:r>
            <a:r>
              <a:rPr altLang="en-US" dirty="0" lang="en-US">
                <a:uFillTx/>
              </a:rPr>
              <a:t> Islam </a:t>
            </a:r>
            <a:r>
              <a:rPr altLang="en-US" dirty="0" err="1" lang="en-US">
                <a:uFillTx/>
              </a:rPr>
              <a:t>amat</a:t>
            </a:r>
            <a:r>
              <a:rPr altLang="en-US" dirty="0" lang="en-US">
                <a:uFillTx/>
              </a:rPr>
              <a:t> </a:t>
            </a:r>
            <a:r>
              <a:rPr altLang="en-US" b="1" dirty="0" err="1" lang="en-US" u="sng">
                <a:uFillTx/>
              </a:rPr>
              <a:t>berkait</a:t>
            </a:r>
            <a:r>
              <a:rPr altLang="en-US" b="1" dirty="0" lang="en-US" u="sng">
                <a:uFillTx/>
              </a:rPr>
              <a:t> </a:t>
            </a:r>
            <a:r>
              <a:rPr altLang="en-US" b="1" dirty="0" err="1" lang="en-US" u="sng">
                <a:uFillTx/>
              </a:rPr>
              <a:t>rapat</a:t>
            </a:r>
            <a:r>
              <a:rPr altLang="en-US" b="1" dirty="0" lang="en-US" u="sng">
                <a:uFillTx/>
              </a:rPr>
              <a:t> </a:t>
            </a:r>
            <a:r>
              <a:rPr altLang="en-US" b="1" dirty="0" err="1" lang="en-US" u="sng">
                <a:uFillTx/>
              </a:rPr>
              <a:t>dengan</a:t>
            </a:r>
            <a:r>
              <a:rPr altLang="en-US" b="1" dirty="0" lang="en-US" u="sng">
                <a:uFillTx/>
              </a:rPr>
              <a:t> </a:t>
            </a:r>
            <a:r>
              <a:rPr altLang="en-US" b="1" dirty="0" err="1" lang="en-US" u="sng">
                <a:uFillTx/>
              </a:rPr>
              <a:t>keimanan</a:t>
            </a:r>
            <a:r>
              <a:rPr altLang="en-US" b="1" dirty="0" lang="en-US" u="sng">
                <a:uFillTx/>
              </a:rPr>
              <a:t> </a:t>
            </a:r>
            <a:r>
              <a:rPr altLang="en-US" b="1" dirty="0" err="1" lang="en-US" u="sng">
                <a:uFillTx/>
              </a:rPr>
              <a:t>seseorang</a:t>
            </a:r>
            <a:r>
              <a:rPr altLang="en-US" b="1" dirty="0" lang="en-US" u="sng">
                <a:uFillTx/>
              </a:rPr>
              <a:t> yang </a:t>
            </a:r>
            <a:r>
              <a:rPr altLang="en-US" b="1" dirty="0" err="1" lang="en-US" u="sng">
                <a:uFillTx/>
              </a:rPr>
              <a:t>melakukan</a:t>
            </a:r>
            <a:r>
              <a:rPr altLang="en-US" b="1" dirty="0" lang="en-US" u="sng">
                <a:uFillTx/>
              </a:rPr>
              <a:t> </a:t>
            </a:r>
            <a:r>
              <a:rPr altLang="en-US" b="1" dirty="0" err="1" lang="en-US" u="sng">
                <a:uFillTx/>
              </a:rPr>
              <a:t>reka</a:t>
            </a:r>
            <a:r>
              <a:rPr altLang="en-US" b="1" dirty="0" lang="en-US" u="sng">
                <a:uFillTx/>
              </a:rPr>
              <a:t> </a:t>
            </a:r>
            <a:r>
              <a:rPr altLang="en-US" b="1" dirty="0" err="1" lang="en-US" u="sng">
                <a:uFillTx/>
              </a:rPr>
              <a:t>cipta</a:t>
            </a:r>
            <a:r>
              <a:rPr altLang="en-US" b="1" dirty="0" lang="en-US" u="sng">
                <a:uFillTx/>
              </a:rPr>
              <a:t> </a:t>
            </a:r>
            <a:r>
              <a:rPr altLang="en-US" b="1" dirty="0" err="1" lang="en-US" u="sng">
                <a:uFillTx/>
              </a:rPr>
              <a:t>dan</a:t>
            </a:r>
            <a:r>
              <a:rPr altLang="en-US" b="1" dirty="0" lang="en-US" u="sng">
                <a:uFillTx/>
              </a:rPr>
              <a:t> </a:t>
            </a:r>
            <a:r>
              <a:rPr altLang="en-US" b="1" dirty="0" err="1" lang="en-US" u="sng">
                <a:uFillTx/>
              </a:rPr>
              <a:t>penghasilan</a:t>
            </a:r>
            <a:r>
              <a:rPr altLang="en-US" b="1" dirty="0" lang="en-US" u="sng">
                <a:uFillTx/>
              </a:rPr>
              <a:t> </a:t>
            </a:r>
            <a:r>
              <a:rPr altLang="en-US" b="1" dirty="0" err="1" lang="en-US" u="sng">
                <a:uFillTx/>
              </a:rPr>
              <a:t>teknologi</a:t>
            </a:r>
            <a:r>
              <a:rPr altLang="en-US" b="1" dirty="0" lang="en-US" u="sng">
                <a:uFillTx/>
              </a:rPr>
              <a:t> </a:t>
            </a:r>
            <a:r>
              <a:rPr altLang="en-US" b="1" dirty="0" err="1" lang="en-US" u="sng">
                <a:uFillTx/>
              </a:rPr>
              <a:t>tersebut</a:t>
            </a:r>
            <a:r>
              <a:rPr altLang="en-US" dirty="0" lang="en-US">
                <a:uFillTx/>
              </a:rPr>
              <a:t>.  </a:t>
            </a:r>
            <a:r>
              <a:rPr altLang="en-US" dirty="0" err="1" lang="en-US">
                <a:uFillTx/>
              </a:rPr>
              <a:t>Justeru</a:t>
            </a:r>
            <a:r>
              <a:rPr altLang="en-US" dirty="0" lang="en-US">
                <a:uFillTx/>
              </a:rPr>
              <a:t>, </a:t>
            </a:r>
            <a:r>
              <a:rPr altLang="en-US" dirty="0" err="1" lang="en-US">
                <a:uFillTx/>
              </a:rPr>
              <a:t>jika</a:t>
            </a:r>
            <a:r>
              <a:rPr altLang="en-US" dirty="0" lang="en-US">
                <a:uFillTx/>
              </a:rPr>
              <a:t> </a:t>
            </a:r>
            <a:r>
              <a:rPr altLang="en-US" dirty="0" err="1" lang="en-US">
                <a:uFillTx/>
              </a:rPr>
              <a:t>individu</a:t>
            </a:r>
            <a:r>
              <a:rPr altLang="en-US" dirty="0" lang="en-US">
                <a:uFillTx/>
              </a:rPr>
              <a:t> </a:t>
            </a:r>
            <a:r>
              <a:rPr altLang="en-US" dirty="0" err="1" lang="en-US">
                <a:uFillTx/>
              </a:rPr>
              <a:t>tersebut</a:t>
            </a:r>
            <a:r>
              <a:rPr altLang="en-US" dirty="0" lang="en-US">
                <a:uFillTx/>
              </a:rPr>
              <a:t> </a:t>
            </a:r>
            <a:r>
              <a:rPr altLang="en-US" dirty="0" err="1" lang="en-US">
                <a:uFillTx/>
              </a:rPr>
              <a:t>berpegang</a:t>
            </a:r>
            <a:r>
              <a:rPr altLang="en-US" dirty="0" lang="en-US">
                <a:uFillTx/>
              </a:rPr>
              <a:t> </a:t>
            </a:r>
            <a:r>
              <a:rPr altLang="en-US" dirty="0" err="1" lang="en-US">
                <a:uFillTx/>
              </a:rPr>
              <a:t>teguh</a:t>
            </a:r>
            <a:r>
              <a:rPr altLang="en-US" dirty="0" lang="en-US">
                <a:uFillTx/>
              </a:rPr>
              <a:t> </a:t>
            </a:r>
            <a:r>
              <a:rPr altLang="en-US" dirty="0" err="1" lang="en-US">
                <a:uFillTx/>
              </a:rPr>
              <a:t>pada</a:t>
            </a:r>
            <a:r>
              <a:rPr altLang="en-US" dirty="0" lang="en-US">
                <a:uFillTx/>
              </a:rPr>
              <a:t> </a:t>
            </a:r>
            <a:r>
              <a:rPr altLang="en-US" dirty="0" err="1" lang="en-US">
                <a:uFillTx/>
              </a:rPr>
              <a:t>syariat</a:t>
            </a:r>
            <a:r>
              <a:rPr altLang="en-US" dirty="0" lang="en-US">
                <a:uFillTx/>
              </a:rPr>
              <a:t> Islam </a:t>
            </a:r>
            <a:r>
              <a:rPr altLang="en-US" dirty="0" err="1" lang="en-US">
                <a:uFillTx/>
              </a:rPr>
              <a:t>dan</a:t>
            </a:r>
            <a:r>
              <a:rPr altLang="en-US" dirty="0" lang="en-US">
                <a:uFillTx/>
              </a:rPr>
              <a:t> </a:t>
            </a:r>
            <a:r>
              <a:rPr altLang="en-US" dirty="0" err="1" lang="en-US">
                <a:uFillTx/>
              </a:rPr>
              <a:t>akan</a:t>
            </a:r>
            <a:r>
              <a:rPr altLang="en-US" dirty="0" lang="en-US">
                <a:uFillTx/>
              </a:rPr>
              <a:t> </a:t>
            </a:r>
            <a:r>
              <a:rPr altLang="en-US" dirty="0" err="1" lang="en-US">
                <a:uFillTx/>
              </a:rPr>
              <a:t>menghasilkan</a:t>
            </a:r>
            <a:r>
              <a:rPr altLang="en-US" dirty="0" lang="en-US">
                <a:uFillTx/>
              </a:rPr>
              <a:t> </a:t>
            </a:r>
            <a:r>
              <a:rPr altLang="en-US" dirty="0" err="1" lang="en-US">
                <a:uFillTx/>
              </a:rPr>
              <a:t>suatu</a:t>
            </a:r>
            <a:r>
              <a:rPr altLang="en-US" dirty="0" lang="en-US">
                <a:uFillTx/>
              </a:rPr>
              <a:t> </a:t>
            </a:r>
            <a:r>
              <a:rPr altLang="en-US" dirty="0" err="1" lang="en-US">
                <a:uFillTx/>
              </a:rPr>
              <a:t>produk</a:t>
            </a:r>
            <a:r>
              <a:rPr altLang="en-US" dirty="0" lang="en-US">
                <a:uFillTx/>
              </a:rPr>
              <a:t> yang </a:t>
            </a:r>
            <a:r>
              <a:rPr altLang="en-US" dirty="0" err="1" lang="en-US">
                <a:uFillTx/>
              </a:rPr>
              <a:t>menepati</a:t>
            </a:r>
            <a:r>
              <a:rPr altLang="en-US" dirty="0" lang="en-US">
                <a:uFillTx/>
              </a:rPr>
              <a:t> </a:t>
            </a:r>
            <a:r>
              <a:rPr altLang="en-US" dirty="0" err="1" lang="en-US">
                <a:uFillTx/>
              </a:rPr>
              <a:t>syarak</a:t>
            </a:r>
            <a:r>
              <a:rPr altLang="en-US" dirty="0" lang="en-US">
                <a:uFillTx/>
              </a:rPr>
              <a:t> </a:t>
            </a:r>
            <a:r>
              <a:rPr altLang="en-US" dirty="0" err="1" lang="en-US">
                <a:uFillTx/>
              </a:rPr>
              <a:t>dan</a:t>
            </a:r>
            <a:r>
              <a:rPr altLang="en-US" dirty="0" lang="en-US">
                <a:uFillTx/>
              </a:rPr>
              <a:t> </a:t>
            </a:r>
            <a:r>
              <a:rPr altLang="en-US" dirty="0" err="1" lang="en-US">
                <a:uFillTx/>
              </a:rPr>
              <a:t>sekaligus</a:t>
            </a:r>
            <a:r>
              <a:rPr altLang="en-US" dirty="0" lang="en-US">
                <a:uFillTx/>
              </a:rPr>
              <a:t> </a:t>
            </a:r>
            <a:r>
              <a:rPr altLang="en-US" dirty="0" err="1" lang="en-US">
                <a:uFillTx/>
              </a:rPr>
              <a:t>mendapat</a:t>
            </a:r>
            <a:r>
              <a:rPr altLang="en-US" dirty="0" lang="en-US">
                <a:uFillTx/>
              </a:rPr>
              <a:t> </a:t>
            </a:r>
            <a:r>
              <a:rPr altLang="en-US" dirty="0" err="1" lang="en-US">
                <a:uFillTx/>
              </a:rPr>
              <a:t>keredhaan</a:t>
            </a:r>
            <a:r>
              <a:rPr altLang="en-US" dirty="0" lang="en-US">
                <a:uFillTx/>
              </a:rPr>
              <a:t> Allah S.W.T.</a:t>
            </a:r>
          </a:p>
          <a:p>
            <a:pPr>
              <a:defRPr>
                <a:uFillTx/>
              </a:defRPr>
            </a:pPr>
            <a:endParaRPr b="1" dirty="0" lang="en-MY">
              <a:uFillTx/>
            </a:endParaRPr>
          </a:p>
          <a:p>
            <a:pPr indent="0" marL="0">
              <a:buFont charset="0" panose="020B0604020202020204" pitchFamily="34" typeface="Arial"/>
              <a:buNone/>
              <a:defRPr>
                <a:uFillTx/>
              </a:defRPr>
            </a:pPr>
            <a:endParaRPr dirty="0" lang="en-MY">
              <a:uFillTx/>
            </a:endParaRPr>
          </a:p>
          <a:p>
            <a:pPr indent="0" marL="0">
              <a:buFont charset="0" panose="020B0604020202020204" pitchFamily="34" typeface="Arial"/>
              <a:buNone/>
              <a:defRPr>
                <a:uFillTx/>
              </a:defRPr>
            </a:pPr>
            <a:endParaRPr dirty="0" lang="en-MY">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3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14350" y="1752600"/>
            <a:ext cx="8115300" cy="24003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0" marL="0">
              <a:buFont charset="0" panose="020B0604020202020204" pitchFamily="34" typeface="Arial"/>
              <a:buNone/>
              <a:defRPr>
                <a:uFillTx/>
              </a:defRPr>
            </a:pPr>
            <a:r>
              <a:rPr b="1" dirty="0" lang="en-MY" sz="1800">
                <a:uFillTx/>
              </a:rPr>
              <a:t> </a:t>
            </a:r>
            <a:endParaRPr dirty="0" lang="en-MY">
              <a:uFillTx/>
            </a:endParaRPr>
          </a:p>
          <a:p>
            <a:pPr>
              <a:defRPr>
                <a:uFillTx/>
              </a:defRPr>
            </a:pPr>
            <a:endParaRPr dirty="0" lang="en-MY">
              <a:uFillTx/>
            </a:endParaRPr>
          </a:p>
          <a:p>
            <a:pPr indent="0" marL="0">
              <a:buFont charset="0" panose="020B0604020202020204" pitchFamily="34" typeface="Arial"/>
              <a:buNone/>
              <a:defRPr>
                <a:uFillTx/>
              </a:defRPr>
            </a:pPr>
            <a:endParaRPr dirty="0" lang="en-MY">
              <a:uFillTx/>
            </a:endParaRPr>
          </a:p>
          <a:p>
            <a:pPr indent="0" marL="0">
              <a:buFont charset="0" panose="020B0604020202020204" pitchFamily="34" typeface="Arial"/>
              <a:buNone/>
              <a:defRPr>
                <a:uFillTx/>
              </a:defRPr>
            </a:pPr>
            <a:endParaRPr dirty="0" lang="en-MY">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09600" y="1447800"/>
            <a:ext cx="8115300" cy="48768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lstStyle>
            <a:lvl1pPr algn="l" defTabSz="457200" eaLnBrk="0" fontAlgn="base" hangingPunct="0" indent="-285750" marL="285750" rtl="0">
              <a:spcBef>
                <a:spcPct val="0"/>
              </a:spcBef>
              <a:spcAft>
                <a:spcPts val="1000"/>
              </a:spcAft>
              <a:buClr>
                <a:schemeClr val="tx1"/>
              </a:buClr>
              <a:buSzPct val="100000"/>
              <a:buFont charset="0" panose="020B0604020202020204" pitchFamily="34" typeface="Arial"/>
              <a:buChar char="•"/>
              <a:defRPr kern="1200" sz="2400">
                <a:solidFill>
                  <a:schemeClr val="tx1"/>
                </a:solidFill>
                <a:uFillTx/>
                <a:latin typeface="+mn-lt"/>
                <a:ea typeface="+mn-ea"/>
                <a:cs typeface="+mn-cs"/>
              </a:defRPr>
            </a:lvl1pPr>
            <a:lvl2pPr algn="l" defTabSz="457200" eaLnBrk="0" fontAlgn="base" hangingPunct="0" indent="-285750" marL="742950" rtl="0">
              <a:spcBef>
                <a:spcPct val="0"/>
              </a:spcBef>
              <a:spcAft>
                <a:spcPts val="1000"/>
              </a:spcAft>
              <a:buClr>
                <a:schemeClr val="tx1"/>
              </a:buClr>
              <a:buSzPct val="100000"/>
              <a:buFont charset="0" panose="020B0604020202020204" pitchFamily="34" typeface="Arial"/>
              <a:buChar char="•"/>
              <a:defRPr kern="1200" sz="2000">
                <a:solidFill>
                  <a:schemeClr val="tx1"/>
                </a:solidFill>
                <a:uFillTx/>
                <a:latin typeface="+mn-lt"/>
                <a:ea typeface="+mn-ea"/>
                <a:cs typeface="+mn-cs"/>
              </a:defRPr>
            </a:lvl2pPr>
            <a:lvl3pPr algn="l" defTabSz="457200" eaLnBrk="0" fontAlgn="base" hangingPunct="0" indent="-285750" marL="1200150" rtl="0">
              <a:spcBef>
                <a:spcPct val="0"/>
              </a:spcBef>
              <a:spcAft>
                <a:spcPts val="1000"/>
              </a:spcAft>
              <a:buClr>
                <a:schemeClr val="tx1"/>
              </a:buClr>
              <a:buSzPct val="100000"/>
              <a:buFont charset="0" panose="020B0604020202020204" pitchFamily="34" typeface="Arial"/>
              <a:buChar char="•"/>
              <a:defRPr kern="1200" sz="1400">
                <a:solidFill>
                  <a:schemeClr val="tx1"/>
                </a:solidFill>
                <a:uFillTx/>
                <a:latin typeface="+mn-lt"/>
                <a:ea typeface="+mn-ea"/>
                <a:cs typeface="+mn-cs"/>
              </a:defRPr>
            </a:lvl3pPr>
            <a:lvl4pPr algn="l" defTabSz="457200" eaLnBrk="0" fontAlgn="base" hangingPunct="0" indent="-171450" marL="1543050" rtl="0">
              <a:spcBef>
                <a:spcPct val="0"/>
              </a:spcBef>
              <a:spcAft>
                <a:spcPts val="1000"/>
              </a:spcAft>
              <a:buClr>
                <a:schemeClr val="tx1"/>
              </a:buClr>
              <a:buSzPct val="100000"/>
              <a:buFont charset="0" panose="020B0604020202020204" pitchFamily="34" typeface="Arial"/>
              <a:buChar char="•"/>
              <a:defRPr kern="1200" sz="1200">
                <a:solidFill>
                  <a:schemeClr val="tx1"/>
                </a:solidFill>
                <a:uFillTx/>
                <a:latin typeface="+mn-lt"/>
                <a:ea typeface="+mn-ea"/>
                <a:cs typeface="+mn-cs"/>
              </a:defRPr>
            </a:lvl4pPr>
            <a:lvl5pPr algn="l" defTabSz="457200" eaLnBrk="0" fontAlgn="base" hangingPunct="0" indent="-171450" marL="2000250" rtl="0">
              <a:spcBef>
                <a:spcPct val="0"/>
              </a:spcBef>
              <a:spcAft>
                <a:spcPts val="1000"/>
              </a:spcAft>
              <a:buClr>
                <a:schemeClr val="tx1"/>
              </a:buClr>
              <a:buSzPct val="100000"/>
              <a:buFont charset="0" panose="020B0604020202020204" pitchFamily="34" typeface="Arial"/>
              <a:buChar char="•"/>
              <a:defRPr kern="1200" sz="1200">
                <a:solidFill>
                  <a:schemeClr val="tx1"/>
                </a:solidFill>
                <a:uFillTx/>
                <a:latin typeface="+mn-lt"/>
                <a:ea typeface="+mn-ea"/>
                <a:cs typeface="+mn-cs"/>
              </a:defRPr>
            </a:lvl5pPr>
            <a:lvl6pPr algn="l" defTabSz="457200" eaLnBrk="1" hangingPunct="1" indent="-228600" latinLnBrk="0" marL="2514600" rtl="0">
              <a:spcBef>
                <a:spcPts val="0"/>
              </a:spcBef>
              <a:spcAft>
                <a:spcPts val="1000"/>
              </a:spcAft>
              <a:buClr>
                <a:schemeClr val="tx1"/>
              </a:buClr>
              <a:buSzPct val="100000"/>
              <a:buFont typeface="Arial"/>
              <a:buChar char="•"/>
              <a:defRPr cap="none" kern="1200" sz="1200">
                <a:solidFill>
                  <a:schemeClr val="tx1"/>
                </a:solidFill>
                <a:effectLst/>
                <a:uFillTx/>
                <a:latin typeface="+mn-lt"/>
                <a:ea typeface="+mn-ea"/>
                <a:cs typeface="+mn-cs"/>
              </a:defRPr>
            </a:lvl6pPr>
            <a:lvl7pPr algn="l" defTabSz="457200" eaLnBrk="1" hangingPunct="1" indent="-228600" latinLnBrk="0" marL="2971800" rtl="0">
              <a:spcBef>
                <a:spcPts val="0"/>
              </a:spcBef>
              <a:spcAft>
                <a:spcPts val="1000"/>
              </a:spcAft>
              <a:buClr>
                <a:schemeClr val="tx1"/>
              </a:buClr>
              <a:buSzPct val="100000"/>
              <a:buFont typeface="Arial"/>
              <a:buChar char="•"/>
              <a:defRPr cap="none" kern="1200" sz="1200">
                <a:solidFill>
                  <a:schemeClr val="tx1"/>
                </a:solidFill>
                <a:effectLst/>
                <a:uFillTx/>
                <a:latin typeface="+mn-lt"/>
                <a:ea typeface="+mn-ea"/>
                <a:cs typeface="+mn-cs"/>
              </a:defRPr>
            </a:lvl7pPr>
            <a:lvl8pPr algn="l" defTabSz="457200" eaLnBrk="1" hangingPunct="1" indent="-228600" latinLnBrk="0" marL="3429000" rtl="0">
              <a:spcBef>
                <a:spcPts val="0"/>
              </a:spcBef>
              <a:spcAft>
                <a:spcPts val="1000"/>
              </a:spcAft>
              <a:buClr>
                <a:schemeClr val="tx1"/>
              </a:buClr>
              <a:buSzPct val="100000"/>
              <a:buFont typeface="Arial"/>
              <a:buChar char="•"/>
              <a:defRPr cap="none" kern="1200" sz="1200">
                <a:solidFill>
                  <a:schemeClr val="tx1"/>
                </a:solidFill>
                <a:effectLst/>
                <a:uFillTx/>
                <a:latin typeface="+mn-lt"/>
                <a:ea typeface="+mn-ea"/>
                <a:cs typeface="+mn-cs"/>
              </a:defRPr>
            </a:lvl8pPr>
            <a:lvl9pPr algn="l" defTabSz="457200" eaLnBrk="1" hangingPunct="1" indent="-228600" latinLnBrk="0" marL="3886200" rtl="0">
              <a:spcBef>
                <a:spcPts val="0"/>
              </a:spcBef>
              <a:spcAft>
                <a:spcPts val="1000"/>
              </a:spcAft>
              <a:buClr>
                <a:schemeClr val="tx1"/>
              </a:buClr>
              <a:buSzPct val="100000"/>
              <a:buFont typeface="Arial"/>
              <a:buChar char="•"/>
              <a:defRPr cap="none" kern="1200" sz="1200">
                <a:solidFill>
                  <a:schemeClr val="tx1"/>
                </a:solidFill>
                <a:effectLst/>
                <a:uFillTx/>
                <a:latin typeface="+mn-lt"/>
                <a:ea typeface="+mn-ea"/>
                <a:cs typeface="+mn-cs"/>
              </a:defRPr>
            </a:lvl9pPr>
          </a:lstStyle>
          <a:p>
            <a:pPr algn="just" indent="0" marL="0">
              <a:buFont charset="0" panose="020B0604020202020204" pitchFamily="34" typeface="Arial"/>
              <a:buNone/>
              <a:defRPr>
                <a:uFillTx/>
              </a:defRPr>
            </a:pPr>
            <a:r>
              <a:rPr b="1" dirty="0" lang="en-MY">
                <a:uFillTx/>
              </a:rPr>
              <a:t>2.Keamanan</a:t>
            </a:r>
          </a:p>
          <a:p>
            <a:pPr algn="just">
              <a:defRPr>
                <a:uFillTx/>
              </a:defRPr>
            </a:pPr>
            <a:r>
              <a:rPr dirty="0" err="1" lang="en-MY">
                <a:uFillTx/>
              </a:rPr>
              <a:t>Teknologi</a:t>
            </a:r>
            <a:r>
              <a:rPr dirty="0" lang="en-MY">
                <a:uFillTx/>
              </a:rPr>
              <a:t> dan </a:t>
            </a:r>
            <a:r>
              <a:rPr dirty="0" err="1" lang="en-MY">
                <a:uFillTx/>
              </a:rPr>
              <a:t>hasilnya</a:t>
            </a:r>
            <a:r>
              <a:rPr dirty="0" lang="en-MY">
                <a:uFillTx/>
              </a:rPr>
              <a:t> </a:t>
            </a:r>
            <a:r>
              <a:rPr dirty="0" err="1" lang="en-MY">
                <a:uFillTx/>
              </a:rPr>
              <a:t>seharusnya</a:t>
            </a:r>
            <a:r>
              <a:rPr dirty="0" lang="en-MY">
                <a:uFillTx/>
              </a:rPr>
              <a:t> </a:t>
            </a:r>
            <a:r>
              <a:rPr b="1" dirty="0" err="1" lang="en-MY" u="sng">
                <a:uFillTx/>
              </a:rPr>
              <a:t>mengingatkan</a:t>
            </a:r>
            <a:r>
              <a:rPr b="1" dirty="0" lang="en-MY" u="sng">
                <a:uFillTx/>
              </a:rPr>
              <a:t> </a:t>
            </a:r>
            <a:r>
              <a:rPr b="1" dirty="0" err="1" lang="en-MY" u="sng">
                <a:uFillTx/>
              </a:rPr>
              <a:t>serta</a:t>
            </a:r>
            <a:r>
              <a:rPr b="1" dirty="0" lang="en-MY" u="sng">
                <a:uFillTx/>
              </a:rPr>
              <a:t> </a:t>
            </a:r>
            <a:r>
              <a:rPr b="1" dirty="0" err="1" lang="en-MY" u="sng">
                <a:uFillTx/>
              </a:rPr>
              <a:t>mendekatkan</a:t>
            </a:r>
            <a:r>
              <a:rPr b="1" dirty="0" lang="en-MY" u="sng">
                <a:uFillTx/>
              </a:rPr>
              <a:t> </a:t>
            </a:r>
            <a:r>
              <a:rPr b="1" dirty="0" err="1" lang="en-MY" u="sng">
                <a:uFillTx/>
              </a:rPr>
              <a:t>manusia</a:t>
            </a:r>
            <a:r>
              <a:rPr b="1" dirty="0" lang="en-MY" u="sng">
                <a:uFillTx/>
              </a:rPr>
              <a:t> </a:t>
            </a:r>
            <a:r>
              <a:rPr b="1" dirty="0" err="1" lang="en-MY" u="sng">
                <a:uFillTx/>
              </a:rPr>
              <a:t>kepada</a:t>
            </a:r>
            <a:r>
              <a:rPr b="1" dirty="0" lang="en-MY" u="sng">
                <a:uFillTx/>
              </a:rPr>
              <a:t> Allah</a:t>
            </a:r>
            <a:r>
              <a:rPr dirty="0" lang="en-MY">
                <a:uFillTx/>
              </a:rPr>
              <a:t> </a:t>
            </a:r>
            <a:r>
              <a:rPr dirty="0" err="1" lang="en-MY">
                <a:uFillTx/>
              </a:rPr>
              <a:t>selain</a:t>
            </a:r>
            <a:r>
              <a:rPr dirty="0" lang="en-MY">
                <a:uFillTx/>
              </a:rPr>
              <a:t> </a:t>
            </a:r>
            <a:r>
              <a:rPr dirty="0" err="1" lang="en-MY">
                <a:uFillTx/>
              </a:rPr>
              <a:t>mengingatkan</a:t>
            </a:r>
            <a:r>
              <a:rPr dirty="0" lang="en-MY">
                <a:uFillTx/>
              </a:rPr>
              <a:t> </a:t>
            </a:r>
            <a:r>
              <a:rPr dirty="0" err="1" lang="en-MY">
                <a:uFillTx/>
              </a:rPr>
              <a:t>bahawa</a:t>
            </a:r>
            <a:r>
              <a:rPr dirty="0" lang="en-MY">
                <a:uFillTx/>
              </a:rPr>
              <a:t> </a:t>
            </a:r>
            <a:r>
              <a:rPr dirty="0" err="1" lang="en-MY">
                <a:uFillTx/>
              </a:rPr>
              <a:t>manusia</a:t>
            </a:r>
            <a:r>
              <a:rPr dirty="0" lang="en-MY">
                <a:uFillTx/>
              </a:rPr>
              <a:t> </a:t>
            </a:r>
            <a:r>
              <a:rPr dirty="0" err="1" lang="en-MY">
                <a:uFillTx/>
              </a:rPr>
              <a:t>memegang</a:t>
            </a:r>
            <a:r>
              <a:rPr dirty="0" lang="en-MY">
                <a:uFillTx/>
              </a:rPr>
              <a:t> </a:t>
            </a:r>
            <a:r>
              <a:rPr dirty="0" err="1" lang="en-MY">
                <a:uFillTx/>
              </a:rPr>
              <a:t>amanah</a:t>
            </a:r>
            <a:r>
              <a:rPr dirty="0" lang="en-MY">
                <a:uFillTx/>
              </a:rPr>
              <a:t> </a:t>
            </a:r>
            <a:r>
              <a:rPr dirty="0" err="1" lang="en-MY">
                <a:uFillTx/>
              </a:rPr>
              <a:t>untuk</a:t>
            </a:r>
            <a:r>
              <a:rPr dirty="0" lang="en-MY">
                <a:uFillTx/>
              </a:rPr>
              <a:t> </a:t>
            </a:r>
            <a:r>
              <a:rPr b="1" dirty="0" err="1" lang="en-MY" u="sng">
                <a:uFillTx/>
              </a:rPr>
              <a:t>memakmurkan</a:t>
            </a:r>
            <a:r>
              <a:rPr b="1" dirty="0" lang="en-MY" u="sng">
                <a:uFillTx/>
              </a:rPr>
              <a:t> </a:t>
            </a:r>
            <a:r>
              <a:rPr b="1" dirty="0" err="1" lang="en-MY" u="sng">
                <a:uFillTx/>
              </a:rPr>
              <a:t>alam</a:t>
            </a:r>
            <a:r>
              <a:rPr b="1" dirty="0" lang="en-MY" u="sng">
                <a:uFillTx/>
              </a:rPr>
              <a:t> </a:t>
            </a:r>
            <a:r>
              <a:rPr dirty="0" err="1" lang="en-MY">
                <a:uFillTx/>
              </a:rPr>
              <a:t>ini</a:t>
            </a:r>
            <a:r>
              <a:rPr dirty="0" lang="en-MY">
                <a:uFillTx/>
              </a:rPr>
              <a:t>.</a:t>
            </a:r>
          </a:p>
          <a:p>
            <a:pPr algn="just">
              <a:defRPr>
                <a:uFillTx/>
              </a:defRPr>
            </a:pPr>
            <a:r>
              <a:rPr dirty="0" err="1" lang="en-MY">
                <a:uFillTx/>
              </a:rPr>
              <a:t>Manusia</a:t>
            </a:r>
            <a:r>
              <a:rPr dirty="0" lang="en-MY">
                <a:uFillTx/>
              </a:rPr>
              <a:t> </a:t>
            </a:r>
            <a:r>
              <a:rPr dirty="0" err="1" lang="en-MY">
                <a:uFillTx/>
              </a:rPr>
              <a:t>sebagai</a:t>
            </a:r>
            <a:r>
              <a:rPr dirty="0" lang="en-MY">
                <a:uFillTx/>
              </a:rPr>
              <a:t> </a:t>
            </a:r>
            <a:r>
              <a:rPr dirty="0" err="1" lang="en-MY">
                <a:uFillTx/>
              </a:rPr>
              <a:t>khalifah</a:t>
            </a:r>
            <a:r>
              <a:rPr dirty="0" lang="en-MY">
                <a:uFillTx/>
              </a:rPr>
              <a:t> </a:t>
            </a:r>
            <a:r>
              <a:rPr dirty="0" err="1" lang="en-MY">
                <a:uFillTx/>
              </a:rPr>
              <a:t>sepatutnya</a:t>
            </a:r>
            <a:r>
              <a:rPr dirty="0" lang="en-MY">
                <a:uFillTx/>
              </a:rPr>
              <a:t> </a:t>
            </a:r>
            <a:r>
              <a:rPr dirty="0" err="1" lang="en-MY">
                <a:uFillTx/>
              </a:rPr>
              <a:t>menggunakan</a:t>
            </a:r>
            <a:r>
              <a:rPr dirty="0" lang="en-MY">
                <a:uFillTx/>
              </a:rPr>
              <a:t> </a:t>
            </a:r>
            <a:r>
              <a:rPr dirty="0" err="1" lang="en-MY">
                <a:uFillTx/>
              </a:rPr>
              <a:t>ilmu</a:t>
            </a:r>
            <a:r>
              <a:rPr dirty="0" lang="en-MY">
                <a:uFillTx/>
              </a:rPr>
              <a:t> </a:t>
            </a:r>
            <a:r>
              <a:rPr dirty="0" err="1" lang="en-MY">
                <a:uFillTx/>
              </a:rPr>
              <a:t>sebagai</a:t>
            </a:r>
            <a:r>
              <a:rPr dirty="0" lang="en-MY">
                <a:uFillTx/>
              </a:rPr>
              <a:t> </a:t>
            </a:r>
            <a:r>
              <a:rPr dirty="0" err="1" lang="en-MY">
                <a:uFillTx/>
              </a:rPr>
              <a:t>syarat</a:t>
            </a:r>
            <a:r>
              <a:rPr dirty="0" lang="en-MY">
                <a:uFillTx/>
              </a:rPr>
              <a:t> </a:t>
            </a:r>
            <a:r>
              <a:rPr dirty="0" err="1" lang="en-MY">
                <a:uFillTx/>
              </a:rPr>
              <a:t>utama</a:t>
            </a:r>
            <a:r>
              <a:rPr dirty="0" lang="en-MY">
                <a:uFillTx/>
              </a:rPr>
              <a:t> </a:t>
            </a:r>
            <a:r>
              <a:rPr dirty="0" err="1" lang="en-MY">
                <a:uFillTx/>
              </a:rPr>
              <a:t>dalam</a:t>
            </a:r>
            <a:r>
              <a:rPr dirty="0" lang="en-MY">
                <a:uFillTx/>
              </a:rPr>
              <a:t> </a:t>
            </a:r>
            <a:r>
              <a:rPr dirty="0" err="1" lang="en-MY">
                <a:uFillTx/>
              </a:rPr>
              <a:t>membangun</a:t>
            </a:r>
            <a:r>
              <a:rPr dirty="0" lang="en-MY">
                <a:uFillTx/>
              </a:rPr>
              <a:t> </a:t>
            </a:r>
            <a:r>
              <a:rPr dirty="0" err="1" lang="en-MY">
                <a:uFillTx/>
              </a:rPr>
              <a:t>ketamadunan</a:t>
            </a:r>
            <a:r>
              <a:rPr dirty="0" lang="en-MY">
                <a:uFillTx/>
              </a:rPr>
              <a:t> dan </a:t>
            </a:r>
            <a:r>
              <a:rPr dirty="0" err="1" lang="en-MY">
                <a:uFillTx/>
              </a:rPr>
              <a:t>teknologi</a:t>
            </a:r>
            <a:r>
              <a:rPr dirty="0" lang="en-MY">
                <a:uFillTx/>
              </a:rPr>
              <a:t> </a:t>
            </a:r>
            <a:r>
              <a:rPr dirty="0" err="1" lang="en-MY">
                <a:uFillTx/>
              </a:rPr>
              <a:t>moden</a:t>
            </a:r>
            <a:r>
              <a:rPr dirty="0" lang="en-MY">
                <a:uFillTx/>
              </a:rPr>
              <a:t> (</a:t>
            </a:r>
            <a:r>
              <a:rPr dirty="0" err="1" lang="en-MY">
                <a:uFillTx/>
              </a:rPr>
              <a:t>teknologi</a:t>
            </a:r>
            <a:r>
              <a:rPr dirty="0" lang="en-MY">
                <a:uFillTx/>
              </a:rPr>
              <a:t> dan </a:t>
            </a:r>
            <a:r>
              <a:rPr dirty="0" err="1" lang="en-MY">
                <a:uFillTx/>
              </a:rPr>
              <a:t>hasilnya</a:t>
            </a:r>
            <a:r>
              <a:rPr dirty="0" lang="en-MY">
                <a:uFillTx/>
              </a:rPr>
              <a:t> </a:t>
            </a:r>
            <a:r>
              <a:rPr dirty="0" err="1" lang="en-MY">
                <a:uFillTx/>
              </a:rPr>
              <a:t>perlu</a:t>
            </a:r>
            <a:r>
              <a:rPr dirty="0" lang="en-MY">
                <a:uFillTx/>
              </a:rPr>
              <a:t> </a:t>
            </a:r>
            <a:r>
              <a:rPr dirty="0" err="1" lang="en-MY">
                <a:uFillTx/>
              </a:rPr>
              <a:t>digunakan</a:t>
            </a:r>
            <a:r>
              <a:rPr dirty="0" lang="en-MY">
                <a:uFillTx/>
              </a:rPr>
              <a:t> </a:t>
            </a:r>
            <a:r>
              <a:rPr dirty="0" err="1" lang="en-MY">
                <a:uFillTx/>
              </a:rPr>
              <a:t>dengan</a:t>
            </a:r>
            <a:r>
              <a:rPr dirty="0" lang="en-MY">
                <a:uFillTx/>
              </a:rPr>
              <a:t> </a:t>
            </a:r>
            <a:r>
              <a:rPr dirty="0" err="1" lang="en-MY">
                <a:uFillTx/>
              </a:rPr>
              <a:t>cara</a:t>
            </a:r>
            <a:r>
              <a:rPr dirty="0" lang="en-MY">
                <a:uFillTx/>
              </a:rPr>
              <a:t> yang </a:t>
            </a:r>
            <a:r>
              <a:rPr dirty="0" err="1" lang="en-MY">
                <a:uFillTx/>
              </a:rPr>
              <a:t>baik</a:t>
            </a:r>
            <a:r>
              <a:rPr dirty="0" lang="en-MY">
                <a:uFillTx/>
              </a:rPr>
              <a:t> (</a:t>
            </a:r>
            <a:r>
              <a:rPr dirty="0" err="1" lang="en-MY">
                <a:uFillTx/>
              </a:rPr>
              <a:t>makruf</a:t>
            </a:r>
            <a:r>
              <a:rPr dirty="0" lang="en-MY">
                <a:uFillTx/>
              </a:rPr>
              <a:t>) dan </a:t>
            </a:r>
            <a:r>
              <a:rPr dirty="0" err="1" lang="en-MY">
                <a:uFillTx/>
              </a:rPr>
              <a:t>bukannya</a:t>
            </a:r>
            <a:r>
              <a:rPr dirty="0" lang="en-MY">
                <a:uFillTx/>
              </a:rPr>
              <a:t> </a:t>
            </a:r>
            <a:r>
              <a:rPr dirty="0" err="1" lang="en-MY">
                <a:uFillTx/>
              </a:rPr>
              <a:t>untuk</a:t>
            </a:r>
            <a:r>
              <a:rPr dirty="0" lang="en-MY">
                <a:uFillTx/>
              </a:rPr>
              <a:t> </a:t>
            </a:r>
            <a:r>
              <a:rPr dirty="0" err="1" lang="en-MY">
                <a:uFillTx/>
              </a:rPr>
              <a:t>tujuan</a:t>
            </a:r>
            <a:r>
              <a:rPr dirty="0" lang="en-MY">
                <a:uFillTx/>
              </a:rPr>
              <a:t> yang salah/</a:t>
            </a:r>
            <a:r>
              <a:rPr dirty="0" err="1" lang="en-MY">
                <a:uFillTx/>
              </a:rPr>
              <a:t>maksiat</a:t>
            </a:r>
            <a:r>
              <a:rPr dirty="0" lang="en-MY">
                <a:uFillTx/>
              </a:rPr>
              <a:t>).  </a:t>
            </a:r>
            <a:r>
              <a:rPr dirty="0" err="1" lang="en-MY">
                <a:uFillTx/>
              </a:rPr>
              <a:t>Teknologi</a:t>
            </a:r>
            <a:r>
              <a:rPr dirty="0" lang="en-MY">
                <a:uFillTx/>
              </a:rPr>
              <a:t> </a:t>
            </a:r>
            <a:r>
              <a:rPr dirty="0" err="1" lang="en-MY">
                <a:uFillTx/>
              </a:rPr>
              <a:t>seharusnya</a:t>
            </a:r>
            <a:r>
              <a:rPr dirty="0" lang="en-MY">
                <a:uFillTx/>
              </a:rPr>
              <a:t> </a:t>
            </a:r>
            <a:r>
              <a:rPr dirty="0" err="1" lang="en-MY">
                <a:uFillTx/>
              </a:rPr>
              <a:t>digunakan</a:t>
            </a:r>
            <a:r>
              <a:rPr dirty="0" lang="en-MY">
                <a:uFillTx/>
              </a:rPr>
              <a:t> </a:t>
            </a:r>
            <a:r>
              <a:rPr dirty="0" err="1" lang="en-MY">
                <a:uFillTx/>
              </a:rPr>
              <a:t>sebagai</a:t>
            </a:r>
            <a:r>
              <a:rPr dirty="0" lang="en-MY">
                <a:uFillTx/>
              </a:rPr>
              <a:t> </a:t>
            </a:r>
            <a:r>
              <a:rPr b="1" dirty="0" err="1" lang="en-MY" u="sng">
                <a:uFillTx/>
              </a:rPr>
              <a:t>alat</a:t>
            </a:r>
            <a:r>
              <a:rPr b="1" dirty="0" lang="en-MY" u="sng">
                <a:uFillTx/>
              </a:rPr>
              <a:t> </a:t>
            </a:r>
            <a:r>
              <a:rPr b="1" dirty="0" err="1" lang="en-MY" u="sng">
                <a:uFillTx/>
              </a:rPr>
              <a:t>untuk</a:t>
            </a:r>
            <a:r>
              <a:rPr b="1" dirty="0" lang="en-MY" u="sng">
                <a:uFillTx/>
              </a:rPr>
              <a:t> </a:t>
            </a:r>
            <a:r>
              <a:rPr b="1" dirty="0" err="1" lang="en-MY" u="sng">
                <a:uFillTx/>
              </a:rPr>
              <a:t>memakmurkan</a:t>
            </a:r>
            <a:r>
              <a:rPr b="1" dirty="0" lang="en-MY" u="sng">
                <a:uFillTx/>
              </a:rPr>
              <a:t> </a:t>
            </a:r>
            <a:r>
              <a:rPr b="1" dirty="0" err="1" lang="en-MY" u="sng">
                <a:uFillTx/>
              </a:rPr>
              <a:t>alam</a:t>
            </a:r>
            <a:r>
              <a:rPr b="1" dirty="0" lang="en-MY" u="sng">
                <a:uFillTx/>
              </a:rPr>
              <a:t> dan </a:t>
            </a:r>
            <a:r>
              <a:rPr b="1" dirty="0" err="1" lang="en-MY" u="sng">
                <a:uFillTx/>
              </a:rPr>
              <a:t>bukannya</a:t>
            </a:r>
            <a:r>
              <a:rPr b="1" dirty="0" lang="en-MY" u="sng">
                <a:uFillTx/>
              </a:rPr>
              <a:t> </a:t>
            </a:r>
            <a:r>
              <a:rPr b="1" dirty="0" err="1" lang="en-MY" u="sng">
                <a:uFillTx/>
              </a:rPr>
              <a:t>digunakan</a:t>
            </a:r>
            <a:r>
              <a:rPr b="1" dirty="0" lang="en-MY" u="sng">
                <a:uFillTx/>
              </a:rPr>
              <a:t> </a:t>
            </a:r>
            <a:r>
              <a:rPr b="1" dirty="0" err="1" lang="en-MY" u="sng">
                <a:uFillTx/>
              </a:rPr>
              <a:t>untuk</a:t>
            </a:r>
            <a:r>
              <a:rPr b="1" dirty="0" lang="en-MY" u="sng">
                <a:uFillTx/>
              </a:rPr>
              <a:t> </a:t>
            </a:r>
            <a:r>
              <a:rPr b="1" dirty="0" err="1" lang="en-MY" u="sng">
                <a:uFillTx/>
              </a:rPr>
              <a:t>memusnahkan</a:t>
            </a:r>
            <a:r>
              <a:rPr b="1" dirty="0" lang="en-MY" u="sng">
                <a:uFillTx/>
              </a:rPr>
              <a:t> </a:t>
            </a:r>
            <a:r>
              <a:rPr b="1" dirty="0" err="1" lang="en-MY" u="sng">
                <a:uFillTx/>
              </a:rPr>
              <a:t>alam</a:t>
            </a:r>
            <a:r>
              <a:rPr dirty="0" lang="en-MY">
                <a:uFillTx/>
              </a:rPr>
              <a:t>.</a:t>
            </a:r>
          </a:p>
          <a:p>
            <a:pPr>
              <a:defRPr>
                <a:uFillTx/>
              </a:defRPr>
            </a:pPr>
            <a:endParaRPr dirty="0" lang="en-MY">
              <a:uFillTx/>
            </a:endParaRPr>
          </a:p>
          <a:p>
            <a:pPr>
              <a:defRPr>
                <a:uFillTx/>
              </a:defRPr>
            </a:pPr>
            <a:endParaRPr dirty="0" lang="en-MY">
              <a:uFillTx/>
            </a:endParaRPr>
          </a:p>
          <a:p>
            <a:pPr indent="0" marL="0">
              <a:buFont charset="0" panose="020B0604020202020204" pitchFamily="34" typeface="Arial"/>
              <a:buNone/>
              <a:defRPr>
                <a:uFillTx/>
              </a:defRPr>
            </a:pPr>
            <a:endParaRPr dirty="0" lang="en-MY">
              <a:uFillTx/>
            </a:endParaRPr>
          </a:p>
          <a:p>
            <a:pPr indent="0" marL="0">
              <a:buFont charset="0" panose="020B0604020202020204" pitchFamily="34" typeface="Arial"/>
              <a:buNone/>
              <a:defRPr>
                <a:uFillTx/>
              </a:defRPr>
            </a:pPr>
            <a:endParaRPr dirty="0" lang="en-MY">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93750" y="188913"/>
            <a:ext cx="7056438" cy="84137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defTabSz="457207" eaLnBrk="1" fontAlgn="auto" hangingPunct="1">
              <a:spcAft>
                <a:spcPts val="0"/>
              </a:spcAft>
              <a:defRPr>
                <a:uFillTx/>
              </a:defRPr>
            </a:pPr>
            <a:r>
              <a:rPr dirty="0" lang="en-GB">
                <a:solidFill>
                  <a:srgbClr val="FFC000"/>
                </a:solidFill>
                <a:uFillTx/>
              </a:rPr>
              <a:t>OBJEKTIF BAB 1</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3555"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09600" y="2362200"/>
            <a:ext cx="7924800" cy="404336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hangingPunct="1" indent="0" marL="0">
              <a:buFont charset="0" panose="020B0604020202020204" pitchFamily="34" typeface="Arial"/>
              <a:buNone/>
              <a:defRPr>
                <a:uFillTx/>
              </a:defRPr>
            </a:pPr>
            <a:r>
              <a:rPr altLang="en-US" dirty="0" lang="en-GB" sz="3200">
                <a:uFillTx/>
              </a:rPr>
              <a:t>Di </a:t>
            </a:r>
            <a:r>
              <a:rPr altLang="en-US" dirty="0" err="1" lang="en-GB" sz="3200">
                <a:uFillTx/>
              </a:rPr>
              <a:t>akhir</a:t>
            </a:r>
            <a:r>
              <a:rPr altLang="en-US" dirty="0" lang="en-GB" sz="3200">
                <a:uFillTx/>
              </a:rPr>
              <a:t> </a:t>
            </a:r>
            <a:r>
              <a:rPr altLang="en-US" dirty="0" err="1" lang="en-GB" sz="3200">
                <a:uFillTx/>
              </a:rPr>
              <a:t>bab</a:t>
            </a:r>
            <a:r>
              <a:rPr altLang="en-US" dirty="0" lang="en-GB" sz="3200">
                <a:uFillTx/>
              </a:rPr>
              <a:t> </a:t>
            </a:r>
            <a:r>
              <a:rPr altLang="en-US" dirty="0" err="1" lang="en-GB" sz="3200">
                <a:uFillTx/>
              </a:rPr>
              <a:t>ini</a:t>
            </a:r>
            <a:r>
              <a:rPr altLang="en-US" dirty="0" lang="en-GB" sz="3200">
                <a:uFillTx/>
              </a:rPr>
              <a:t>, </a:t>
            </a:r>
            <a:r>
              <a:rPr altLang="en-US" dirty="0" err="1" lang="en-GB" sz="3200">
                <a:uFillTx/>
              </a:rPr>
              <a:t>pelajar</a:t>
            </a:r>
            <a:r>
              <a:rPr altLang="en-US" dirty="0" lang="en-GB" sz="3200">
                <a:uFillTx/>
              </a:rPr>
              <a:t> </a:t>
            </a:r>
            <a:r>
              <a:rPr altLang="en-US" dirty="0" err="1" lang="en-GB" sz="3200">
                <a:uFillTx/>
              </a:rPr>
              <a:t>dapat</a:t>
            </a:r>
            <a:r>
              <a:rPr altLang="en-US" dirty="0" lang="en-GB" sz="3200">
                <a:uFillTx/>
              </a:rPr>
              <a:t>:</a:t>
            </a:r>
          </a:p>
          <a:p>
            <a:pPr eaLnBrk="1" hangingPunct="1" indent="-514350" marL="514350">
              <a:buFont typeface="+mj-lt"/>
              <a:buAutoNum type="arabicPeriod"/>
              <a:defRPr>
                <a:uFillTx/>
              </a:defRPr>
            </a:pPr>
            <a:r>
              <a:rPr altLang="en-US" dirty="0" err="1" lang="en-GB" sz="3200">
                <a:uFillTx/>
              </a:rPr>
              <a:t>Mengetahui</a:t>
            </a:r>
            <a:r>
              <a:rPr altLang="en-US" dirty="0" lang="en-GB" sz="3200">
                <a:uFillTx/>
              </a:rPr>
              <a:t> </a:t>
            </a:r>
            <a:r>
              <a:rPr altLang="en-US" dirty="0" err="1" lang="en-GB" sz="3200">
                <a:uFillTx/>
              </a:rPr>
              <a:t>falsafah</a:t>
            </a:r>
            <a:r>
              <a:rPr altLang="en-US" dirty="0" lang="en-GB" sz="3200">
                <a:uFillTx/>
              </a:rPr>
              <a:t>, </a:t>
            </a:r>
            <a:r>
              <a:rPr altLang="en-US" dirty="0" err="1" lang="en-GB" sz="3200">
                <a:uFillTx/>
              </a:rPr>
              <a:t>visi</a:t>
            </a:r>
            <a:r>
              <a:rPr altLang="en-US" dirty="0" lang="en-GB" sz="3200">
                <a:uFillTx/>
              </a:rPr>
              <a:t>, </a:t>
            </a:r>
            <a:r>
              <a:rPr altLang="en-US" dirty="0" err="1" lang="en-GB" sz="3200">
                <a:uFillTx/>
              </a:rPr>
              <a:t>misi</a:t>
            </a:r>
            <a:r>
              <a:rPr altLang="en-US" dirty="0" lang="en-GB" sz="3200">
                <a:uFillTx/>
              </a:rPr>
              <a:t> </a:t>
            </a:r>
            <a:r>
              <a:rPr altLang="en-US" dirty="0" err="1" lang="en-GB" sz="3200">
                <a:uFillTx/>
              </a:rPr>
              <a:t>Universiti</a:t>
            </a:r>
            <a:r>
              <a:rPr altLang="en-US" dirty="0" lang="en-GB" sz="3200">
                <a:uFillTx/>
              </a:rPr>
              <a:t> </a:t>
            </a:r>
            <a:r>
              <a:rPr altLang="en-US" dirty="0" err="1" lang="en-GB" sz="3200">
                <a:uFillTx/>
              </a:rPr>
              <a:t>Teknologi</a:t>
            </a:r>
            <a:r>
              <a:rPr altLang="en-US" dirty="0" lang="en-GB" sz="3200">
                <a:uFillTx/>
              </a:rPr>
              <a:t> Malaysia </a:t>
            </a:r>
            <a:r>
              <a:rPr altLang="en-US" dirty="0" err="1" lang="en-GB" sz="3200">
                <a:uFillTx/>
              </a:rPr>
              <a:t>dalam</a:t>
            </a:r>
            <a:r>
              <a:rPr altLang="en-US" dirty="0" lang="en-GB" sz="3200">
                <a:uFillTx/>
              </a:rPr>
              <a:t> </a:t>
            </a:r>
            <a:r>
              <a:rPr altLang="en-US" dirty="0" err="1" lang="en-GB" sz="3200">
                <a:uFillTx/>
              </a:rPr>
              <a:t>perkembangan</a:t>
            </a:r>
            <a:r>
              <a:rPr altLang="en-US" dirty="0" lang="en-GB" sz="3200">
                <a:uFillTx/>
              </a:rPr>
              <a:t> sains dan </a:t>
            </a:r>
            <a:r>
              <a:rPr altLang="en-US" dirty="0" err="1" lang="en-GB" sz="3200">
                <a:uFillTx/>
              </a:rPr>
              <a:t>teknologi</a:t>
            </a:r>
            <a:r>
              <a:rPr altLang="en-US" dirty="0" lang="en-GB" sz="3200">
                <a:uFillTx/>
              </a:rPr>
              <a:t> </a:t>
            </a:r>
          </a:p>
          <a:p>
            <a:pPr eaLnBrk="1" hangingPunct="1" indent="-514350" marL="514350">
              <a:buFont typeface="+mj-lt"/>
              <a:buAutoNum type="arabicPeriod"/>
              <a:defRPr>
                <a:uFillTx/>
              </a:defRPr>
            </a:pPr>
            <a:r>
              <a:rPr altLang="en-US" dirty="0" err="1" lang="en-GB" sz="3200">
                <a:uFillTx/>
              </a:rPr>
              <a:t>Menghuraikan</a:t>
            </a:r>
            <a:r>
              <a:rPr altLang="en-US" dirty="0" lang="en-GB" sz="3200">
                <a:uFillTx/>
              </a:rPr>
              <a:t> </a:t>
            </a:r>
            <a:r>
              <a:rPr altLang="en-US" dirty="0" err="1" lang="en-GB" sz="3200">
                <a:uFillTx/>
              </a:rPr>
              <a:t>definisi</a:t>
            </a:r>
            <a:r>
              <a:rPr altLang="en-US" dirty="0" lang="en-GB" sz="3200">
                <a:uFillTx/>
              </a:rPr>
              <a:t> </a:t>
            </a:r>
            <a:r>
              <a:rPr altLang="en-US" dirty="0" err="1" lang="en-GB" sz="3200">
                <a:uFillTx/>
              </a:rPr>
              <a:t>pemikiran</a:t>
            </a:r>
            <a:r>
              <a:rPr altLang="en-US" dirty="0" lang="en-GB" sz="3200">
                <a:uFillTx/>
              </a:rPr>
              <a:t> </a:t>
            </a:r>
            <a:r>
              <a:rPr altLang="en-US" dirty="0" err="1" lang="en-GB" sz="3200">
                <a:uFillTx/>
              </a:rPr>
              <a:t>menurut</a:t>
            </a:r>
            <a:r>
              <a:rPr altLang="en-US" dirty="0" lang="en-GB" sz="3200">
                <a:uFillTx/>
              </a:rPr>
              <a:t> Islam dan Barat</a:t>
            </a:r>
          </a:p>
          <a:p>
            <a:pPr eaLnBrk="1" hangingPunct="1" indent="-514350" marL="514350">
              <a:buFont typeface="+mj-lt"/>
              <a:buAutoNum type="arabicPeriod"/>
              <a:defRPr>
                <a:uFillTx/>
              </a:defRPr>
            </a:pPr>
            <a:r>
              <a:rPr altLang="en-US" dirty="0" err="1" lang="en-GB" sz="3200">
                <a:uFillTx/>
              </a:rPr>
              <a:t>Menganalisis</a:t>
            </a:r>
            <a:r>
              <a:rPr altLang="en-US" dirty="0" lang="en-GB" sz="3200">
                <a:uFillTx/>
              </a:rPr>
              <a:t> </a:t>
            </a:r>
            <a:r>
              <a:rPr altLang="en-US" dirty="0" err="1" lang="en-GB" sz="3200">
                <a:uFillTx/>
              </a:rPr>
              <a:t>teras</a:t>
            </a:r>
            <a:r>
              <a:rPr altLang="en-US" dirty="0" lang="en-GB" sz="3200">
                <a:uFillTx/>
              </a:rPr>
              <a:t> </a:t>
            </a:r>
            <a:r>
              <a:rPr altLang="en-US" dirty="0" err="1" lang="en-GB" sz="3200">
                <a:uFillTx/>
              </a:rPr>
              <a:t>pemikiran</a:t>
            </a:r>
            <a:r>
              <a:rPr altLang="en-US" dirty="0" lang="en-GB" sz="3200">
                <a:uFillTx/>
              </a:rPr>
              <a:t> </a:t>
            </a:r>
            <a:r>
              <a:rPr altLang="en-US" dirty="0" err="1" lang="en-GB" sz="3200">
                <a:uFillTx/>
              </a:rPr>
              <a:t>sains</a:t>
            </a:r>
            <a:r>
              <a:rPr altLang="en-US" dirty="0" lang="en-GB" sz="3200">
                <a:uFillTx/>
              </a:rPr>
              <a:t> dan </a:t>
            </a:r>
            <a:r>
              <a:rPr altLang="en-US" dirty="0" err="1" lang="en-GB" sz="3200">
                <a:uFillTx/>
              </a:rPr>
              <a:t>teknologi</a:t>
            </a:r>
            <a:r>
              <a:rPr altLang="en-US" dirty="0" lang="en-GB" sz="3200">
                <a:uFillTx/>
              </a:rPr>
              <a:t> </a:t>
            </a:r>
            <a:r>
              <a:rPr altLang="en-US" dirty="0" err="1" lang="en-GB" sz="3200">
                <a:uFillTx/>
              </a:rPr>
              <a:t>menurut</a:t>
            </a:r>
            <a:r>
              <a:rPr altLang="en-US" dirty="0" lang="en-GB" sz="3200">
                <a:uFillTx/>
              </a:rPr>
              <a:t> Islam dan Barat</a:t>
            </a:r>
          </a:p>
          <a:p>
            <a:pPr eaLnBrk="1" hangingPunct="1" indent="-514350" marL="514350">
              <a:buFont typeface="+mj-lt"/>
              <a:buAutoNum type="arabicPeriod"/>
              <a:defRPr>
                <a:uFillTx/>
              </a:defRPr>
            </a:pPr>
            <a:endParaRPr altLang="en-US" dirty="0" lang="en-GB" sz="3200">
              <a:uFillTx/>
            </a:endParaRPr>
          </a:p>
          <a:p>
            <a:pPr eaLnBrk="1" hangingPunct="1" indent="-514350" marL="514350">
              <a:buFont typeface="+mj-lt"/>
              <a:buAutoNum type="arabicPeriod"/>
              <a:defRPr>
                <a:uFillTx/>
              </a:defRPr>
            </a:pPr>
            <a:endParaRPr altLang="en-US" dirty="0" lang="en-GB" sz="320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5604" name="Slide Numb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fld id="{B3DD5BED-8581-4347-98B4-F9A178E05FE0}" type="slidenum">
              <a:rPr altLang="en-US" lang="ar-SA" smtClean="0">
                <a:uFillTx/>
                <a:latin charset="0" panose="020F0502020204030204" pitchFamily="34" typeface="Calibri"/>
              </a:rPr>
              <a:pPr/>
              <a:t>4</a:t>
            </a:fld>
            <a:endParaRPr altLang="en-US" lang="en-US">
              <a:uFillTx/>
              <a:latin charset="0" panose="020F0502020204030204" pitchFamily="34" typeface="Calibri"/>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4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14350" y="533400"/>
            <a:ext cx="8115300" cy="57531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0" marL="0">
              <a:buFont charset="0" panose="020B0604020202020204" pitchFamily="34" typeface="Arial"/>
              <a:buNone/>
              <a:defRPr>
                <a:uFillTx/>
              </a:defRPr>
            </a:pPr>
            <a:r>
              <a:rPr b="1" dirty="0" lang="en-MY">
                <a:uFillTx/>
              </a:rPr>
              <a:t>3. </a:t>
            </a:r>
            <a:r>
              <a:rPr b="1" dirty="0" err="1" lang="en-MY">
                <a:uFillTx/>
              </a:rPr>
              <a:t>Toleransi</a:t>
            </a:r>
            <a:endParaRPr b="1" dirty="0" lang="en-MY">
              <a:uFillTx/>
            </a:endParaRPr>
          </a:p>
          <a:p>
            <a:pPr algn="just">
              <a:defRPr>
                <a:uFillTx/>
              </a:defRPr>
            </a:pPr>
            <a:r>
              <a:rPr dirty="0" err="1" lang="en-MY">
                <a:uFillTx/>
              </a:rPr>
              <a:t>Sikap</a:t>
            </a:r>
            <a:r>
              <a:rPr dirty="0" lang="en-MY">
                <a:uFillTx/>
              </a:rPr>
              <a:t> </a:t>
            </a:r>
            <a:r>
              <a:rPr dirty="0" err="1" lang="en-MY">
                <a:uFillTx/>
              </a:rPr>
              <a:t>toleransi</a:t>
            </a:r>
            <a:r>
              <a:rPr dirty="0" lang="en-MY">
                <a:uFillTx/>
              </a:rPr>
              <a:t> </a:t>
            </a:r>
            <a:r>
              <a:rPr dirty="0" err="1" lang="en-MY">
                <a:uFillTx/>
              </a:rPr>
              <a:t>merupakan</a:t>
            </a:r>
            <a:r>
              <a:rPr dirty="0" lang="en-MY">
                <a:uFillTx/>
              </a:rPr>
              <a:t> </a:t>
            </a:r>
            <a:r>
              <a:rPr dirty="0" err="1" lang="en-MY">
                <a:uFillTx/>
              </a:rPr>
              <a:t>manifestasi</a:t>
            </a:r>
            <a:r>
              <a:rPr dirty="0" lang="en-MY">
                <a:uFillTx/>
              </a:rPr>
              <a:t> </a:t>
            </a:r>
            <a:r>
              <a:rPr dirty="0" err="1" lang="en-MY">
                <a:uFillTx/>
              </a:rPr>
              <a:t>dari</a:t>
            </a:r>
            <a:r>
              <a:rPr dirty="0" lang="en-MY">
                <a:uFillTx/>
              </a:rPr>
              <a:t> </a:t>
            </a:r>
            <a:r>
              <a:rPr dirty="0" err="1" lang="en-MY">
                <a:uFillTx/>
              </a:rPr>
              <a:t>prinsip</a:t>
            </a:r>
            <a:r>
              <a:rPr dirty="0" lang="en-MY">
                <a:uFillTx/>
              </a:rPr>
              <a:t> </a:t>
            </a:r>
            <a:r>
              <a:rPr dirty="0" err="1" lang="en-MY">
                <a:uFillTx/>
              </a:rPr>
              <a:t>kesetaraan</a:t>
            </a:r>
            <a:r>
              <a:rPr dirty="0" lang="en-MY">
                <a:uFillTx/>
              </a:rPr>
              <a:t> </a:t>
            </a:r>
            <a:r>
              <a:rPr dirty="0" err="1" lang="en-MY">
                <a:uFillTx/>
              </a:rPr>
              <a:t>untuk</a:t>
            </a:r>
            <a:r>
              <a:rPr dirty="0" lang="en-MY">
                <a:uFillTx/>
              </a:rPr>
              <a:t> </a:t>
            </a:r>
            <a:r>
              <a:rPr dirty="0" err="1" lang="en-MY">
                <a:uFillTx/>
              </a:rPr>
              <a:t>menimbulkan</a:t>
            </a:r>
            <a:r>
              <a:rPr dirty="0" lang="en-MY">
                <a:uFillTx/>
              </a:rPr>
              <a:t> </a:t>
            </a:r>
            <a:r>
              <a:rPr dirty="0" err="1" lang="en-MY">
                <a:uFillTx/>
              </a:rPr>
              <a:t>sifat</a:t>
            </a:r>
            <a:r>
              <a:rPr dirty="0" lang="en-MY">
                <a:uFillTx/>
              </a:rPr>
              <a:t> </a:t>
            </a:r>
            <a:r>
              <a:rPr dirty="0" err="1" lang="en-MY">
                <a:uFillTx/>
              </a:rPr>
              <a:t>tolong-menolong</a:t>
            </a:r>
            <a:r>
              <a:rPr dirty="0" lang="en-MY">
                <a:uFillTx/>
              </a:rPr>
              <a:t> </a:t>
            </a:r>
            <a:r>
              <a:rPr dirty="0" err="1" lang="en-MY">
                <a:uFillTx/>
              </a:rPr>
              <a:t>dan</a:t>
            </a:r>
            <a:r>
              <a:rPr dirty="0" lang="en-MY">
                <a:uFillTx/>
              </a:rPr>
              <a:t> </a:t>
            </a:r>
            <a:r>
              <a:rPr dirty="0" err="1" lang="en-MY">
                <a:uFillTx/>
              </a:rPr>
              <a:t>sikap</a:t>
            </a:r>
            <a:r>
              <a:rPr dirty="0" lang="en-MY">
                <a:uFillTx/>
              </a:rPr>
              <a:t> </a:t>
            </a:r>
            <a:r>
              <a:rPr dirty="0" err="1" lang="en-MY">
                <a:uFillTx/>
              </a:rPr>
              <a:t>kepedulian</a:t>
            </a:r>
            <a:r>
              <a:rPr dirty="0" lang="en-MY">
                <a:uFillTx/>
              </a:rPr>
              <a:t> </a:t>
            </a:r>
            <a:r>
              <a:rPr dirty="0" err="1" lang="en-MY">
                <a:uFillTx/>
              </a:rPr>
              <a:t>sosial</a:t>
            </a:r>
            <a:r>
              <a:rPr dirty="0" lang="en-MY">
                <a:uFillTx/>
              </a:rPr>
              <a:t> di </a:t>
            </a:r>
            <a:r>
              <a:rPr dirty="0" err="1" lang="en-MY">
                <a:uFillTx/>
              </a:rPr>
              <a:t>antara</a:t>
            </a:r>
            <a:r>
              <a:rPr dirty="0" lang="en-MY">
                <a:uFillTx/>
              </a:rPr>
              <a:t> </a:t>
            </a:r>
            <a:r>
              <a:rPr dirty="0" err="1" lang="en-MY">
                <a:uFillTx/>
              </a:rPr>
              <a:t>sesama</a:t>
            </a:r>
            <a:r>
              <a:rPr dirty="0" lang="en-MY">
                <a:uFillTx/>
              </a:rPr>
              <a:t> </a:t>
            </a:r>
            <a:r>
              <a:rPr dirty="0" err="1" lang="en-MY">
                <a:uFillTx/>
              </a:rPr>
              <a:t>umat</a:t>
            </a:r>
            <a:r>
              <a:rPr dirty="0" lang="en-MY">
                <a:uFillTx/>
              </a:rPr>
              <a:t> Islam </a:t>
            </a:r>
            <a:r>
              <a:rPr dirty="0" err="1" lang="en-MY">
                <a:uFillTx/>
              </a:rPr>
              <a:t>dan</a:t>
            </a:r>
            <a:r>
              <a:rPr dirty="0" lang="en-MY">
                <a:uFillTx/>
              </a:rPr>
              <a:t> </a:t>
            </a:r>
            <a:r>
              <a:rPr dirty="0" err="1" lang="en-MY">
                <a:uFillTx/>
              </a:rPr>
              <a:t>bukan</a:t>
            </a:r>
            <a:r>
              <a:rPr dirty="0" lang="en-MY">
                <a:uFillTx/>
              </a:rPr>
              <a:t> Islam</a:t>
            </a:r>
          </a:p>
          <a:p>
            <a:pPr algn="just">
              <a:defRPr>
                <a:uFillTx/>
              </a:defRPr>
            </a:pPr>
            <a:r>
              <a:rPr dirty="0" err="1" lang="en-MY">
                <a:uFillTx/>
              </a:rPr>
              <a:t>Adanya</a:t>
            </a:r>
            <a:r>
              <a:rPr dirty="0" lang="en-MY">
                <a:uFillTx/>
              </a:rPr>
              <a:t> </a:t>
            </a:r>
            <a:r>
              <a:rPr dirty="0" err="1" lang="en-MY">
                <a:uFillTx/>
              </a:rPr>
              <a:t>toleransi</a:t>
            </a:r>
            <a:r>
              <a:rPr dirty="0" lang="en-MY">
                <a:uFillTx/>
              </a:rPr>
              <a:t> </a:t>
            </a:r>
            <a:r>
              <a:rPr dirty="0" err="1" lang="en-MY">
                <a:uFillTx/>
              </a:rPr>
              <a:t>antara</a:t>
            </a:r>
            <a:r>
              <a:rPr dirty="0" lang="en-MY">
                <a:uFillTx/>
              </a:rPr>
              <a:t> </a:t>
            </a:r>
            <a:r>
              <a:rPr dirty="0" err="1" lang="en-MY">
                <a:uFillTx/>
              </a:rPr>
              <a:t>umat</a:t>
            </a:r>
            <a:r>
              <a:rPr dirty="0" lang="en-MY">
                <a:uFillTx/>
              </a:rPr>
              <a:t> </a:t>
            </a:r>
            <a:r>
              <a:rPr dirty="0" err="1" lang="en-MY">
                <a:uFillTx/>
              </a:rPr>
              <a:t>untuk</a:t>
            </a:r>
            <a:r>
              <a:rPr dirty="0" lang="en-MY">
                <a:uFillTx/>
              </a:rPr>
              <a:t> </a:t>
            </a:r>
            <a:r>
              <a:rPr dirty="0" err="1" lang="en-MY">
                <a:uFillTx/>
              </a:rPr>
              <a:t>berkongsi</a:t>
            </a:r>
            <a:r>
              <a:rPr dirty="0" lang="en-MY">
                <a:uFillTx/>
              </a:rPr>
              <a:t>, </a:t>
            </a:r>
            <a:r>
              <a:rPr dirty="0" err="1" lang="en-MY">
                <a:uFillTx/>
              </a:rPr>
              <a:t>memberi</a:t>
            </a:r>
            <a:r>
              <a:rPr dirty="0" lang="en-MY">
                <a:uFillTx/>
              </a:rPr>
              <a:t> </a:t>
            </a:r>
            <a:r>
              <a:rPr dirty="0" err="1" lang="en-MY">
                <a:uFillTx/>
              </a:rPr>
              <a:t>dan</a:t>
            </a:r>
            <a:r>
              <a:rPr dirty="0" lang="en-MY">
                <a:uFillTx/>
              </a:rPr>
              <a:t> </a:t>
            </a:r>
            <a:r>
              <a:rPr dirty="0" err="1" lang="en-MY">
                <a:uFillTx/>
              </a:rPr>
              <a:t>menerima</a:t>
            </a:r>
            <a:r>
              <a:rPr dirty="0" lang="en-MY">
                <a:uFillTx/>
              </a:rPr>
              <a:t> </a:t>
            </a:r>
            <a:r>
              <a:rPr dirty="0" err="1" lang="en-MY">
                <a:uFillTx/>
              </a:rPr>
              <a:t>ilmu</a:t>
            </a:r>
            <a:r>
              <a:rPr dirty="0" lang="en-MY">
                <a:uFillTx/>
              </a:rPr>
              <a:t> </a:t>
            </a:r>
            <a:r>
              <a:rPr dirty="0" err="1" lang="en-MY">
                <a:uFillTx/>
              </a:rPr>
              <a:t>menyebabkan</a:t>
            </a:r>
            <a:r>
              <a:rPr dirty="0" lang="en-MY">
                <a:uFillTx/>
              </a:rPr>
              <a:t> </a:t>
            </a:r>
            <a:r>
              <a:rPr dirty="0" err="1" lang="en-MY">
                <a:uFillTx/>
              </a:rPr>
              <a:t>perkembangan</a:t>
            </a:r>
            <a:r>
              <a:rPr dirty="0" lang="en-MY">
                <a:uFillTx/>
              </a:rPr>
              <a:t> </a:t>
            </a:r>
            <a:r>
              <a:rPr dirty="0" err="1" lang="en-MY">
                <a:uFillTx/>
              </a:rPr>
              <a:t>sains</a:t>
            </a:r>
            <a:r>
              <a:rPr dirty="0" lang="en-MY">
                <a:uFillTx/>
              </a:rPr>
              <a:t> </a:t>
            </a:r>
            <a:r>
              <a:rPr dirty="0" err="1" lang="en-MY">
                <a:uFillTx/>
              </a:rPr>
              <a:t>dan</a:t>
            </a:r>
            <a:r>
              <a:rPr dirty="0" lang="en-MY">
                <a:uFillTx/>
              </a:rPr>
              <a:t> </a:t>
            </a:r>
            <a:r>
              <a:rPr dirty="0" err="1" lang="en-MY">
                <a:uFillTx/>
              </a:rPr>
              <a:t>teknologi</a:t>
            </a:r>
            <a:r>
              <a:rPr dirty="0" lang="en-MY">
                <a:uFillTx/>
              </a:rPr>
              <a:t> </a:t>
            </a:r>
            <a:r>
              <a:rPr dirty="0" err="1" lang="en-MY">
                <a:uFillTx/>
              </a:rPr>
              <a:t>berkembang</a:t>
            </a:r>
            <a:r>
              <a:rPr dirty="0" lang="en-MY">
                <a:uFillTx/>
              </a:rPr>
              <a:t> </a:t>
            </a:r>
            <a:r>
              <a:rPr dirty="0" err="1" lang="en-MY">
                <a:uFillTx/>
              </a:rPr>
              <a:t>pesat</a:t>
            </a:r>
            <a:r>
              <a:rPr dirty="0" lang="en-MY">
                <a:uFillTx/>
              </a:rPr>
              <a:t>.</a:t>
            </a:r>
          </a:p>
          <a:p>
            <a:pPr algn="just">
              <a:defRPr>
                <a:uFillTx/>
              </a:defRPr>
            </a:pPr>
            <a:r>
              <a:rPr dirty="0" err="1" lang="en-MY">
                <a:uFillTx/>
              </a:rPr>
              <a:t>Makna</a:t>
            </a:r>
            <a:r>
              <a:rPr dirty="0" lang="en-MY">
                <a:uFillTx/>
              </a:rPr>
              <a:t> </a:t>
            </a:r>
            <a:r>
              <a:rPr dirty="0" err="1" lang="en-MY">
                <a:uFillTx/>
              </a:rPr>
              <a:t>ini</a:t>
            </a:r>
            <a:r>
              <a:rPr dirty="0" lang="en-MY">
                <a:uFillTx/>
              </a:rPr>
              <a:t> </a:t>
            </a:r>
            <a:r>
              <a:rPr dirty="0" err="1" lang="en-MY">
                <a:uFillTx/>
              </a:rPr>
              <a:t>selanjutnya</a:t>
            </a:r>
            <a:r>
              <a:rPr dirty="0" lang="en-MY">
                <a:uFillTx/>
              </a:rPr>
              <a:t> </a:t>
            </a:r>
            <a:r>
              <a:rPr dirty="0" err="1" lang="en-MY">
                <a:uFillTx/>
              </a:rPr>
              <a:t>berkembang</a:t>
            </a:r>
            <a:r>
              <a:rPr dirty="0" lang="en-MY">
                <a:uFillTx/>
              </a:rPr>
              <a:t> </a:t>
            </a:r>
            <a:r>
              <a:rPr dirty="0" err="1" lang="en-MY">
                <a:uFillTx/>
              </a:rPr>
              <a:t>menjadi</a:t>
            </a:r>
            <a:r>
              <a:rPr dirty="0" lang="en-MY">
                <a:uFillTx/>
              </a:rPr>
              <a:t> </a:t>
            </a:r>
            <a:r>
              <a:rPr dirty="0" err="1" lang="en-MY">
                <a:uFillTx/>
              </a:rPr>
              <a:t>sikap</a:t>
            </a:r>
            <a:r>
              <a:rPr dirty="0" lang="en-MY">
                <a:uFillTx/>
              </a:rPr>
              <a:t> </a:t>
            </a:r>
            <a:r>
              <a:rPr dirty="0" err="1" lang="en-MY">
                <a:uFillTx/>
              </a:rPr>
              <a:t>lapang</a:t>
            </a:r>
            <a:r>
              <a:rPr dirty="0" lang="en-MY">
                <a:uFillTx/>
              </a:rPr>
              <a:t> </a:t>
            </a:r>
            <a:r>
              <a:rPr dirty="0" err="1" lang="en-MY">
                <a:uFillTx/>
              </a:rPr>
              <a:t>dada</a:t>
            </a:r>
            <a:r>
              <a:rPr dirty="0" lang="en-MY">
                <a:uFillTx/>
              </a:rPr>
              <a:t>/ </a:t>
            </a:r>
            <a:r>
              <a:rPr dirty="0" err="1" lang="en-MY">
                <a:uFillTx/>
              </a:rPr>
              <a:t>terbuka</a:t>
            </a:r>
            <a:r>
              <a:rPr dirty="0" lang="en-MY">
                <a:uFillTx/>
              </a:rPr>
              <a:t> (welcome) </a:t>
            </a:r>
            <a:r>
              <a:rPr dirty="0" err="1" lang="en-MY">
                <a:uFillTx/>
              </a:rPr>
              <a:t>dalam</a:t>
            </a:r>
            <a:r>
              <a:rPr dirty="0" lang="en-MY">
                <a:uFillTx/>
              </a:rPr>
              <a:t> </a:t>
            </a:r>
            <a:r>
              <a:rPr dirty="0" err="1" lang="en-MY">
                <a:uFillTx/>
              </a:rPr>
              <a:t>menghadapi</a:t>
            </a:r>
            <a:r>
              <a:rPr dirty="0" lang="en-MY">
                <a:uFillTx/>
              </a:rPr>
              <a:t> </a:t>
            </a:r>
            <a:r>
              <a:rPr dirty="0" err="1" lang="en-MY">
                <a:uFillTx/>
              </a:rPr>
              <a:t>perbezaan</a:t>
            </a:r>
            <a:r>
              <a:rPr dirty="0" lang="en-MY">
                <a:uFillTx/>
              </a:rPr>
              <a:t> </a:t>
            </a:r>
            <a:r>
              <a:rPr dirty="0" err="1" lang="en-MY">
                <a:uFillTx/>
              </a:rPr>
              <a:t>pendapat</a:t>
            </a:r>
            <a:r>
              <a:rPr dirty="0" lang="en-MY">
                <a:uFillTx/>
              </a:rPr>
              <a:t> </a:t>
            </a:r>
            <a:r>
              <a:rPr dirty="0" err="1" lang="en-MY">
                <a:uFillTx/>
              </a:rPr>
              <a:t>antara</a:t>
            </a:r>
            <a:r>
              <a:rPr dirty="0" lang="en-MY">
                <a:uFillTx/>
              </a:rPr>
              <a:t> para </a:t>
            </a:r>
            <a:r>
              <a:rPr dirty="0" err="1" lang="en-MY">
                <a:uFillTx/>
              </a:rPr>
              <a:t>ilmuwan</a:t>
            </a:r>
            <a:r>
              <a:rPr dirty="0" lang="en-MY">
                <a:uFillTx/>
              </a:rPr>
              <a:t>.</a:t>
            </a:r>
          </a:p>
          <a:p>
            <a:pPr indent="0" marL="0">
              <a:buFont charset="0" panose="020B0604020202020204" pitchFamily="34" typeface="Arial"/>
              <a:buNone/>
              <a:defRPr>
                <a:uFillTx/>
              </a:defRPr>
            </a:pPr>
            <a:endParaRPr dirty="0" lang="en-MY" sz="1800">
              <a:uFillTx/>
            </a:endParaRPr>
          </a:p>
          <a:p>
            <a:pPr indent="0" marL="0">
              <a:buFont charset="0" panose="020B0604020202020204" pitchFamily="34" typeface="Arial"/>
              <a:buNone/>
              <a:defRPr>
                <a:uFillTx/>
              </a:defRPr>
            </a:pPr>
            <a:endParaRPr dirty="0" lang="en-MY">
              <a:uFillTx/>
            </a:endParaRPr>
          </a:p>
          <a:p>
            <a:pPr indent="0" marL="0">
              <a:buFont charset="0" panose="020B0604020202020204" pitchFamily="34" typeface="Arial"/>
              <a:buNone/>
              <a:defRPr>
                <a:uFillTx/>
              </a:defRPr>
            </a:pPr>
            <a:endParaRPr dirty="0" lang="en-MY">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4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14350" y="914400"/>
            <a:ext cx="8115300" cy="54483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0" marL="0">
              <a:buFont charset="0" panose="020B0604020202020204" pitchFamily="34" typeface="Arial"/>
              <a:buNone/>
              <a:defRPr>
                <a:uFillTx/>
              </a:defRPr>
            </a:pPr>
            <a:r>
              <a:rPr b="1" dirty="0" lang="en-MY" sz="3200">
                <a:uFillTx/>
              </a:rPr>
              <a:t>4. </a:t>
            </a:r>
            <a:r>
              <a:rPr b="1" dirty="0" err="1" lang="en-MY" sz="3200">
                <a:uFillTx/>
              </a:rPr>
              <a:t>Kelestarian</a:t>
            </a:r>
            <a:r>
              <a:rPr b="1" dirty="0" lang="en-MY" sz="3200">
                <a:uFillTx/>
              </a:rPr>
              <a:t> </a:t>
            </a:r>
            <a:r>
              <a:rPr b="1" dirty="0" err="1" lang="en-MY" sz="3200">
                <a:uFillTx/>
              </a:rPr>
              <a:t>hidup</a:t>
            </a:r>
            <a:endParaRPr b="1" dirty="0" lang="en-MY" sz="3200">
              <a:uFillTx/>
            </a:endParaRPr>
          </a:p>
          <a:p>
            <a:pPr algn="just">
              <a:defRPr>
                <a:uFillTx/>
              </a:defRPr>
            </a:pPr>
            <a:r>
              <a:rPr dirty="0" err="1" lang="en-MY" sz="3200">
                <a:uFillTx/>
              </a:rPr>
              <a:t>Kelestarian</a:t>
            </a:r>
            <a:r>
              <a:rPr dirty="0" lang="en-MY" sz="3200">
                <a:uFillTx/>
              </a:rPr>
              <a:t> </a:t>
            </a:r>
            <a:r>
              <a:rPr dirty="0" err="1" lang="en-MY" sz="3200">
                <a:uFillTx/>
              </a:rPr>
              <a:t>hidup</a:t>
            </a:r>
            <a:r>
              <a:rPr dirty="0" lang="en-MY" sz="3200">
                <a:uFillTx/>
              </a:rPr>
              <a:t> </a:t>
            </a:r>
            <a:r>
              <a:rPr dirty="0" err="1" lang="en-MY" sz="3200">
                <a:uFillTx/>
              </a:rPr>
              <a:t>adalah</a:t>
            </a:r>
            <a:r>
              <a:rPr dirty="0" lang="en-MY" sz="3200">
                <a:uFillTx/>
              </a:rPr>
              <a:t> </a:t>
            </a:r>
            <a:r>
              <a:rPr dirty="0" err="1" lang="en-MY" sz="3200">
                <a:uFillTx/>
              </a:rPr>
              <a:t>prinsip</a:t>
            </a:r>
            <a:r>
              <a:rPr dirty="0" lang="en-MY" sz="3200">
                <a:uFillTx/>
              </a:rPr>
              <a:t> </a:t>
            </a:r>
            <a:r>
              <a:rPr dirty="0" err="1" lang="en-MY" sz="3200">
                <a:uFillTx/>
              </a:rPr>
              <a:t>penganjuran</a:t>
            </a:r>
            <a:r>
              <a:rPr dirty="0" lang="en-MY" sz="3200">
                <a:uFillTx/>
              </a:rPr>
              <a:t> </a:t>
            </a:r>
            <a:r>
              <a:rPr dirty="0" err="1" lang="en-MY" sz="3200">
                <a:uFillTx/>
              </a:rPr>
              <a:t>untuk</a:t>
            </a:r>
            <a:r>
              <a:rPr dirty="0" lang="en-MY" sz="3200">
                <a:uFillTx/>
              </a:rPr>
              <a:t> </a:t>
            </a:r>
            <a:r>
              <a:rPr dirty="0" err="1" lang="en-MY" sz="3200">
                <a:uFillTx/>
              </a:rPr>
              <a:t>memenuhi</a:t>
            </a:r>
            <a:r>
              <a:rPr dirty="0" lang="en-MY" sz="3200">
                <a:uFillTx/>
              </a:rPr>
              <a:t> </a:t>
            </a:r>
            <a:r>
              <a:rPr dirty="0" err="1" lang="en-MY" sz="3200">
                <a:uFillTx/>
              </a:rPr>
              <a:t>matlamat</a:t>
            </a:r>
            <a:r>
              <a:rPr dirty="0" lang="en-MY" sz="3200">
                <a:uFillTx/>
              </a:rPr>
              <a:t> </a:t>
            </a:r>
            <a:r>
              <a:rPr dirty="0" err="1" lang="en-MY" sz="3200">
                <a:uFillTx/>
              </a:rPr>
              <a:t>pembangunan</a:t>
            </a:r>
            <a:r>
              <a:rPr dirty="0" lang="en-MY" sz="3200">
                <a:uFillTx/>
              </a:rPr>
              <a:t> </a:t>
            </a:r>
            <a:r>
              <a:rPr dirty="0" err="1" lang="en-MY" sz="3200">
                <a:uFillTx/>
              </a:rPr>
              <a:t>manusia</a:t>
            </a:r>
            <a:r>
              <a:rPr dirty="0" lang="en-MY" sz="3200">
                <a:uFillTx/>
              </a:rPr>
              <a:t> </a:t>
            </a:r>
            <a:r>
              <a:rPr dirty="0" err="1" lang="en-MY" sz="3200">
                <a:uFillTx/>
              </a:rPr>
              <a:t>dan</a:t>
            </a:r>
            <a:r>
              <a:rPr dirty="0" lang="en-MY" sz="3200">
                <a:uFillTx/>
              </a:rPr>
              <a:t> </a:t>
            </a:r>
            <a:r>
              <a:rPr dirty="0" err="1" lang="en-MY" sz="3200">
                <a:uFillTx/>
              </a:rPr>
              <a:t>pada</a:t>
            </a:r>
            <a:r>
              <a:rPr dirty="0" lang="en-MY" sz="3200">
                <a:uFillTx/>
              </a:rPr>
              <a:t> masa yang </a:t>
            </a:r>
            <a:r>
              <a:rPr dirty="0" err="1" lang="en-MY" sz="3200">
                <a:uFillTx/>
              </a:rPr>
              <a:t>sama</a:t>
            </a:r>
            <a:r>
              <a:rPr dirty="0" lang="en-MY" sz="3200">
                <a:uFillTx/>
              </a:rPr>
              <a:t> </a:t>
            </a:r>
            <a:r>
              <a:rPr dirty="0" err="1" lang="en-MY" sz="3200">
                <a:uFillTx/>
              </a:rPr>
              <a:t>mengekalkan</a:t>
            </a:r>
            <a:r>
              <a:rPr dirty="0" lang="en-MY" sz="3200">
                <a:uFillTx/>
              </a:rPr>
              <a:t> </a:t>
            </a:r>
            <a:r>
              <a:rPr dirty="0" err="1" lang="en-MY" sz="3200">
                <a:uFillTx/>
              </a:rPr>
              <a:t>keupayaan</a:t>
            </a:r>
            <a:r>
              <a:rPr dirty="0" lang="en-MY" sz="3200">
                <a:uFillTx/>
              </a:rPr>
              <a:t> </a:t>
            </a:r>
            <a:r>
              <a:rPr dirty="0" err="1" lang="en-MY" sz="3200">
                <a:uFillTx/>
              </a:rPr>
              <a:t>sistem</a:t>
            </a:r>
            <a:r>
              <a:rPr dirty="0" lang="en-MY" sz="3200">
                <a:uFillTx/>
              </a:rPr>
              <a:t> </a:t>
            </a:r>
            <a:r>
              <a:rPr dirty="0" err="1" lang="en-MY" sz="3200">
                <a:uFillTx/>
              </a:rPr>
              <a:t>semula</a:t>
            </a:r>
            <a:r>
              <a:rPr dirty="0" lang="en-MY" sz="3200">
                <a:uFillTx/>
              </a:rPr>
              <a:t> </a:t>
            </a:r>
            <a:r>
              <a:rPr dirty="0" err="1" lang="en-MY" sz="3200">
                <a:uFillTx/>
              </a:rPr>
              <a:t>jadi</a:t>
            </a:r>
            <a:r>
              <a:rPr dirty="0" lang="en-MY" sz="3200">
                <a:uFillTx/>
              </a:rPr>
              <a:t> </a:t>
            </a:r>
            <a:r>
              <a:rPr dirty="0" err="1" lang="en-MY" sz="3200">
                <a:uFillTx/>
              </a:rPr>
              <a:t>untuk</a:t>
            </a:r>
            <a:r>
              <a:rPr dirty="0" lang="en-MY" sz="3200">
                <a:uFillTx/>
              </a:rPr>
              <a:t> </a:t>
            </a:r>
            <a:r>
              <a:rPr dirty="0" err="1" lang="en-MY" sz="3200">
                <a:uFillTx/>
              </a:rPr>
              <a:t>menyediakan</a:t>
            </a:r>
            <a:r>
              <a:rPr dirty="0" lang="en-MY" sz="3200">
                <a:uFillTx/>
              </a:rPr>
              <a:t> </a:t>
            </a:r>
            <a:r>
              <a:rPr dirty="0" err="1" lang="en-MY" sz="3200">
                <a:uFillTx/>
              </a:rPr>
              <a:t>sumber</a:t>
            </a:r>
            <a:r>
              <a:rPr dirty="0" lang="en-MY" sz="3200">
                <a:uFillTx/>
              </a:rPr>
              <a:t> </a:t>
            </a:r>
            <a:r>
              <a:rPr dirty="0" err="1" lang="en-MY" sz="3200">
                <a:uFillTx/>
              </a:rPr>
              <a:t>alam</a:t>
            </a:r>
            <a:r>
              <a:rPr dirty="0" lang="en-MY" sz="3200">
                <a:uFillTx/>
              </a:rPr>
              <a:t> </a:t>
            </a:r>
            <a:r>
              <a:rPr dirty="0" err="1" lang="en-MY" sz="3200">
                <a:uFillTx/>
              </a:rPr>
              <a:t>dan</a:t>
            </a:r>
            <a:r>
              <a:rPr dirty="0" lang="en-MY" sz="3200">
                <a:uFillTx/>
              </a:rPr>
              <a:t> </a:t>
            </a:r>
            <a:r>
              <a:rPr dirty="0" err="1" lang="en-MY" sz="3200">
                <a:uFillTx/>
              </a:rPr>
              <a:t>perkhidmatan</a:t>
            </a:r>
            <a:r>
              <a:rPr dirty="0" lang="en-MY" sz="3200">
                <a:uFillTx/>
              </a:rPr>
              <a:t> </a:t>
            </a:r>
            <a:r>
              <a:rPr dirty="0" err="1" lang="en-MY" sz="3200">
                <a:uFillTx/>
              </a:rPr>
              <a:t>ekosistem</a:t>
            </a:r>
            <a:r>
              <a:rPr dirty="0" lang="en-MY" sz="3200">
                <a:uFillTx/>
              </a:rPr>
              <a:t> yang </a:t>
            </a:r>
            <a:r>
              <a:rPr dirty="0" err="1" lang="en-MY" sz="3200">
                <a:uFillTx/>
              </a:rPr>
              <a:t>bergantung</a:t>
            </a:r>
            <a:r>
              <a:rPr dirty="0" lang="en-MY" sz="3200">
                <a:uFillTx/>
              </a:rPr>
              <a:t> </a:t>
            </a:r>
            <a:r>
              <a:rPr dirty="0" err="1" lang="en-MY" sz="3200">
                <a:uFillTx/>
              </a:rPr>
              <a:t>kepada</a:t>
            </a:r>
            <a:r>
              <a:rPr dirty="0" lang="en-MY" sz="3200">
                <a:uFillTx/>
              </a:rPr>
              <a:t> </a:t>
            </a:r>
            <a:r>
              <a:rPr dirty="0" err="1" lang="en-MY" sz="3200">
                <a:uFillTx/>
              </a:rPr>
              <a:t>ekonomi</a:t>
            </a:r>
            <a:r>
              <a:rPr dirty="0" lang="en-MY" sz="3200">
                <a:uFillTx/>
              </a:rPr>
              <a:t> </a:t>
            </a:r>
            <a:r>
              <a:rPr dirty="0" err="1" lang="en-MY" sz="3200">
                <a:uFillTx/>
              </a:rPr>
              <a:t>dan</a:t>
            </a:r>
            <a:r>
              <a:rPr dirty="0" lang="en-MY" sz="3200">
                <a:uFillTx/>
              </a:rPr>
              <a:t> </a:t>
            </a:r>
            <a:r>
              <a:rPr dirty="0" err="1" lang="en-MY" sz="3200">
                <a:uFillTx/>
              </a:rPr>
              <a:t>masyarakat</a:t>
            </a:r>
            <a:r>
              <a:rPr dirty="0" lang="en-MY" sz="3200">
                <a:uFillTx/>
              </a:rPr>
              <a:t>. </a:t>
            </a:r>
          </a:p>
          <a:p>
            <a:pPr indent="0" marL="0">
              <a:buFont charset="0" panose="020B0604020202020204" pitchFamily="34" typeface="Arial"/>
              <a:buNone/>
              <a:defRPr>
                <a:uFillTx/>
              </a:defRPr>
            </a:pPr>
            <a:endParaRPr dirty="0" lang="en-MY" sz="1800">
              <a:uFillTx/>
            </a:endParaRPr>
          </a:p>
          <a:p>
            <a:pPr>
              <a:defRPr>
                <a:uFillTx/>
              </a:defRPr>
            </a:pPr>
            <a:endParaRPr dirty="0" lang="en-MY" sz="1800">
              <a:uFillTx/>
            </a:endParaRPr>
          </a:p>
          <a:p>
            <a:pPr indent="0" marL="0">
              <a:buFont charset="0" panose="020B0604020202020204" pitchFamily="34" typeface="Arial"/>
              <a:buNone/>
              <a:defRPr>
                <a:uFillTx/>
              </a:defRPr>
            </a:pPr>
            <a:endParaRPr dirty="0" lang="en-MY">
              <a:uFillTx/>
            </a:endParaRPr>
          </a:p>
          <a:p>
            <a:pPr indent="0" marL="0">
              <a:buFont charset="0" panose="020B0604020202020204" pitchFamily="34" typeface="Arial"/>
              <a:buNone/>
              <a:defRPr>
                <a:uFillTx/>
              </a:defRPr>
            </a:pPr>
            <a:endParaRPr dirty="0" lang="en-MY">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4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6562"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33400" y="763588"/>
            <a:ext cx="8016875" cy="1293812"/>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90000"/>
          </a:bodyPr>
          <a:lstStyle/>
          <a:p>
            <a:pPr eaLnBrk="1" fontAlgn="auto" hangingPunct="1">
              <a:spcAft>
                <a:spcPts val="0"/>
              </a:spcAft>
              <a:defRPr>
                <a:uFillTx/>
              </a:defRPr>
            </a:pPr>
            <a:r>
              <a:rPr altLang="en-US" dirty="0" err="1" lang="en-US" sz="3200">
                <a:uFillTx/>
              </a:rPr>
              <a:t>Tiga</a:t>
            </a:r>
            <a:r>
              <a:rPr altLang="en-US" dirty="0" lang="en-US" sz="3200">
                <a:uFillTx/>
              </a:rPr>
              <a:t> </a:t>
            </a:r>
            <a:r>
              <a:rPr altLang="en-US" dirty="0" err="1" lang="en-US" sz="3200">
                <a:uFillTx/>
              </a:rPr>
              <a:t>ciri</a:t>
            </a:r>
            <a:r>
              <a:rPr altLang="en-US" dirty="0" lang="en-US" sz="3200">
                <a:uFillTx/>
              </a:rPr>
              <a:t> </a:t>
            </a:r>
            <a:r>
              <a:rPr altLang="en-US" dirty="0" err="1" lang="en-US" sz="3200">
                <a:uFillTx/>
              </a:rPr>
              <a:t>utama</a:t>
            </a:r>
            <a:r>
              <a:rPr altLang="en-US" dirty="0" lang="en-US" sz="3200">
                <a:uFillTx/>
              </a:rPr>
              <a:t> PEMIKIRAN </a:t>
            </a:r>
            <a:r>
              <a:rPr altLang="en-US" dirty="0" err="1" lang="en-US" sz="3200">
                <a:uFillTx/>
              </a:rPr>
              <a:t>peradaban</a:t>
            </a:r>
            <a:r>
              <a:rPr altLang="en-US" dirty="0" lang="en-US" sz="3200">
                <a:uFillTx/>
              </a:rPr>
              <a:t> Barat</a:t>
            </a:r>
            <a:br>
              <a:rPr altLang="en-US" dirty="0" lang="en-US" sz="3200">
                <a:uFillTx/>
              </a:rPr>
            </a:br>
            <a:r>
              <a:rPr altLang="en-US" dirty="0" lang="en-US" sz="3200">
                <a:uFillTx/>
              </a:rPr>
              <a:t>(Reason-Individual rights-S&amp;T)</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9939"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1981200"/>
            <a:ext cx="7848600" cy="4572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lgn="just" eaLnBrk="1" hangingPunct="1" indent="0" marL="0">
              <a:buFont charset="0" panose="020B0604020202020204" pitchFamily="34" typeface="Arial"/>
              <a:buNone/>
              <a:defRPr>
                <a:uFillTx/>
              </a:defRPr>
            </a:pPr>
            <a:r>
              <a:rPr altLang="en-US" b="1" dirty="0" lang="en-US" sz="3200">
                <a:solidFill>
                  <a:srgbClr val="FFC000"/>
                </a:solidFill>
                <a:uFillTx/>
                <a:cs charset="0" panose="02020603050405020304" pitchFamily="18" typeface="Times New Roman"/>
              </a:rPr>
              <a:t>1) REASON (SEBAB)</a:t>
            </a:r>
            <a:endParaRPr altLang="en-US" b="1" dirty="0" lang="en-US" sz="3200">
              <a:uFillTx/>
              <a:cs charset="0" panose="02020603050405020304" pitchFamily="18" typeface="Times New Roman"/>
            </a:endParaRPr>
          </a:p>
          <a:p>
            <a:pPr algn="just" eaLnBrk="1" hangingPunct="1">
              <a:defRPr>
                <a:uFillTx/>
              </a:defRPr>
            </a:pPr>
            <a:r>
              <a:rPr altLang="en-US" dirty="0" err="1" lang="en-US" sz="3200">
                <a:uFillTx/>
                <a:cs charset="0" panose="02020603050405020304" pitchFamily="18" typeface="Times New Roman"/>
              </a:rPr>
              <a:t>Ilmu</a:t>
            </a:r>
            <a:r>
              <a:rPr altLang="en-US" dirty="0" lang="en-US" sz="3200">
                <a:uFillTx/>
                <a:cs charset="0" panose="02020603050405020304" pitchFamily="18" typeface="Times New Roman"/>
              </a:rPr>
              <a:t> </a:t>
            </a:r>
            <a:r>
              <a:rPr altLang="en-US" dirty="0" err="1" lang="en-US" sz="3200">
                <a:uFillTx/>
                <a:cs charset="0" panose="02020603050405020304" pitchFamily="18" typeface="Times New Roman"/>
              </a:rPr>
              <a:t>didapati</a:t>
            </a:r>
            <a:r>
              <a:rPr altLang="en-US" dirty="0" lang="en-US" sz="3200">
                <a:uFillTx/>
                <a:cs charset="0" panose="02020603050405020304" pitchFamily="18" typeface="Times New Roman"/>
              </a:rPr>
              <a:t> </a:t>
            </a:r>
            <a:r>
              <a:rPr altLang="en-US" dirty="0" err="1" lang="en-US" sz="3200">
                <a:uFillTx/>
                <a:cs charset="0" panose="02020603050405020304" pitchFamily="18" typeface="Times New Roman"/>
              </a:rPr>
              <a:t>melalui</a:t>
            </a:r>
            <a:r>
              <a:rPr altLang="en-US" dirty="0" lang="en-US" sz="3200">
                <a:uFillTx/>
                <a:cs charset="0" panose="02020603050405020304" pitchFamily="18" typeface="Times New Roman"/>
              </a:rPr>
              <a:t> </a:t>
            </a:r>
            <a:r>
              <a:rPr altLang="en-US" dirty="0" err="1" lang="en-US" sz="3200">
                <a:uFillTx/>
                <a:cs charset="0" panose="02020603050405020304" pitchFamily="18" typeface="Times New Roman"/>
              </a:rPr>
              <a:t>akal</a:t>
            </a:r>
            <a:r>
              <a:rPr altLang="en-US" dirty="0" lang="en-US" sz="3200">
                <a:uFillTx/>
                <a:cs charset="0" panose="02020603050405020304" pitchFamily="18" typeface="Times New Roman"/>
              </a:rPr>
              <a:t> – logos, </a:t>
            </a:r>
            <a:r>
              <a:rPr altLang="en-US" dirty="0" err="1" lang="en-US" sz="3200">
                <a:uFillTx/>
                <a:cs charset="0" panose="02020603050405020304" pitchFamily="18" typeface="Times New Roman"/>
              </a:rPr>
              <a:t>logik</a:t>
            </a:r>
            <a:r>
              <a:rPr altLang="en-US" dirty="0" lang="en-US" sz="3200">
                <a:uFillTx/>
                <a:cs charset="0" panose="02020603050405020304" pitchFamily="18" typeface="Times New Roman"/>
              </a:rPr>
              <a:t> – </a:t>
            </a:r>
            <a:r>
              <a:rPr altLang="en-US" dirty="0" err="1" lang="en-US" sz="3200">
                <a:uFillTx/>
                <a:cs charset="0" panose="02020603050405020304" pitchFamily="18" typeface="Times New Roman"/>
              </a:rPr>
              <a:t>bertentangan</a:t>
            </a:r>
            <a:r>
              <a:rPr altLang="en-US" dirty="0" lang="en-US" sz="3200">
                <a:uFillTx/>
                <a:cs charset="0" panose="02020603050405020304" pitchFamily="18" typeface="Times New Roman"/>
              </a:rPr>
              <a:t> </a:t>
            </a:r>
            <a:r>
              <a:rPr altLang="en-US" dirty="0" err="1" lang="en-US" sz="3200">
                <a:uFillTx/>
                <a:cs charset="0" panose="02020603050405020304" pitchFamily="18" typeface="Times New Roman"/>
              </a:rPr>
              <a:t>dengan</a:t>
            </a:r>
            <a:r>
              <a:rPr altLang="en-US" dirty="0" lang="en-US" sz="3200">
                <a:uFillTx/>
                <a:cs charset="0" panose="02020603050405020304" pitchFamily="18" typeface="Times New Roman"/>
              </a:rPr>
              <a:t>  </a:t>
            </a:r>
            <a:r>
              <a:rPr altLang="en-US" dirty="0" err="1" lang="en-US" sz="3200">
                <a:uFillTx/>
                <a:cs charset="0" panose="02020603050405020304" pitchFamily="18" typeface="Times New Roman"/>
              </a:rPr>
              <a:t>kepercayaan</a:t>
            </a:r>
            <a:r>
              <a:rPr altLang="en-US" dirty="0" lang="en-US" sz="3200">
                <a:uFillTx/>
                <a:cs charset="0" panose="02020603050405020304" pitchFamily="18" typeface="Times New Roman"/>
              </a:rPr>
              <a:t> – </a:t>
            </a:r>
            <a:r>
              <a:rPr altLang="en-US" dirty="0" err="1" lang="en-US" sz="3200">
                <a:uFillTx/>
                <a:cs charset="0" panose="02020603050405020304" pitchFamily="18" typeface="Times New Roman"/>
              </a:rPr>
              <a:t>mitos</a:t>
            </a:r>
            <a:r>
              <a:rPr altLang="en-US" dirty="0" lang="en-US" sz="3200">
                <a:uFillTx/>
                <a:cs charset="0" panose="02020603050405020304" pitchFamily="18" typeface="Times New Roman"/>
              </a:rPr>
              <a:t>, agama, dogma  </a:t>
            </a:r>
          </a:p>
          <a:p>
            <a:pPr algn="just" eaLnBrk="1" hangingPunct="1">
              <a:defRPr>
                <a:uFillTx/>
              </a:defRPr>
            </a:pPr>
            <a:r>
              <a:rPr altLang="en-US" dirty="0" err="1" lang="en-US" sz="3200">
                <a:uFillTx/>
                <a:cs charset="0" panose="02020603050405020304" pitchFamily="18" typeface="Times New Roman"/>
              </a:rPr>
              <a:t>Ambil</a:t>
            </a:r>
            <a:r>
              <a:rPr altLang="en-US" dirty="0" lang="en-US" sz="3200">
                <a:uFillTx/>
                <a:cs charset="0" panose="02020603050405020304" pitchFamily="18" typeface="Times New Roman"/>
              </a:rPr>
              <a:t> masa 2000 </a:t>
            </a:r>
            <a:r>
              <a:rPr altLang="en-US" dirty="0" err="1" lang="en-US" sz="3200">
                <a:uFillTx/>
                <a:cs charset="0" panose="02020603050405020304" pitchFamily="18" typeface="Times New Roman"/>
              </a:rPr>
              <a:t>tahun</a:t>
            </a:r>
            <a:r>
              <a:rPr altLang="en-US" dirty="0" lang="en-US" sz="3200">
                <a:uFillTx/>
                <a:cs charset="0" panose="02020603050405020304" pitchFamily="18" typeface="Times New Roman"/>
              </a:rPr>
              <a:t> </a:t>
            </a:r>
            <a:r>
              <a:rPr altLang="en-US" dirty="0" err="1" lang="en-US" sz="3200">
                <a:uFillTx/>
                <a:cs charset="0" panose="02020603050405020304" pitchFamily="18" typeface="Times New Roman"/>
              </a:rPr>
              <a:t>untuk</a:t>
            </a:r>
            <a:r>
              <a:rPr altLang="en-US" dirty="0" lang="en-US" sz="3200">
                <a:uFillTx/>
                <a:cs charset="0" panose="02020603050405020304" pitchFamily="18" typeface="Times New Roman"/>
              </a:rPr>
              <a:t> </a:t>
            </a:r>
            <a:r>
              <a:rPr altLang="en-US" dirty="0" err="1" lang="en-US" sz="3200">
                <a:uFillTx/>
                <a:cs charset="0" panose="02020603050405020304" pitchFamily="18" typeface="Times New Roman"/>
              </a:rPr>
              <a:t>bangkit</a:t>
            </a:r>
            <a:r>
              <a:rPr altLang="en-US" dirty="0" lang="en-US" sz="3200">
                <a:uFillTx/>
                <a:cs charset="0" panose="02020603050405020304" pitchFamily="18" typeface="Times New Roman"/>
              </a:rPr>
              <a:t> </a:t>
            </a:r>
            <a:r>
              <a:rPr altLang="en-US" dirty="0" err="1" lang="en-US" sz="3200">
                <a:uFillTx/>
                <a:cs charset="0" panose="02020603050405020304" pitchFamily="18" typeface="Times New Roman"/>
              </a:rPr>
              <a:t>dan</a:t>
            </a:r>
            <a:r>
              <a:rPr altLang="en-US" dirty="0" lang="en-US" sz="3200">
                <a:uFillTx/>
                <a:cs charset="0" panose="02020603050405020304" pitchFamily="18" typeface="Times New Roman"/>
              </a:rPr>
              <a:t> </a:t>
            </a:r>
            <a:r>
              <a:rPr altLang="en-US" dirty="0" err="1" lang="en-US" sz="3200">
                <a:uFillTx/>
                <a:cs charset="0" panose="02020603050405020304" pitchFamily="18" typeface="Times New Roman"/>
              </a:rPr>
              <a:t>diterima</a:t>
            </a:r>
            <a:r>
              <a:rPr altLang="en-US" dirty="0" lang="en-US" sz="3200">
                <a:uFillTx/>
                <a:cs charset="0" panose="02020603050405020304" pitchFamily="18" typeface="Times New Roman"/>
              </a:rPr>
              <a:t> di </a:t>
            </a:r>
            <a:r>
              <a:rPr altLang="en-US" dirty="0" err="1" lang="en-US" sz="3200">
                <a:uFillTx/>
                <a:cs charset="0" panose="02020603050405020304" pitchFamily="18" typeface="Times New Roman"/>
              </a:rPr>
              <a:t>barat</a:t>
            </a:r>
            <a:r>
              <a:rPr altLang="en-US" dirty="0" lang="en-US" sz="3200">
                <a:uFillTx/>
                <a:cs charset="0" panose="02020603050405020304" pitchFamily="18" typeface="Times New Roman"/>
              </a:rPr>
              <a:t>  </a:t>
            </a:r>
          </a:p>
          <a:p>
            <a:pPr algn="just" eaLnBrk="1" hangingPunct="1">
              <a:defRPr>
                <a:uFillTx/>
              </a:defRPr>
            </a:pPr>
            <a:r>
              <a:rPr altLang="en-US" dirty="0" err="1" lang="en-US" sz="3200">
                <a:uFillTx/>
                <a:cs charset="0" panose="02020603050405020304" pitchFamily="18" typeface="Times New Roman"/>
              </a:rPr>
              <a:t>Berkuasa</a:t>
            </a:r>
            <a:r>
              <a:rPr altLang="en-US" dirty="0" lang="en-US" sz="3200">
                <a:uFillTx/>
                <a:cs charset="0" panose="02020603050405020304" pitchFamily="18" typeface="Times New Roman"/>
              </a:rPr>
              <a:t> </a:t>
            </a:r>
            <a:r>
              <a:rPr altLang="en-US" dirty="0" err="1" lang="en-US" sz="3200">
                <a:uFillTx/>
                <a:cs charset="0" panose="02020603050405020304" pitchFamily="18" typeface="Times New Roman"/>
              </a:rPr>
              <a:t>penuh</a:t>
            </a:r>
            <a:r>
              <a:rPr altLang="en-US" dirty="0" lang="en-US" sz="3200">
                <a:uFillTx/>
                <a:cs charset="0" panose="02020603050405020304" pitchFamily="18" typeface="Times New Roman"/>
              </a:rPr>
              <a:t> </a:t>
            </a:r>
            <a:r>
              <a:rPr altLang="en-US" dirty="0" err="1" lang="en-US" sz="3200">
                <a:uFillTx/>
                <a:cs charset="0" panose="02020603050405020304" pitchFamily="18" typeface="Times New Roman"/>
              </a:rPr>
              <a:t>pada</a:t>
            </a:r>
            <a:r>
              <a:rPr altLang="en-US" dirty="0" lang="en-US" sz="3200">
                <a:uFillTx/>
                <a:cs charset="0" panose="02020603050405020304" pitchFamily="18" typeface="Times New Roman"/>
              </a:rPr>
              <a:t> </a:t>
            </a:r>
            <a:r>
              <a:rPr altLang="en-US" dirty="0" err="1" lang="en-US" sz="3200">
                <a:uFillTx/>
                <a:cs charset="0" panose="02020603050405020304" pitchFamily="18" typeface="Times New Roman"/>
              </a:rPr>
              <a:t>abad</a:t>
            </a:r>
            <a:r>
              <a:rPr altLang="en-US" dirty="0" lang="en-US" sz="3200">
                <a:uFillTx/>
                <a:cs charset="0" panose="02020603050405020304" pitchFamily="18" typeface="Times New Roman"/>
              </a:rPr>
              <a:t> </a:t>
            </a:r>
            <a:r>
              <a:rPr altLang="en-US" dirty="0" err="1" lang="en-US" sz="3200">
                <a:uFillTx/>
                <a:cs charset="0" panose="02020603050405020304" pitchFamily="18" typeface="Times New Roman"/>
              </a:rPr>
              <a:t>ke</a:t>
            </a:r>
            <a:r>
              <a:rPr altLang="en-US" dirty="0" lang="en-US" sz="3200">
                <a:uFillTx/>
                <a:cs charset="0" panose="02020603050405020304" pitchFamily="18" typeface="Times New Roman"/>
              </a:rPr>
              <a:t> 18M  </a:t>
            </a:r>
            <a:endParaRPr altLang="en-US" dirty="0" lang="en-US" sz="320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8852" name="Slide Number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fld id="{5C803C3B-B749-4C22-AF4C-A75F8C5A9D09}" type="slidenum">
              <a:rPr altLang="zh-CN" lang="en-US" smtClean="0">
                <a:solidFill>
                  <a:srgbClr val="FFFFFF"/>
                </a:solidFill>
                <a:uFillTx/>
              </a:rPr>
              <a:pPr/>
              <a:t>42</a:t>
            </a:fld>
            <a:endParaRPr altLang="zh-CN" lang="en-US">
              <a:solidFill>
                <a:srgbClr val="FFFFFF"/>
              </a:solidFill>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4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7586"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93725" y="763588"/>
            <a:ext cx="7956550" cy="1293812"/>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fontAlgn="auto" hangingPunct="1">
              <a:spcAft>
                <a:spcPts val="0"/>
              </a:spcAft>
              <a:defRPr>
                <a:uFillTx/>
              </a:defRPr>
            </a:pPr>
            <a:r>
              <a:rPr altLang="en-US" dirty="0" lang="en-US" sz="3200">
                <a:solidFill>
                  <a:srgbClr val="FFC000"/>
                </a:solidFill>
                <a:uFillTx/>
                <a:cs charset="0" panose="02020603050405020304" pitchFamily="18" typeface="Times New Roman"/>
              </a:rPr>
              <a:t>2) Individual Rights (HAK INDIVIDU)</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9875"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lgn="just" eaLnBrk="1" hangingPunct="1"/>
            <a:r>
              <a:rPr altLang="en-US" lang="en-US" sz="2800">
                <a:uFillTx/>
                <a:cs charset="0" panose="02020603050405020304" pitchFamily="18" typeface="Times New Roman"/>
              </a:rPr>
              <a:t>Iktiraf prinsip hak individu   </a:t>
            </a:r>
          </a:p>
          <a:p>
            <a:pPr algn="just" eaLnBrk="1" hangingPunct="1"/>
            <a:r>
              <a:rPr altLang="en-US" lang="en-US" sz="2800">
                <a:uFillTx/>
                <a:cs charset="0" panose="02020603050405020304" pitchFamily="18" typeface="Times New Roman"/>
              </a:rPr>
              <a:t>Tugas individu bukan untuk khidmat kepada kerajaan tetapi tugas kerajaan ialah untuk kawal individu   </a:t>
            </a:r>
          </a:p>
          <a:p>
            <a:pPr algn="just" eaLnBrk="1" hangingPunct="1"/>
            <a:r>
              <a:rPr altLang="en-US" lang="en-US" sz="2800">
                <a:uFillTx/>
                <a:cs charset="0" panose="02020603050405020304" pitchFamily="18" typeface="Times New Roman"/>
              </a:rPr>
              <a:t>Hak asasi untuk hidup, bebas dan dapatkan kesenangan hidup </a:t>
            </a:r>
          </a:p>
          <a:p>
            <a:pPr algn="just" eaLnBrk="1" hangingPunct="1"/>
            <a:r>
              <a:rPr altLang="en-US" lang="en-US" sz="2800">
                <a:uFillTx/>
                <a:cs charset="0" panose="02020603050405020304" pitchFamily="18" typeface="Times New Roman"/>
              </a:rPr>
              <a:t>Perhambaan dan Nazi ditentang atas nama tidak logik dan bertentangan dengan hak individu. </a:t>
            </a:r>
            <a:endParaRPr altLang="en-US" lang="en-US" sz="280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9876" name="Slide Number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fld id="{B7A9E51A-9EA9-4E89-9D16-79677FA77695}" type="slidenum">
              <a:rPr altLang="zh-CN" lang="en-US" smtClean="0">
                <a:solidFill>
                  <a:srgbClr val="FFFFFF"/>
                </a:solidFill>
                <a:uFillTx/>
              </a:rPr>
              <a:pPr/>
              <a:t>43</a:t>
            </a:fld>
            <a:endParaRPr altLang="zh-CN" lang="en-US">
              <a:solidFill>
                <a:srgbClr val="FFFFFF"/>
              </a:solidFill>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4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8610"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62000" y="763588"/>
            <a:ext cx="7788275" cy="1293812"/>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fontAlgn="auto" hangingPunct="1">
              <a:spcAft>
                <a:spcPts val="0"/>
              </a:spcAft>
              <a:defRPr>
                <a:uFillTx/>
              </a:defRPr>
            </a:pPr>
            <a:r>
              <a:rPr altLang="en-US" dirty="0" lang="en-US" sz="3600">
                <a:solidFill>
                  <a:srgbClr val="FFC000"/>
                </a:solidFill>
                <a:uFillTx/>
                <a:cs charset="0" panose="02020603050405020304" pitchFamily="18" typeface="Times New Roman"/>
              </a:rPr>
              <a:t>3) SAINS &amp; </a:t>
            </a:r>
            <a:r>
              <a:rPr altLang="en-US" dirty="0" err="1" lang="en-US" sz="3600">
                <a:solidFill>
                  <a:srgbClr val="FFC000"/>
                </a:solidFill>
                <a:uFillTx/>
                <a:cs charset="0" panose="02020603050405020304" pitchFamily="18" typeface="Times New Roman"/>
              </a:rPr>
              <a:t>TeKnologI</a:t>
            </a:r>
            <a:endParaRPr altLang="en-US" dirty="0" lang="en-US" sz="3600">
              <a:solidFill>
                <a:srgbClr val="FFC000"/>
              </a:solidFill>
              <a:uFillTx/>
              <a:cs charset="0" panose="02020603050405020304" pitchFamily="18" typeface="Times New Roman"/>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0899"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lgn="just" eaLnBrk="1" hangingPunct="1"/>
            <a:r>
              <a:rPr altLang="en-US" lang="en-US" sz="2800">
                <a:uFillTx/>
                <a:cs charset="0" panose="02020603050405020304" pitchFamily="18" typeface="Times New Roman"/>
              </a:rPr>
              <a:t>Kejayaan dua unsur bawa kepada kemajuan dan tingkatkan sains dan teknologi yang bawa kepada masyarakat industri  </a:t>
            </a:r>
          </a:p>
          <a:p>
            <a:pPr algn="just" eaLnBrk="1" hangingPunct="1"/>
            <a:r>
              <a:rPr altLang="en-US" lang="en-US" sz="2800">
                <a:uFillTx/>
                <a:cs charset="0" panose="02020603050405020304" pitchFamily="18" typeface="Times New Roman"/>
              </a:rPr>
              <a:t>Dua unsur yang bebaskan manusia daripada kongkongan agama dan negara   </a:t>
            </a:r>
          </a:p>
          <a:p>
            <a:pPr algn="just" eaLnBrk="1" hangingPunct="1"/>
            <a:r>
              <a:rPr altLang="en-US" lang="en-US" sz="2800">
                <a:uFillTx/>
                <a:cs charset="0" panose="02020603050405020304" pitchFamily="18" typeface="Times New Roman"/>
              </a:rPr>
              <a:t>Maka kemajuan dalam semua bidang tercapai. </a:t>
            </a:r>
            <a:endParaRPr altLang="en-US" lang="en-US" sz="280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0900" name="Slide Number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fld id="{6D7C6672-1380-49A5-A9DE-FE1BBFC957E4}" type="slidenum">
              <a:rPr altLang="zh-CN" lang="en-US" smtClean="0">
                <a:solidFill>
                  <a:srgbClr val="FFFFFF"/>
                </a:solidFill>
                <a:uFillTx/>
              </a:rPr>
              <a:pPr/>
              <a:t>44</a:t>
            </a:fld>
            <a:endParaRPr altLang="zh-CN" lang="en-US">
              <a:solidFill>
                <a:srgbClr val="FFFFFF"/>
              </a:solidFill>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4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9634"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fontAlgn="auto" hangingPunct="1">
              <a:spcAft>
                <a:spcPts val="0"/>
              </a:spcAft>
              <a:defRPr>
                <a:uFillTx/>
              </a:defRPr>
            </a:pPr>
            <a:r>
              <a:rPr altLang="en-US" dirty="0" err="1" lang="en-US">
                <a:uFillTx/>
              </a:rPr>
              <a:t>Sambungan</a:t>
            </a:r>
            <a:r>
              <a:rPr altLang="en-US" dirty="0" lang="en-US">
                <a:uFillTx/>
              </a:rPr>
              <a:t>…</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1923"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lgn="just" eaLnBrk="1" hangingPunct="1"/>
            <a:r>
              <a:rPr altLang="en-US" lang="en-US" sz="2800">
                <a:uFillTx/>
                <a:cs charset="0" panose="02020603050405020304" pitchFamily="18" typeface="Times New Roman"/>
              </a:rPr>
              <a:t>Manusia faham undang-undang alam dan cipta produk baharu.   </a:t>
            </a:r>
          </a:p>
          <a:p>
            <a:pPr algn="just" eaLnBrk="1" hangingPunct="1"/>
            <a:r>
              <a:rPr altLang="en-US" lang="en-US" sz="2800">
                <a:uFillTx/>
                <a:cs charset="0" panose="02020603050405020304" pitchFamily="18" typeface="Times New Roman"/>
              </a:rPr>
              <a:t>Kekayaan digunakan untuk ciptaan dan rekaan  baru serta bantu produktiviti  </a:t>
            </a:r>
          </a:p>
          <a:p>
            <a:pPr algn="just" eaLnBrk="1" hangingPunct="1"/>
            <a:r>
              <a:rPr altLang="en-US" lang="en-US" sz="2800">
                <a:uFillTx/>
                <a:cs charset="0" panose="02020603050405020304" pitchFamily="18" typeface="Times New Roman"/>
              </a:rPr>
              <a:t>Kereta ganti kereta kuda, elektrik ganti lilin</a:t>
            </a:r>
          </a:p>
          <a:p>
            <a:pPr algn="just" eaLnBrk="1" hangingPunct="1"/>
            <a:r>
              <a:rPr altLang="en-US" lang="en-US" sz="2800">
                <a:uFillTx/>
                <a:cs charset="0" panose="02020603050405020304" pitchFamily="18" typeface="Times New Roman"/>
              </a:rPr>
              <a:t>Akhirnya manusia kuasai alam semesta.  </a:t>
            </a:r>
            <a:endParaRPr altLang="en-US" lang="en-US" sz="280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1924" name="Slide Number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fld id="{E4F57DB3-1126-4ED9-A580-D3626E461691}" type="slidenum">
              <a:rPr altLang="zh-CN" lang="en-US" smtClean="0">
                <a:solidFill>
                  <a:srgbClr val="FFFFFF"/>
                </a:solidFill>
                <a:uFillTx/>
              </a:rPr>
              <a:pPr/>
              <a:t>45</a:t>
            </a:fld>
            <a:endParaRPr altLang="zh-CN" lang="en-US">
              <a:solidFill>
                <a:srgbClr val="FFFFFF"/>
              </a:solidFill>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4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defRPr>
                <a:uFillTx/>
              </a:defRPr>
            </a:pPr>
            <a:r>
              <a:rPr dirty="0" lang="en-US">
                <a:uFillTx/>
              </a:rPr>
              <a:t>KESIMPULAN</a:t>
            </a:r>
            <a:endParaRPr dirty="0" lang="en-MY">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2947"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911225" y="1905000"/>
            <a:ext cx="7772400" cy="364966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lgn="just"/>
            <a:r>
              <a:rPr altLang="en-US" dirty="0" err="1" lang="en-US">
                <a:uFillTx/>
              </a:rPr>
              <a:t>Secara</a:t>
            </a:r>
            <a:r>
              <a:rPr altLang="en-US" dirty="0" lang="en-US">
                <a:uFillTx/>
              </a:rPr>
              <a:t> </a:t>
            </a:r>
            <a:r>
              <a:rPr altLang="en-US" dirty="0" err="1" lang="en-US">
                <a:uFillTx/>
              </a:rPr>
              <a:t>keseluruhannya</a:t>
            </a:r>
            <a:r>
              <a:rPr altLang="en-US" dirty="0" lang="en-US">
                <a:uFillTx/>
              </a:rPr>
              <a:t>, </a:t>
            </a:r>
            <a:r>
              <a:rPr altLang="en-US" dirty="0" err="1" lang="en-US">
                <a:uFillTx/>
              </a:rPr>
              <a:t>manusia</a:t>
            </a:r>
            <a:r>
              <a:rPr altLang="en-US" dirty="0" lang="en-US">
                <a:uFillTx/>
              </a:rPr>
              <a:t> dan </a:t>
            </a:r>
            <a:r>
              <a:rPr altLang="en-US" dirty="0" err="1" lang="en-US">
                <a:uFillTx/>
              </a:rPr>
              <a:t>pemikiran</a:t>
            </a:r>
            <a:r>
              <a:rPr altLang="en-US" dirty="0" lang="en-US">
                <a:uFillTx/>
              </a:rPr>
              <a:t> </a:t>
            </a:r>
            <a:r>
              <a:rPr altLang="en-US" dirty="0" err="1" lang="en-US">
                <a:uFillTx/>
              </a:rPr>
              <a:t>tidak</a:t>
            </a:r>
            <a:r>
              <a:rPr altLang="en-US" dirty="0" lang="en-US">
                <a:uFillTx/>
              </a:rPr>
              <a:t> </a:t>
            </a:r>
            <a:r>
              <a:rPr altLang="en-US" dirty="0" err="1" lang="en-US">
                <a:uFillTx/>
              </a:rPr>
              <a:t>dapat</a:t>
            </a:r>
            <a:r>
              <a:rPr altLang="en-US" dirty="0" lang="en-US">
                <a:uFillTx/>
              </a:rPr>
              <a:t> </a:t>
            </a:r>
            <a:r>
              <a:rPr altLang="en-US" dirty="0" err="1" lang="en-US">
                <a:uFillTx/>
              </a:rPr>
              <a:t>dipisahkan</a:t>
            </a:r>
            <a:r>
              <a:rPr altLang="en-US" dirty="0" lang="en-US">
                <a:uFillTx/>
              </a:rPr>
              <a:t> </a:t>
            </a:r>
            <a:r>
              <a:rPr altLang="en-US" dirty="0" err="1" lang="en-US">
                <a:uFillTx/>
              </a:rPr>
              <a:t>dalam</a:t>
            </a:r>
            <a:r>
              <a:rPr altLang="en-US" dirty="0" lang="en-US">
                <a:uFillTx/>
              </a:rPr>
              <a:t> </a:t>
            </a:r>
            <a:r>
              <a:rPr altLang="en-US" dirty="0" err="1" lang="en-US">
                <a:uFillTx/>
              </a:rPr>
              <a:t>perkembangan</a:t>
            </a:r>
            <a:r>
              <a:rPr altLang="en-US" dirty="0" lang="en-US">
                <a:uFillTx/>
              </a:rPr>
              <a:t> </a:t>
            </a:r>
            <a:r>
              <a:rPr altLang="en-US" dirty="0" err="1" lang="en-US">
                <a:uFillTx/>
              </a:rPr>
              <a:t>ilmu</a:t>
            </a:r>
            <a:r>
              <a:rPr altLang="en-US" dirty="0" lang="en-US">
                <a:uFillTx/>
              </a:rPr>
              <a:t>, </a:t>
            </a:r>
            <a:r>
              <a:rPr altLang="en-US" dirty="0" err="1" lang="en-US">
                <a:uFillTx/>
              </a:rPr>
              <a:t>sains</a:t>
            </a:r>
            <a:r>
              <a:rPr altLang="en-US" dirty="0" lang="en-US">
                <a:uFillTx/>
              </a:rPr>
              <a:t> dan </a:t>
            </a:r>
            <a:r>
              <a:rPr altLang="en-US" dirty="0" err="1" lang="en-US">
                <a:uFillTx/>
              </a:rPr>
              <a:t>teknologi</a:t>
            </a:r>
            <a:r>
              <a:rPr altLang="en-US" dirty="0" lang="en-US">
                <a:uFillTx/>
              </a:rPr>
              <a:t>. </a:t>
            </a:r>
            <a:r>
              <a:rPr altLang="en-US" dirty="0" err="1" lang="en-US">
                <a:uFillTx/>
              </a:rPr>
              <a:t>Pemikiran</a:t>
            </a:r>
            <a:r>
              <a:rPr altLang="en-US" dirty="0" lang="en-US">
                <a:uFillTx/>
              </a:rPr>
              <a:t> yang </a:t>
            </a:r>
            <a:r>
              <a:rPr altLang="en-US" dirty="0" err="1" lang="en-US">
                <a:uFillTx/>
              </a:rPr>
              <a:t>dipandu</a:t>
            </a:r>
            <a:r>
              <a:rPr altLang="en-US" dirty="0" lang="en-US">
                <a:uFillTx/>
              </a:rPr>
              <a:t> </a:t>
            </a:r>
            <a:r>
              <a:rPr altLang="en-US" dirty="0" err="1" lang="en-US">
                <a:uFillTx/>
              </a:rPr>
              <a:t>dengan</a:t>
            </a:r>
            <a:r>
              <a:rPr altLang="en-US" dirty="0" lang="en-US">
                <a:uFillTx/>
              </a:rPr>
              <a:t> </a:t>
            </a:r>
            <a:r>
              <a:rPr altLang="en-US" dirty="0" err="1" lang="en-US">
                <a:uFillTx/>
              </a:rPr>
              <a:t>cara</a:t>
            </a:r>
            <a:r>
              <a:rPr altLang="en-US" dirty="0" lang="en-US">
                <a:uFillTx/>
              </a:rPr>
              <a:t> dan </a:t>
            </a:r>
            <a:r>
              <a:rPr altLang="en-US" dirty="0" err="1" lang="en-US">
                <a:uFillTx/>
              </a:rPr>
              <a:t>jalan</a:t>
            </a:r>
            <a:r>
              <a:rPr altLang="en-US" dirty="0" lang="en-US">
                <a:uFillTx/>
              </a:rPr>
              <a:t> yang </a:t>
            </a:r>
            <a:r>
              <a:rPr altLang="en-US" dirty="0" err="1" lang="en-US">
                <a:uFillTx/>
              </a:rPr>
              <a:t>betul</a:t>
            </a:r>
            <a:r>
              <a:rPr altLang="en-US" dirty="0" lang="en-US">
                <a:uFillTx/>
              </a:rPr>
              <a:t> </a:t>
            </a:r>
            <a:r>
              <a:rPr altLang="en-US" dirty="0" err="1" lang="en-US">
                <a:uFillTx/>
              </a:rPr>
              <a:t>akan</a:t>
            </a:r>
            <a:r>
              <a:rPr altLang="en-US" dirty="0" lang="en-US">
                <a:uFillTx/>
              </a:rPr>
              <a:t> </a:t>
            </a:r>
            <a:r>
              <a:rPr altLang="en-US" dirty="0" err="1" lang="en-US">
                <a:uFillTx/>
              </a:rPr>
              <a:t>menghasilkan</a:t>
            </a:r>
            <a:r>
              <a:rPr altLang="en-US" dirty="0" lang="en-US">
                <a:uFillTx/>
              </a:rPr>
              <a:t> </a:t>
            </a:r>
            <a:r>
              <a:rPr altLang="en-US" dirty="0" err="1" lang="en-US">
                <a:uFillTx/>
              </a:rPr>
              <a:t>buah</a:t>
            </a:r>
            <a:r>
              <a:rPr altLang="en-US" dirty="0" lang="en-US">
                <a:uFillTx/>
              </a:rPr>
              <a:t> </a:t>
            </a:r>
            <a:r>
              <a:rPr altLang="en-US" dirty="0" err="1" lang="en-US">
                <a:uFillTx/>
              </a:rPr>
              <a:t>fikiran</a:t>
            </a:r>
            <a:r>
              <a:rPr altLang="en-US" dirty="0" lang="en-US">
                <a:uFillTx/>
              </a:rPr>
              <a:t> yang </a:t>
            </a:r>
            <a:r>
              <a:rPr altLang="en-US" dirty="0" err="1" lang="en-US">
                <a:uFillTx/>
              </a:rPr>
              <a:t>mendatangkan</a:t>
            </a:r>
            <a:r>
              <a:rPr altLang="en-US" dirty="0" lang="en-US">
                <a:uFillTx/>
              </a:rPr>
              <a:t> </a:t>
            </a:r>
            <a:r>
              <a:rPr altLang="en-US" dirty="0" err="1" lang="en-US">
                <a:uFillTx/>
              </a:rPr>
              <a:t>hasil</a:t>
            </a:r>
            <a:r>
              <a:rPr altLang="en-US" dirty="0" lang="en-US">
                <a:uFillTx/>
              </a:rPr>
              <a:t> yang </a:t>
            </a:r>
            <a:r>
              <a:rPr altLang="en-US" dirty="0" err="1" lang="en-US">
                <a:uFillTx/>
              </a:rPr>
              <a:t>memberi</a:t>
            </a:r>
            <a:r>
              <a:rPr altLang="en-US" dirty="0" lang="en-US">
                <a:uFillTx/>
              </a:rPr>
              <a:t> </a:t>
            </a:r>
            <a:r>
              <a:rPr altLang="en-US" dirty="0" err="1" lang="en-US">
                <a:uFillTx/>
              </a:rPr>
              <a:t>manfaat</a:t>
            </a:r>
            <a:r>
              <a:rPr altLang="en-US" dirty="0" lang="en-US">
                <a:uFillTx/>
              </a:rPr>
              <a:t> dan </a:t>
            </a:r>
            <a:r>
              <a:rPr altLang="en-US" dirty="0" err="1" lang="en-US">
                <a:uFillTx/>
              </a:rPr>
              <a:t>kebaikan</a:t>
            </a:r>
            <a:r>
              <a:rPr altLang="en-US" dirty="0" lang="en-US">
                <a:uFillTx/>
              </a:rPr>
              <a:t>. Akal yang </a:t>
            </a:r>
            <a:r>
              <a:rPr altLang="en-US" dirty="0" err="1" lang="en-US">
                <a:uFillTx/>
              </a:rPr>
              <a:t>digunakan</a:t>
            </a:r>
            <a:r>
              <a:rPr altLang="en-US" dirty="0" lang="en-US">
                <a:uFillTx/>
              </a:rPr>
              <a:t> </a:t>
            </a:r>
            <a:r>
              <a:rPr altLang="en-US" dirty="0" err="1" lang="en-US">
                <a:uFillTx/>
              </a:rPr>
              <a:t>dengan</a:t>
            </a:r>
            <a:r>
              <a:rPr altLang="en-US" dirty="0" lang="en-US">
                <a:uFillTx/>
              </a:rPr>
              <a:t> </a:t>
            </a:r>
            <a:r>
              <a:rPr altLang="en-US" dirty="0" err="1" lang="en-US">
                <a:uFillTx/>
              </a:rPr>
              <a:t>panduan</a:t>
            </a:r>
            <a:r>
              <a:rPr altLang="en-US" dirty="0" lang="en-US">
                <a:uFillTx/>
              </a:rPr>
              <a:t> yang </a:t>
            </a:r>
            <a:r>
              <a:rPr altLang="en-US" dirty="0" err="1" lang="en-US">
                <a:uFillTx/>
              </a:rPr>
              <a:t>betul</a:t>
            </a:r>
            <a:r>
              <a:rPr altLang="en-US" dirty="0" lang="en-US">
                <a:uFillTx/>
              </a:rPr>
              <a:t> </a:t>
            </a:r>
            <a:r>
              <a:rPr altLang="en-US" dirty="0" err="1" lang="en-US">
                <a:uFillTx/>
              </a:rPr>
              <a:t>akan</a:t>
            </a:r>
            <a:r>
              <a:rPr altLang="en-US" dirty="0" lang="en-US">
                <a:uFillTx/>
              </a:rPr>
              <a:t> </a:t>
            </a:r>
            <a:r>
              <a:rPr altLang="en-US" dirty="0" err="1" lang="en-US">
                <a:uFillTx/>
              </a:rPr>
              <a:t>menemui</a:t>
            </a:r>
            <a:r>
              <a:rPr altLang="en-US" dirty="0" lang="en-US">
                <a:uFillTx/>
              </a:rPr>
              <a:t> </a:t>
            </a:r>
            <a:r>
              <a:rPr altLang="en-US" dirty="0" err="1" lang="en-US">
                <a:uFillTx/>
              </a:rPr>
              <a:t>kebenaran</a:t>
            </a:r>
            <a:r>
              <a:rPr altLang="en-US" dirty="0" lang="en-US">
                <a:uFillTx/>
              </a:rPr>
              <a:t> yang </a:t>
            </a:r>
            <a:r>
              <a:rPr altLang="en-US" dirty="0" err="1" lang="en-US">
                <a:uFillTx/>
              </a:rPr>
              <a:t>dicari</a:t>
            </a:r>
            <a:r>
              <a:rPr altLang="en-US" dirty="0" lang="en-US">
                <a:uFillTx/>
              </a:rPr>
              <a:t>.</a:t>
            </a:r>
            <a:endParaRPr altLang="en-US" dirty="0" lang="en-MY">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2948" name="Slide Numb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fld id="{A12D0F56-D000-4679-B5BE-FFCB49FB6569}" type="slidenum">
              <a:rPr altLang="en-US" lang="ar-SA" smtClean="0">
                <a:uFillTx/>
                <a:latin charset="0" panose="020F0502020204030204" pitchFamily="34" typeface="Calibri"/>
              </a:rPr>
              <a:pPr/>
              <a:t>46</a:t>
            </a:fld>
            <a:endParaRPr altLang="en-US" lang="en-US">
              <a:uFillTx/>
              <a:latin charset="0" panose="020F0502020204030204" pitchFamily="34" typeface="Calibri"/>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258763"/>
            <a:ext cx="7772400" cy="145732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defRPr>
                <a:uFillTx/>
              </a:defRPr>
            </a:pPr>
            <a:r>
              <a:rPr dirty="0" err="1" lang="en-US">
                <a:uFillTx/>
              </a:rPr>
              <a:t>pengenalan</a:t>
            </a:r>
            <a:endParaRPr dirty="0" lang="en-MY">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6627"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1795463"/>
            <a:ext cx="8305800" cy="3995737"/>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lgn="just">
              <a:lnSpc>
                <a:spcPct val="115000"/>
              </a:lnSpc>
            </a:pPr>
            <a:r>
              <a:rPr altLang="en-US" dirty="0" err="1" lang="en-US">
                <a:uFillTx/>
              </a:rPr>
              <a:t>Pemikiran</a:t>
            </a:r>
            <a:r>
              <a:rPr altLang="en-US" dirty="0" lang="en-US">
                <a:uFillTx/>
              </a:rPr>
              <a:t> </a:t>
            </a:r>
            <a:r>
              <a:rPr altLang="en-US" dirty="0" err="1" lang="en-US">
                <a:uFillTx/>
              </a:rPr>
              <a:t>merupakan</a:t>
            </a:r>
            <a:r>
              <a:rPr altLang="en-US" dirty="0" lang="en-US">
                <a:uFillTx/>
              </a:rPr>
              <a:t> </a:t>
            </a:r>
            <a:r>
              <a:rPr altLang="en-US" dirty="0" err="1" lang="en-US">
                <a:uFillTx/>
              </a:rPr>
              <a:t>asas</a:t>
            </a:r>
            <a:r>
              <a:rPr altLang="en-US" dirty="0" lang="en-US">
                <a:uFillTx/>
              </a:rPr>
              <a:t> </a:t>
            </a:r>
            <a:r>
              <a:rPr altLang="en-US" dirty="0" err="1" lang="en-US">
                <a:uFillTx/>
              </a:rPr>
              <a:t>kepada</a:t>
            </a:r>
            <a:r>
              <a:rPr altLang="en-US" dirty="0" lang="en-US">
                <a:uFillTx/>
              </a:rPr>
              <a:t> </a:t>
            </a:r>
            <a:r>
              <a:rPr altLang="en-US" dirty="0" err="1" lang="en-US">
                <a:uFillTx/>
              </a:rPr>
              <a:t>perkembangan</a:t>
            </a:r>
            <a:r>
              <a:rPr altLang="en-US" dirty="0" lang="en-US">
                <a:uFillTx/>
              </a:rPr>
              <a:t> </a:t>
            </a:r>
            <a:r>
              <a:rPr altLang="en-US" dirty="0" err="1" lang="en-US">
                <a:uFillTx/>
              </a:rPr>
              <a:t>falsafah</a:t>
            </a:r>
            <a:r>
              <a:rPr altLang="en-US" dirty="0" lang="en-US">
                <a:uFillTx/>
              </a:rPr>
              <a:t>, </a:t>
            </a:r>
            <a:r>
              <a:rPr altLang="en-US" dirty="0" err="1" lang="en-US">
                <a:uFillTx/>
              </a:rPr>
              <a:t>ilmu</a:t>
            </a:r>
            <a:r>
              <a:rPr altLang="en-US" dirty="0" lang="en-US">
                <a:uFillTx/>
              </a:rPr>
              <a:t>, </a:t>
            </a:r>
            <a:r>
              <a:rPr altLang="en-US" dirty="0" err="1" lang="en-US">
                <a:uFillTx/>
              </a:rPr>
              <a:t>sains</a:t>
            </a:r>
            <a:r>
              <a:rPr altLang="en-US" dirty="0" lang="en-US">
                <a:uFillTx/>
              </a:rPr>
              <a:t> dan </a:t>
            </a:r>
            <a:r>
              <a:rPr altLang="en-US" dirty="0" err="1" lang="en-US">
                <a:uFillTx/>
              </a:rPr>
              <a:t>teknologi</a:t>
            </a:r>
            <a:r>
              <a:rPr altLang="en-US" dirty="0" lang="en-US">
                <a:uFillTx/>
              </a:rPr>
              <a:t>. </a:t>
            </a:r>
            <a:r>
              <a:rPr altLang="en-US" dirty="0" err="1" lang="en-US">
                <a:uFillTx/>
              </a:rPr>
              <a:t>Manusia</a:t>
            </a:r>
            <a:r>
              <a:rPr altLang="en-US" dirty="0" lang="en-US">
                <a:uFillTx/>
              </a:rPr>
              <a:t> dan </a:t>
            </a:r>
            <a:r>
              <a:rPr altLang="en-US" dirty="0" err="1" lang="en-US">
                <a:uFillTx/>
              </a:rPr>
              <a:t>pemikiran</a:t>
            </a:r>
            <a:r>
              <a:rPr altLang="en-US" dirty="0" lang="en-US">
                <a:uFillTx/>
              </a:rPr>
              <a:t> </a:t>
            </a:r>
            <a:r>
              <a:rPr altLang="en-US" dirty="0" err="1" lang="en-US">
                <a:uFillTx/>
              </a:rPr>
              <a:t>tidak</a:t>
            </a:r>
            <a:r>
              <a:rPr altLang="en-US" dirty="0" lang="en-US">
                <a:uFillTx/>
              </a:rPr>
              <a:t> </a:t>
            </a:r>
            <a:r>
              <a:rPr altLang="en-US" dirty="0" err="1" lang="en-US">
                <a:uFillTx/>
              </a:rPr>
              <a:t>dapat</a:t>
            </a:r>
            <a:r>
              <a:rPr altLang="en-US" dirty="0" lang="en-US">
                <a:uFillTx/>
              </a:rPr>
              <a:t> </a:t>
            </a:r>
            <a:r>
              <a:rPr altLang="en-US" dirty="0" err="1" lang="en-US">
                <a:uFillTx/>
              </a:rPr>
              <a:t>dipisahkan</a:t>
            </a:r>
            <a:r>
              <a:rPr altLang="en-US" dirty="0" lang="en-US">
                <a:uFillTx/>
              </a:rPr>
              <a:t>. </a:t>
            </a:r>
            <a:r>
              <a:rPr altLang="en-US" dirty="0" lang="en-MY">
                <a:uFillTx/>
                <a:cs charset="0" panose="020F0502020204030204" pitchFamily="34" typeface="Calibri"/>
              </a:rPr>
              <a:t>Di </a:t>
            </a:r>
            <a:r>
              <a:rPr altLang="en-US" dirty="0" err="1" lang="en-MY">
                <a:uFillTx/>
                <a:cs charset="0" panose="020F0502020204030204" pitchFamily="34" typeface="Calibri"/>
              </a:rPr>
              <a:t>dalam</a:t>
            </a:r>
            <a:r>
              <a:rPr altLang="en-US" dirty="0" lang="en-MY">
                <a:uFillTx/>
                <a:cs charset="0" panose="020F0502020204030204" pitchFamily="34" typeface="Calibri"/>
              </a:rPr>
              <a:t> </a:t>
            </a:r>
            <a:r>
              <a:rPr altLang="en-US" dirty="0" err="1" lang="en-MY">
                <a:uFillTx/>
                <a:cs charset="0" panose="020F0502020204030204" pitchFamily="34" typeface="Calibri"/>
              </a:rPr>
              <a:t>bab</a:t>
            </a:r>
            <a:r>
              <a:rPr altLang="en-US" dirty="0" lang="en-MY">
                <a:uFillTx/>
                <a:cs charset="0" panose="020F0502020204030204" pitchFamily="34" typeface="Calibri"/>
              </a:rPr>
              <a:t> </a:t>
            </a:r>
            <a:r>
              <a:rPr altLang="en-US" dirty="0" err="1" lang="en-MY">
                <a:uFillTx/>
                <a:cs charset="0" panose="020F0502020204030204" pitchFamily="34" typeface="Calibri"/>
              </a:rPr>
              <a:t>ini</a:t>
            </a:r>
            <a:r>
              <a:rPr altLang="en-US" dirty="0" lang="en-MY">
                <a:uFillTx/>
                <a:cs charset="0" panose="020F0502020204030204" pitchFamily="34" typeface="Calibri"/>
              </a:rPr>
              <a:t> </a:t>
            </a:r>
            <a:r>
              <a:rPr altLang="en-US" dirty="0" err="1" lang="en-MY">
                <a:uFillTx/>
                <a:cs charset="0" panose="020F0502020204030204" pitchFamily="34" typeface="Calibri"/>
              </a:rPr>
              <a:t>akan</a:t>
            </a:r>
            <a:r>
              <a:rPr altLang="en-US" dirty="0" lang="en-MY">
                <a:uFillTx/>
                <a:cs charset="0" panose="020F0502020204030204" pitchFamily="34" typeface="Calibri"/>
              </a:rPr>
              <a:t> </a:t>
            </a:r>
            <a:r>
              <a:rPr altLang="en-US" dirty="0" err="1" lang="en-MY">
                <a:uFillTx/>
                <a:cs charset="0" panose="020F0502020204030204" pitchFamily="34" typeface="Calibri"/>
              </a:rPr>
              <a:t>menjelaskan</a:t>
            </a:r>
            <a:r>
              <a:rPr altLang="en-US" dirty="0" lang="en-MY">
                <a:uFillTx/>
                <a:cs charset="0" panose="020F0502020204030204" pitchFamily="34" typeface="Calibri"/>
              </a:rPr>
              <a:t> </a:t>
            </a:r>
            <a:r>
              <a:rPr altLang="en-US" dirty="0" err="1" lang="en-MY">
                <a:uFillTx/>
                <a:cs charset="0" panose="020F0502020204030204" pitchFamily="34" typeface="Calibri"/>
              </a:rPr>
              <a:t>tentang</a:t>
            </a:r>
            <a:r>
              <a:rPr altLang="en-US" dirty="0" lang="en-MY">
                <a:uFillTx/>
                <a:cs charset="0" panose="020F0502020204030204" pitchFamily="34" typeface="Calibri"/>
              </a:rPr>
              <a:t> </a:t>
            </a:r>
            <a:r>
              <a:rPr altLang="en-US" dirty="0" err="1" lang="en-MY">
                <a:uFillTx/>
                <a:cs charset="0" panose="020F0502020204030204" pitchFamily="34" typeface="Calibri"/>
              </a:rPr>
              <a:t>Falsafah</a:t>
            </a:r>
            <a:r>
              <a:rPr altLang="en-US" dirty="0" lang="en-MY">
                <a:uFillTx/>
                <a:cs charset="0" panose="020F0502020204030204" pitchFamily="34" typeface="Calibri"/>
              </a:rPr>
              <a:t>, </a:t>
            </a:r>
            <a:r>
              <a:rPr altLang="en-US" dirty="0" err="1" lang="en-MY">
                <a:uFillTx/>
                <a:cs charset="0" panose="020F0502020204030204" pitchFamily="34" typeface="Calibri"/>
              </a:rPr>
              <a:t>Visi</a:t>
            </a:r>
            <a:r>
              <a:rPr altLang="en-US" dirty="0" lang="en-MY">
                <a:uFillTx/>
                <a:cs charset="0" panose="020F0502020204030204" pitchFamily="34" typeface="Calibri"/>
              </a:rPr>
              <a:t> dan </a:t>
            </a:r>
            <a:r>
              <a:rPr altLang="en-US" dirty="0" err="1" lang="en-MY">
                <a:uFillTx/>
                <a:cs charset="0" panose="020F0502020204030204" pitchFamily="34" typeface="Calibri"/>
              </a:rPr>
              <a:t>Misi</a:t>
            </a:r>
            <a:r>
              <a:rPr altLang="en-US" dirty="0" lang="en-MY">
                <a:uFillTx/>
                <a:cs charset="0" panose="020F0502020204030204" pitchFamily="34" typeface="Calibri"/>
              </a:rPr>
              <a:t> UTM </a:t>
            </a:r>
            <a:r>
              <a:rPr altLang="en-US" dirty="0" err="1" lang="en-MY">
                <a:uFillTx/>
                <a:cs charset="0" panose="020F0502020204030204" pitchFamily="34" typeface="Calibri"/>
              </a:rPr>
              <a:t>dalam</a:t>
            </a:r>
            <a:r>
              <a:rPr altLang="en-US" dirty="0" lang="en-MY">
                <a:uFillTx/>
                <a:cs charset="0" panose="020F0502020204030204" pitchFamily="34" typeface="Calibri"/>
              </a:rPr>
              <a:t> </a:t>
            </a:r>
            <a:r>
              <a:rPr altLang="en-US" dirty="0" err="1" lang="en-MY">
                <a:uFillTx/>
                <a:cs charset="0" panose="020F0502020204030204" pitchFamily="34" typeface="Calibri"/>
              </a:rPr>
              <a:t>perkembangan</a:t>
            </a:r>
            <a:r>
              <a:rPr altLang="en-US" dirty="0" lang="en-MY">
                <a:uFillTx/>
                <a:cs charset="0" panose="020F0502020204030204" pitchFamily="34" typeface="Calibri"/>
              </a:rPr>
              <a:t> sains dan </a:t>
            </a:r>
            <a:r>
              <a:rPr altLang="en-US" dirty="0" err="1" lang="en-MY">
                <a:uFillTx/>
                <a:cs charset="0" panose="020F0502020204030204" pitchFamily="34" typeface="Calibri"/>
              </a:rPr>
              <a:t>teknologi</a:t>
            </a:r>
            <a:r>
              <a:rPr altLang="en-US" dirty="0" lang="en-MY">
                <a:uFillTx/>
                <a:cs charset="0" panose="020F0502020204030204" pitchFamily="34" typeface="Calibri"/>
              </a:rPr>
              <a:t>. </a:t>
            </a:r>
          </a:p>
          <a:p>
            <a:pPr algn="just">
              <a:lnSpc>
                <a:spcPct val="115000"/>
              </a:lnSpc>
            </a:pPr>
            <a:r>
              <a:rPr altLang="en-US" dirty="0" err="1" lang="en-MY">
                <a:uFillTx/>
                <a:cs charset="0" panose="020F0502020204030204" pitchFamily="34" typeface="Calibri"/>
              </a:rPr>
              <a:t>Selain</a:t>
            </a:r>
            <a:r>
              <a:rPr altLang="en-US" dirty="0" lang="en-MY">
                <a:uFillTx/>
                <a:cs charset="0" panose="020F0502020204030204" pitchFamily="34" typeface="Calibri"/>
              </a:rPr>
              <a:t> </a:t>
            </a:r>
            <a:r>
              <a:rPr altLang="en-US" dirty="0" err="1" lang="en-MY">
                <a:uFillTx/>
                <a:cs charset="0" panose="020F0502020204030204" pitchFamily="34" typeface="Calibri"/>
              </a:rPr>
              <a:t>itu</a:t>
            </a:r>
            <a:r>
              <a:rPr altLang="en-US" dirty="0" lang="en-MY">
                <a:uFillTx/>
                <a:cs charset="0" panose="020F0502020204030204" pitchFamily="34" typeface="Calibri"/>
              </a:rPr>
              <a:t> juga </a:t>
            </a:r>
            <a:r>
              <a:rPr altLang="en-US" dirty="0" err="1" lang="en-MY">
                <a:uFillTx/>
                <a:cs charset="0" panose="020F0502020204030204" pitchFamily="34" typeface="Calibri"/>
              </a:rPr>
              <a:t>akan</a:t>
            </a:r>
            <a:r>
              <a:rPr altLang="en-US" dirty="0" lang="en-MY">
                <a:uFillTx/>
                <a:cs charset="0" panose="020F0502020204030204" pitchFamily="34" typeface="Calibri"/>
              </a:rPr>
              <a:t> </a:t>
            </a:r>
            <a:r>
              <a:rPr altLang="en-US" dirty="0" err="1" lang="en-MY">
                <a:uFillTx/>
                <a:cs charset="0" panose="020F0502020204030204" pitchFamily="34" typeface="Calibri"/>
              </a:rPr>
              <a:t>menjelaskan</a:t>
            </a:r>
            <a:r>
              <a:rPr altLang="en-US" dirty="0" lang="en-MY">
                <a:uFillTx/>
                <a:cs charset="0" panose="020F0502020204030204" pitchFamily="34" typeface="Calibri"/>
              </a:rPr>
              <a:t> </a:t>
            </a:r>
            <a:r>
              <a:rPr altLang="en-US" dirty="0" err="1" lang="en-MY">
                <a:uFillTx/>
                <a:cs charset="0" panose="020F0502020204030204" pitchFamily="34" typeface="Calibri"/>
              </a:rPr>
              <a:t>definisi</a:t>
            </a:r>
            <a:r>
              <a:rPr altLang="en-US" dirty="0" lang="en-MY">
                <a:uFillTx/>
                <a:cs charset="0" panose="020F0502020204030204" pitchFamily="34" typeface="Calibri"/>
              </a:rPr>
              <a:t>  </a:t>
            </a:r>
            <a:r>
              <a:rPr altLang="en-US" dirty="0" err="1" lang="en-MY">
                <a:uFillTx/>
                <a:cs charset="0" panose="020F0502020204030204" pitchFamily="34" typeface="Calibri"/>
              </a:rPr>
              <a:t>pemikiran</a:t>
            </a:r>
            <a:r>
              <a:rPr altLang="en-US" dirty="0" lang="en-MY">
                <a:uFillTx/>
                <a:cs charset="0" panose="020F0502020204030204" pitchFamily="34" typeface="Calibri"/>
              </a:rPr>
              <a:t> </a:t>
            </a:r>
            <a:r>
              <a:rPr altLang="en-US" dirty="0" err="1" lang="en-MY">
                <a:uFillTx/>
                <a:cs charset="0" panose="020F0502020204030204" pitchFamily="34" typeface="Calibri"/>
              </a:rPr>
              <a:t>secara</a:t>
            </a:r>
            <a:r>
              <a:rPr altLang="en-US" dirty="0" lang="en-MY">
                <a:uFillTx/>
                <a:cs charset="0" panose="020F0502020204030204" pitchFamily="34" typeface="Calibri"/>
              </a:rPr>
              <a:t> </a:t>
            </a:r>
            <a:r>
              <a:rPr altLang="en-US" dirty="0" err="1" lang="en-MY">
                <a:uFillTx/>
                <a:cs charset="0" panose="020F0502020204030204" pitchFamily="34" typeface="Calibri"/>
              </a:rPr>
              <a:t>umum</a:t>
            </a:r>
            <a:r>
              <a:rPr altLang="en-US" dirty="0" lang="en-MY">
                <a:uFillTx/>
                <a:cs charset="0" panose="020F0502020204030204" pitchFamily="34" typeface="Calibri"/>
              </a:rPr>
              <a:t> </a:t>
            </a:r>
            <a:r>
              <a:rPr altLang="en-US" dirty="0" err="1" lang="en-MY">
                <a:uFillTx/>
                <a:cs charset="0" panose="020F0502020204030204" pitchFamily="34" typeface="Calibri"/>
              </a:rPr>
              <a:t>serta</a:t>
            </a:r>
            <a:r>
              <a:rPr altLang="en-US" dirty="0" lang="en-MY">
                <a:uFillTx/>
                <a:cs charset="0" panose="020F0502020204030204" pitchFamily="34" typeface="Calibri"/>
              </a:rPr>
              <a:t> </a:t>
            </a:r>
            <a:r>
              <a:rPr altLang="en-US" dirty="0" err="1" lang="en-MY">
                <a:uFillTx/>
                <a:cs charset="0" panose="020F0502020204030204" pitchFamily="34" typeface="Calibri"/>
              </a:rPr>
              <a:t>pemikiran</a:t>
            </a:r>
            <a:r>
              <a:rPr altLang="en-US" dirty="0" lang="en-MY">
                <a:uFillTx/>
                <a:cs charset="0" panose="020F0502020204030204" pitchFamily="34" typeface="Calibri"/>
              </a:rPr>
              <a:t> </a:t>
            </a:r>
            <a:r>
              <a:rPr altLang="en-US" dirty="0" err="1" lang="en-MY">
                <a:uFillTx/>
                <a:cs charset="0" panose="020F0502020204030204" pitchFamily="34" typeface="Calibri"/>
              </a:rPr>
              <a:t>menurut</a:t>
            </a:r>
            <a:r>
              <a:rPr altLang="en-US" dirty="0" lang="en-MY">
                <a:uFillTx/>
                <a:cs charset="0" panose="020F0502020204030204" pitchFamily="34" typeface="Calibri"/>
              </a:rPr>
              <a:t> Barat dan Islam.  </a:t>
            </a:r>
            <a:r>
              <a:rPr altLang="en-US" dirty="0" err="1" lang="en-MY">
                <a:uFillTx/>
                <a:cs charset="0" panose="020F0502020204030204" pitchFamily="34" typeface="Calibri"/>
              </a:rPr>
              <a:t>Selain</a:t>
            </a:r>
            <a:r>
              <a:rPr altLang="en-US" dirty="0" lang="en-MY">
                <a:uFillTx/>
                <a:cs charset="0" panose="020F0502020204030204" pitchFamily="34" typeface="Calibri"/>
              </a:rPr>
              <a:t> </a:t>
            </a:r>
            <a:r>
              <a:rPr altLang="en-US" dirty="0" err="1" lang="en-MY">
                <a:uFillTx/>
                <a:cs charset="0" panose="020F0502020204030204" pitchFamily="34" typeface="Calibri"/>
              </a:rPr>
              <a:t>itu</a:t>
            </a:r>
            <a:r>
              <a:rPr altLang="en-US" dirty="0" lang="en-MY">
                <a:uFillTx/>
                <a:cs charset="0" panose="020F0502020204030204" pitchFamily="34" typeface="Calibri"/>
              </a:rPr>
              <a:t> juga teras </a:t>
            </a:r>
            <a:r>
              <a:rPr altLang="en-US" dirty="0" err="1" lang="en-MY">
                <a:uFillTx/>
                <a:cs charset="0" panose="020F0502020204030204" pitchFamily="34" typeface="Calibri"/>
              </a:rPr>
              <a:t>pemikiran</a:t>
            </a:r>
            <a:r>
              <a:rPr altLang="en-US" dirty="0" lang="en-MY">
                <a:uFillTx/>
                <a:cs charset="0" panose="020F0502020204030204" pitchFamily="34" typeface="Calibri"/>
              </a:rPr>
              <a:t> sains dan </a:t>
            </a:r>
            <a:r>
              <a:rPr altLang="en-US" dirty="0" err="1" lang="en-MY">
                <a:uFillTx/>
                <a:cs charset="0" panose="020F0502020204030204" pitchFamily="34" typeface="Calibri"/>
              </a:rPr>
              <a:t>teknologi</a:t>
            </a:r>
            <a:r>
              <a:rPr altLang="en-US" dirty="0" lang="en-MY">
                <a:uFillTx/>
                <a:cs charset="0" panose="020F0502020204030204" pitchFamily="34" typeface="Calibri"/>
              </a:rPr>
              <a:t> </a:t>
            </a:r>
            <a:r>
              <a:rPr altLang="en-US" dirty="0" err="1" lang="en-MY">
                <a:uFillTx/>
                <a:cs charset="0" panose="020F0502020204030204" pitchFamily="34" typeface="Calibri"/>
              </a:rPr>
              <a:t>menurut</a:t>
            </a:r>
            <a:r>
              <a:rPr altLang="en-US" dirty="0" lang="en-MY">
                <a:uFillTx/>
                <a:cs charset="0" panose="020F0502020204030204" pitchFamily="34" typeface="Calibri"/>
              </a:rPr>
              <a:t> Islam dan Barat </a:t>
            </a:r>
            <a:r>
              <a:rPr altLang="en-US" dirty="0" err="1" lang="en-MY">
                <a:uFillTx/>
                <a:cs charset="0" panose="020F0502020204030204" pitchFamily="34" typeface="Calibri"/>
              </a:rPr>
              <a:t>menjadi</a:t>
            </a:r>
            <a:r>
              <a:rPr altLang="en-US" dirty="0" lang="en-MY">
                <a:uFillTx/>
                <a:cs charset="0" panose="020F0502020204030204" pitchFamily="34" typeface="Calibri"/>
              </a:rPr>
              <a:t> </a:t>
            </a:r>
            <a:r>
              <a:rPr altLang="en-US" dirty="0" err="1" lang="en-MY">
                <a:uFillTx/>
                <a:cs charset="0" panose="020F0502020204030204" pitchFamily="34" typeface="Calibri"/>
              </a:rPr>
              <a:t>topik</a:t>
            </a:r>
            <a:r>
              <a:rPr altLang="en-US" dirty="0" lang="en-MY">
                <a:uFillTx/>
                <a:cs charset="0" panose="020F0502020204030204" pitchFamily="34" typeface="Calibri"/>
              </a:rPr>
              <a:t> </a:t>
            </a:r>
            <a:r>
              <a:rPr altLang="en-US" dirty="0" err="1" lang="en-MY">
                <a:uFillTx/>
                <a:cs charset="0" panose="020F0502020204030204" pitchFamily="34" typeface="Calibri"/>
              </a:rPr>
              <a:t>perbincangan</a:t>
            </a:r>
            <a:r>
              <a:rPr altLang="en-US" dirty="0" lang="en-MY">
                <a:uFillTx/>
                <a:cs charset="0" panose="020F0502020204030204" pitchFamily="34" typeface="Calibri"/>
              </a:rPr>
              <a:t> di </a:t>
            </a:r>
            <a:r>
              <a:rPr altLang="en-US" dirty="0" err="1" lang="en-MY">
                <a:uFillTx/>
                <a:cs charset="0" panose="020F0502020204030204" pitchFamily="34" typeface="Calibri"/>
              </a:rPr>
              <a:t>dalam</a:t>
            </a:r>
            <a:r>
              <a:rPr altLang="en-US" dirty="0" lang="en-MY">
                <a:uFillTx/>
                <a:cs charset="0" panose="020F0502020204030204" pitchFamily="34" typeface="Calibri"/>
              </a:rPr>
              <a:t> </a:t>
            </a:r>
            <a:r>
              <a:rPr altLang="en-US" dirty="0" err="1" lang="en-MY">
                <a:uFillTx/>
                <a:cs charset="0" panose="020F0502020204030204" pitchFamily="34" typeface="Calibri"/>
              </a:rPr>
              <a:t>bab</a:t>
            </a:r>
            <a:r>
              <a:rPr altLang="en-US" dirty="0" lang="en-MY">
                <a:uFillTx/>
                <a:cs charset="0" panose="020F0502020204030204" pitchFamily="34" typeface="Calibri"/>
              </a:rPr>
              <a:t> </a:t>
            </a:r>
            <a:r>
              <a:rPr altLang="en-US" dirty="0" err="1" lang="en-MY">
                <a:uFillTx/>
                <a:cs charset="0" panose="020F0502020204030204" pitchFamily="34" typeface="Calibri"/>
              </a:rPr>
              <a:t>ini</a:t>
            </a:r>
            <a:r>
              <a:rPr altLang="en-US" dirty="0" lang="en-MY">
                <a:uFillTx/>
                <a:cs charset="0" panose="020F0502020204030204" pitchFamily="34" typeface="Calibri"/>
              </a:rPr>
              <a:t>.</a:t>
            </a:r>
          </a:p>
          <a:p>
            <a:endParaRPr altLang="en-US" dirty="0" lang="en-MY">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6628" name="Slide Numb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fld id="{B7D90E4A-FF6A-4695-AC4B-58542B43533E}" type="slidenum">
              <a:rPr altLang="en-US" lang="ar-SA" smtClean="0">
                <a:uFillTx/>
                <a:latin charset="0" panose="020F0502020204030204" pitchFamily="34" typeface="Calibri"/>
              </a:rPr>
              <a:pPr/>
              <a:t>5</a:t>
            </a:fld>
            <a:endParaRPr altLang="en-US" lang="en-US">
              <a:uFillTx/>
              <a:latin charset="0" panose="020F0502020204030204" pitchFamily="34" typeface="Calibri"/>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Tit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68325" y="1841500"/>
            <a:ext cx="8115300" cy="210185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90000"/>
          </a:bodyPr>
          <a:lstStyle/>
          <a:p>
            <a:pPr algn="ctr">
              <a:defRPr>
                <a:uFillTx/>
              </a:defRPr>
            </a:pPr>
            <a:r>
              <a:rPr dirty="0" lang="en-MY" sz="8000">
                <a:uFillTx/>
              </a:rPr>
              <a:t>1. FALSAFAH, VISI DAN MISI UTM</a:t>
            </a:r>
            <a:br>
              <a:rPr dirty="0" lang="en-MY" sz="3600">
                <a:uFillTx/>
              </a:rPr>
            </a:br>
            <a:endParaRPr dirty="0" lang="en-MY" sz="3600">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Content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2667000"/>
            <a:ext cx="8458200" cy="37338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p>
            <a:pPr algn="just" indent="0" marL="0">
              <a:buClr>
                <a:srgbClr val="FFFFFF"/>
              </a:buClr>
              <a:buNone/>
              <a:defRPr>
                <a:uFillTx/>
              </a:defRPr>
            </a:pPr>
            <a:r>
              <a:rPr dirty="0" lang="en-MY">
                <a:solidFill>
                  <a:srgbClr val="FFFFFF"/>
                </a:solidFill>
                <a:uFillTx/>
              </a:rPr>
              <a:t>FALSAFAH UNIVERSITI</a:t>
            </a:r>
          </a:p>
          <a:p>
            <a:pPr algn="just" indent="0" marL="0">
              <a:buClr>
                <a:srgbClr val="FFFFFF"/>
              </a:buClr>
              <a:buFont charset="0" panose="020B0604020202020204" pitchFamily="34" typeface="Arial"/>
              <a:buNone/>
              <a:defRPr>
                <a:uFillTx/>
              </a:defRPr>
            </a:pPr>
            <a:r>
              <a:rPr dirty="0" lang="en-MY">
                <a:solidFill>
                  <a:srgbClr val="FFFFFF"/>
                </a:solidFill>
                <a:uFillTx/>
              </a:rPr>
              <a:t>Hukum Allah </a:t>
            </a:r>
            <a:r>
              <a:rPr dirty="0" err="1" lang="en-MY">
                <a:solidFill>
                  <a:srgbClr val="FFFFFF"/>
                </a:solidFill>
                <a:uFillTx/>
              </a:rPr>
              <a:t>adalah</a:t>
            </a:r>
            <a:r>
              <a:rPr dirty="0" lang="en-MY">
                <a:solidFill>
                  <a:srgbClr val="FFFFFF"/>
                </a:solidFill>
                <a:uFillTx/>
              </a:rPr>
              <a:t> </a:t>
            </a:r>
            <a:r>
              <a:rPr dirty="0" err="1" lang="en-MY">
                <a:solidFill>
                  <a:srgbClr val="FFFFFF"/>
                </a:solidFill>
                <a:uFillTx/>
              </a:rPr>
              <a:t>dasar</a:t>
            </a:r>
            <a:r>
              <a:rPr dirty="0" lang="en-MY">
                <a:solidFill>
                  <a:srgbClr val="FFFFFF"/>
                </a:solidFill>
                <a:uFillTx/>
              </a:rPr>
              <a:t> </a:t>
            </a:r>
            <a:r>
              <a:rPr dirty="0" err="1" lang="en-MY">
                <a:solidFill>
                  <a:srgbClr val="FFFFFF"/>
                </a:solidFill>
                <a:uFillTx/>
              </a:rPr>
              <a:t>kepada</a:t>
            </a:r>
            <a:r>
              <a:rPr dirty="0" lang="en-MY">
                <a:solidFill>
                  <a:srgbClr val="FFFFFF"/>
                </a:solidFill>
                <a:uFillTx/>
              </a:rPr>
              <a:t> sains dan </a:t>
            </a:r>
            <a:r>
              <a:rPr dirty="0" err="1" lang="en-MY">
                <a:solidFill>
                  <a:srgbClr val="FFFFFF"/>
                </a:solidFill>
                <a:uFillTx/>
              </a:rPr>
              <a:t>teknologi</a:t>
            </a:r>
            <a:r>
              <a:rPr dirty="0" lang="en-MY">
                <a:solidFill>
                  <a:srgbClr val="FFFFFF"/>
                </a:solidFill>
                <a:uFillTx/>
              </a:rPr>
              <a:t>. </a:t>
            </a:r>
            <a:r>
              <a:rPr dirty="0" err="1" lang="en-MY">
                <a:solidFill>
                  <a:srgbClr val="FFFFFF"/>
                </a:solidFill>
                <a:uFillTx/>
              </a:rPr>
              <a:t>Maka</a:t>
            </a:r>
            <a:r>
              <a:rPr dirty="0" lang="en-MY">
                <a:solidFill>
                  <a:srgbClr val="FFFFFF"/>
                </a:solidFill>
                <a:uFillTx/>
              </a:rPr>
              <a:t> </a:t>
            </a:r>
            <a:r>
              <a:rPr dirty="0" err="1" lang="en-MY">
                <a:solidFill>
                  <a:srgbClr val="FFFFFF"/>
                </a:solidFill>
                <a:uFillTx/>
              </a:rPr>
              <a:t>Universiti</a:t>
            </a:r>
            <a:r>
              <a:rPr dirty="0" lang="en-MY">
                <a:solidFill>
                  <a:srgbClr val="FFFFFF"/>
                </a:solidFill>
                <a:uFillTx/>
              </a:rPr>
              <a:t> </a:t>
            </a:r>
            <a:r>
              <a:rPr dirty="0" err="1" lang="en-MY">
                <a:solidFill>
                  <a:srgbClr val="FFFFFF"/>
                </a:solidFill>
                <a:uFillTx/>
              </a:rPr>
              <a:t>Teknologi</a:t>
            </a:r>
            <a:r>
              <a:rPr dirty="0" lang="en-MY">
                <a:solidFill>
                  <a:srgbClr val="FFFFFF"/>
                </a:solidFill>
                <a:uFillTx/>
              </a:rPr>
              <a:t> Malaysia </a:t>
            </a:r>
            <a:r>
              <a:rPr dirty="0" err="1" lang="en-MY">
                <a:solidFill>
                  <a:srgbClr val="FFFFFF"/>
                </a:solidFill>
                <a:uFillTx/>
              </a:rPr>
              <a:t>berusaha</a:t>
            </a:r>
            <a:r>
              <a:rPr dirty="0" lang="en-MY">
                <a:solidFill>
                  <a:srgbClr val="FFFFFF"/>
                </a:solidFill>
                <a:uFillTx/>
              </a:rPr>
              <a:t> </a:t>
            </a:r>
            <a:r>
              <a:rPr dirty="0" err="1" lang="en-MY">
                <a:solidFill>
                  <a:srgbClr val="FFFFFF"/>
                </a:solidFill>
                <a:uFillTx/>
              </a:rPr>
              <a:t>secara</a:t>
            </a:r>
            <a:r>
              <a:rPr dirty="0" lang="en-MY">
                <a:solidFill>
                  <a:srgbClr val="FFFFFF"/>
                </a:solidFill>
                <a:uFillTx/>
              </a:rPr>
              <a:t> </a:t>
            </a:r>
            <a:r>
              <a:rPr dirty="0" err="1" lang="en-MY">
                <a:solidFill>
                  <a:srgbClr val="FFFFFF"/>
                </a:solidFill>
                <a:uFillTx/>
              </a:rPr>
              <a:t>menyeluruh</a:t>
            </a:r>
            <a:r>
              <a:rPr dirty="0" lang="en-MY">
                <a:solidFill>
                  <a:srgbClr val="FFFFFF"/>
                </a:solidFill>
                <a:uFillTx/>
              </a:rPr>
              <a:t> dan </a:t>
            </a:r>
            <a:r>
              <a:rPr dirty="0" err="1" lang="en-MY">
                <a:solidFill>
                  <a:srgbClr val="FFFFFF"/>
                </a:solidFill>
                <a:uFillTx/>
              </a:rPr>
              <a:t>bersepadu</a:t>
            </a:r>
            <a:r>
              <a:rPr dirty="0" lang="en-MY">
                <a:solidFill>
                  <a:srgbClr val="FFFFFF"/>
                </a:solidFill>
                <a:uFillTx/>
              </a:rPr>
              <a:t> </a:t>
            </a:r>
            <a:r>
              <a:rPr dirty="0" err="1" lang="en-MY">
                <a:solidFill>
                  <a:srgbClr val="FFFFFF"/>
                </a:solidFill>
                <a:uFillTx/>
              </a:rPr>
              <a:t>memperkembangkan</a:t>
            </a:r>
            <a:r>
              <a:rPr dirty="0" lang="en-MY">
                <a:solidFill>
                  <a:srgbClr val="FFFFFF"/>
                </a:solidFill>
                <a:uFillTx/>
              </a:rPr>
              <a:t> </a:t>
            </a:r>
            <a:r>
              <a:rPr dirty="0" err="1" lang="en-MY">
                <a:solidFill>
                  <a:srgbClr val="FFFFFF"/>
                </a:solidFill>
                <a:uFillTx/>
              </a:rPr>
              <a:t>kecemerlangan</a:t>
            </a:r>
            <a:r>
              <a:rPr dirty="0" lang="en-MY">
                <a:solidFill>
                  <a:srgbClr val="FFFFFF"/>
                </a:solidFill>
                <a:uFillTx/>
              </a:rPr>
              <a:t> sains dan </a:t>
            </a:r>
            <a:r>
              <a:rPr dirty="0" err="1" lang="en-MY">
                <a:solidFill>
                  <a:srgbClr val="FFFFFF"/>
                </a:solidFill>
                <a:uFillTx/>
              </a:rPr>
              <a:t>teknologi</a:t>
            </a:r>
            <a:r>
              <a:rPr dirty="0" lang="en-MY">
                <a:solidFill>
                  <a:srgbClr val="FFFFFF"/>
                </a:solidFill>
                <a:uFillTx/>
              </a:rPr>
              <a:t> </a:t>
            </a:r>
            <a:r>
              <a:rPr dirty="0" err="1" lang="en-MY">
                <a:solidFill>
                  <a:srgbClr val="FFFFFF"/>
                </a:solidFill>
                <a:uFillTx/>
              </a:rPr>
              <a:t>untuk</a:t>
            </a:r>
            <a:r>
              <a:rPr dirty="0" lang="en-MY">
                <a:solidFill>
                  <a:srgbClr val="FFFFFF"/>
                </a:solidFill>
                <a:uFillTx/>
              </a:rPr>
              <a:t> </a:t>
            </a:r>
            <a:r>
              <a:rPr dirty="0" err="1" lang="en-MY">
                <a:solidFill>
                  <a:srgbClr val="FFFFFF"/>
                </a:solidFill>
                <a:uFillTx/>
              </a:rPr>
              <a:t>kesejahteraan</a:t>
            </a:r>
            <a:r>
              <a:rPr dirty="0" lang="en-MY">
                <a:solidFill>
                  <a:srgbClr val="FFFFFF"/>
                </a:solidFill>
                <a:uFillTx/>
              </a:rPr>
              <a:t> dan </a:t>
            </a:r>
            <a:r>
              <a:rPr dirty="0" err="1" lang="en-MY">
                <a:solidFill>
                  <a:srgbClr val="FFFFFF"/>
                </a:solidFill>
                <a:uFillTx/>
              </a:rPr>
              <a:t>kemakmuran</a:t>
            </a:r>
            <a:r>
              <a:rPr dirty="0" lang="en-MY">
                <a:solidFill>
                  <a:srgbClr val="FFFFFF"/>
                </a:solidFill>
                <a:uFillTx/>
              </a:rPr>
              <a:t> </a:t>
            </a:r>
            <a:r>
              <a:rPr dirty="0" err="1" lang="en-MY">
                <a:solidFill>
                  <a:srgbClr val="FFFFFF"/>
                </a:solidFill>
                <a:uFillTx/>
              </a:rPr>
              <a:t>sejagat</a:t>
            </a:r>
            <a:r>
              <a:rPr dirty="0" lang="en-MY">
                <a:solidFill>
                  <a:srgbClr val="FFFFFF"/>
                </a:solidFill>
                <a:uFillTx/>
              </a:rPr>
              <a:t> </a:t>
            </a:r>
            <a:r>
              <a:rPr dirty="0" err="1" lang="en-MY">
                <a:solidFill>
                  <a:srgbClr val="FFFFFF"/>
                </a:solidFill>
                <a:uFillTx/>
              </a:rPr>
              <a:t>sesuai</a:t>
            </a:r>
            <a:r>
              <a:rPr dirty="0" lang="en-MY">
                <a:solidFill>
                  <a:srgbClr val="FFFFFF"/>
                </a:solidFill>
                <a:uFillTx/>
              </a:rPr>
              <a:t> </a:t>
            </a:r>
            <a:r>
              <a:rPr dirty="0" err="1" lang="en-MY">
                <a:solidFill>
                  <a:srgbClr val="FFFFFF"/>
                </a:solidFill>
                <a:uFillTx/>
              </a:rPr>
              <a:t>dengan</a:t>
            </a:r>
            <a:r>
              <a:rPr dirty="0" lang="en-MY">
                <a:solidFill>
                  <a:srgbClr val="FFFFFF"/>
                </a:solidFill>
                <a:uFillTx/>
              </a:rPr>
              <a:t> </a:t>
            </a:r>
            <a:r>
              <a:rPr dirty="0" err="1" lang="en-MY">
                <a:solidFill>
                  <a:srgbClr val="FFFFFF"/>
                </a:solidFill>
                <a:uFillTx/>
              </a:rPr>
              <a:t>kehendakNya</a:t>
            </a:r>
            <a:r>
              <a:rPr dirty="0" lang="en-MY">
                <a:solidFill>
                  <a:srgbClr val="FFFFFF"/>
                </a:solidFill>
                <a:uFillTx/>
              </a:rPr>
              <a:t>.</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7651" name="Slide Numb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fld id="{D4CAD7A6-F861-4F99-A643-ABE95CAFF673}" type="slidenum">
              <a:rPr altLang="en-US" lang="ar-SA" smtClean="0">
                <a:uFillTx/>
                <a:latin charset="0" panose="020F0502020204030204" pitchFamily="34" typeface="Calibri"/>
              </a:rPr>
              <a:pPr/>
              <a:t>7</a:t>
            </a:fld>
            <a:endParaRPr altLang="en-US" lang="en-US">
              <a:uFillTx/>
              <a:latin charset="0" panose="020F0502020204030204" pitchFamily="34" typeface="Calibri"/>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Content Placeholder 7"/>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209800" y="381000"/>
            <a:ext cx="4005828" cy="1552258"/>
          </a:xfrm>
          <a:prstGeom prst="roundRect">
            <a:avLst>
              <a:gd fmla="val 4380" name="adj"/>
            </a:avLst>
          </a:prstGeom>
          <a:ln cap="sq" cmpd="dbl" w="50800">
            <a:gradFill flip="none" rotWithShape="1">
              <a:gsLst>
                <a:gs pos="0">
                  <a:srgbClr val="FFFFFF"/>
                </a:gs>
                <a:gs pos="100000">
                  <a:schemeClr val="tx1">
                    <a:alpha val="0"/>
                  </a:schemeClr>
                </a:gs>
              </a:gsLst>
              <a:path path="circle">
                <a:fillToRect b="50000" l="50000" r="50000" t="50000"/>
              </a:path>
              <a:tileRect/>
            </a:gradFill>
            <a:miter lim="800000"/>
          </a:ln>
          <a:effectLst>
            <a:outerShdw algn="tl" blurRad="254000" rotWithShape="0">
              <a:srgbClr val="000000">
                <a:alpha val="43000"/>
              </a:srgbClr>
            </a:outerShdw>
          </a:effectLst>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Content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2667000"/>
            <a:ext cx="8458200" cy="37338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p>
            <a:pPr algn="just">
              <a:buClr>
                <a:srgbClr val="FFFFFF"/>
              </a:buClr>
              <a:defRPr>
                <a:uFillTx/>
              </a:defRPr>
            </a:pPr>
            <a:r>
              <a:rPr dirty="0" lang="en-MY">
                <a:solidFill>
                  <a:srgbClr val="FFFFFF"/>
                </a:solidFill>
                <a:uFillTx/>
              </a:rPr>
              <a:t>VISI</a:t>
            </a:r>
          </a:p>
          <a:p>
            <a:pPr algn="just" indent="0" marL="0">
              <a:buClr>
                <a:srgbClr val="FFFFFF"/>
              </a:buClr>
              <a:buFont charset="0" panose="020B0604020202020204" pitchFamily="34" typeface="Arial"/>
              <a:buNone/>
              <a:defRPr>
                <a:uFillTx/>
              </a:defRPr>
            </a:pPr>
            <a:r>
              <a:rPr dirty="0" err="1" lang="en-MY">
                <a:solidFill>
                  <a:srgbClr val="FFFFFF"/>
                </a:solidFill>
                <a:uFillTx/>
              </a:rPr>
              <a:t>Diiktiraf</a:t>
            </a:r>
            <a:r>
              <a:rPr dirty="0" lang="en-MY">
                <a:solidFill>
                  <a:srgbClr val="FFFFFF"/>
                </a:solidFill>
                <a:uFillTx/>
              </a:rPr>
              <a:t> </a:t>
            </a:r>
            <a:r>
              <a:rPr dirty="0" err="1" lang="en-MY">
                <a:solidFill>
                  <a:srgbClr val="FFFFFF"/>
                </a:solidFill>
                <a:uFillTx/>
              </a:rPr>
              <a:t>sebagai</a:t>
            </a:r>
            <a:r>
              <a:rPr dirty="0" lang="en-MY">
                <a:solidFill>
                  <a:srgbClr val="FFFFFF"/>
                </a:solidFill>
                <a:uFillTx/>
              </a:rPr>
              <a:t> </a:t>
            </a:r>
            <a:r>
              <a:rPr dirty="0" err="1" lang="en-MY">
                <a:solidFill>
                  <a:srgbClr val="FFFFFF"/>
                </a:solidFill>
                <a:uFillTx/>
              </a:rPr>
              <a:t>pusat</a:t>
            </a:r>
            <a:r>
              <a:rPr dirty="0" lang="en-MY">
                <a:solidFill>
                  <a:srgbClr val="FFFFFF"/>
                </a:solidFill>
                <a:uFillTx/>
              </a:rPr>
              <a:t> </a:t>
            </a:r>
            <a:r>
              <a:rPr dirty="0" err="1" lang="en-MY">
                <a:solidFill>
                  <a:srgbClr val="FFFFFF"/>
                </a:solidFill>
                <a:uFillTx/>
              </a:rPr>
              <a:t>kecemerlangan</a:t>
            </a:r>
            <a:r>
              <a:rPr dirty="0" lang="en-MY">
                <a:solidFill>
                  <a:srgbClr val="FFFFFF"/>
                </a:solidFill>
                <a:uFillTx/>
              </a:rPr>
              <a:t> </a:t>
            </a:r>
            <a:r>
              <a:rPr dirty="0" err="1" lang="en-MY">
                <a:solidFill>
                  <a:srgbClr val="FFFFFF"/>
                </a:solidFill>
                <a:uFillTx/>
              </a:rPr>
              <a:t>akademik</a:t>
            </a:r>
            <a:r>
              <a:rPr dirty="0" lang="en-MY">
                <a:solidFill>
                  <a:srgbClr val="FFFFFF"/>
                </a:solidFill>
                <a:uFillTx/>
              </a:rPr>
              <a:t> dan </a:t>
            </a:r>
            <a:r>
              <a:rPr dirty="0" err="1" lang="en-MY">
                <a:solidFill>
                  <a:srgbClr val="FFFFFF"/>
                </a:solidFill>
                <a:uFillTx/>
              </a:rPr>
              <a:t>teknologi</a:t>
            </a:r>
            <a:r>
              <a:rPr dirty="0" lang="en-MY">
                <a:solidFill>
                  <a:srgbClr val="FFFFFF"/>
                </a:solidFill>
                <a:uFillTx/>
              </a:rPr>
              <a:t> </a:t>
            </a:r>
            <a:r>
              <a:rPr dirty="0" err="1" lang="en-MY">
                <a:solidFill>
                  <a:srgbClr val="FFFFFF"/>
                </a:solidFill>
                <a:uFillTx/>
              </a:rPr>
              <a:t>bertaraf</a:t>
            </a:r>
            <a:r>
              <a:rPr dirty="0" lang="en-MY">
                <a:solidFill>
                  <a:srgbClr val="FFFFFF"/>
                </a:solidFill>
                <a:uFillTx/>
              </a:rPr>
              <a:t> dunia.</a:t>
            </a:r>
          </a:p>
          <a:p>
            <a:pPr algn="just">
              <a:buClr>
                <a:srgbClr val="FFFFFF"/>
              </a:buClr>
              <a:defRPr>
                <a:uFillTx/>
              </a:defRPr>
            </a:pPr>
            <a:endParaRPr dirty="0" lang="en-MY">
              <a:solidFill>
                <a:srgbClr val="FFFFFF"/>
              </a:solidFill>
              <a:uFillTx/>
            </a:endParaRPr>
          </a:p>
          <a:p>
            <a:pPr algn="just">
              <a:buClr>
                <a:srgbClr val="FFFFFF"/>
              </a:buClr>
              <a:defRPr>
                <a:uFillTx/>
              </a:defRPr>
            </a:pPr>
            <a:r>
              <a:rPr dirty="0" lang="en-MY">
                <a:solidFill>
                  <a:srgbClr val="FFFFFF"/>
                </a:solidFill>
                <a:uFillTx/>
              </a:rPr>
              <a:t>MISI</a:t>
            </a:r>
          </a:p>
          <a:p>
            <a:pPr algn="just" indent="0" marL="0">
              <a:buClr>
                <a:srgbClr val="FFFFFF"/>
              </a:buClr>
              <a:buFont charset="0" panose="020B0604020202020204" pitchFamily="34" typeface="Arial"/>
              <a:buNone/>
              <a:defRPr>
                <a:uFillTx/>
              </a:defRPr>
            </a:pPr>
            <a:r>
              <a:rPr dirty="0" err="1" lang="en-MY">
                <a:solidFill>
                  <a:srgbClr val="FFFFFF"/>
                </a:solidFill>
                <a:uFillTx/>
              </a:rPr>
              <a:t>Menjadi</a:t>
            </a:r>
            <a:r>
              <a:rPr dirty="0" lang="en-MY">
                <a:solidFill>
                  <a:srgbClr val="FFFFFF"/>
                </a:solidFill>
                <a:uFillTx/>
              </a:rPr>
              <a:t> </a:t>
            </a:r>
            <a:r>
              <a:rPr dirty="0" err="1" lang="en-MY">
                <a:solidFill>
                  <a:srgbClr val="FFFFFF"/>
                </a:solidFill>
                <a:uFillTx/>
              </a:rPr>
              <a:t>peneraju</a:t>
            </a:r>
            <a:r>
              <a:rPr dirty="0" lang="en-MY">
                <a:solidFill>
                  <a:srgbClr val="FFFFFF"/>
                </a:solidFill>
                <a:uFillTx/>
              </a:rPr>
              <a:t> </a:t>
            </a:r>
            <a:r>
              <a:rPr dirty="0" err="1" lang="en-MY">
                <a:solidFill>
                  <a:srgbClr val="FFFFFF"/>
                </a:solidFill>
                <a:uFillTx/>
              </a:rPr>
              <a:t>pembangunan</a:t>
            </a:r>
            <a:r>
              <a:rPr dirty="0" lang="en-MY">
                <a:solidFill>
                  <a:srgbClr val="FFFFFF"/>
                </a:solidFill>
                <a:uFillTx/>
              </a:rPr>
              <a:t> modal </a:t>
            </a:r>
            <a:r>
              <a:rPr dirty="0" err="1" lang="en-MY">
                <a:solidFill>
                  <a:srgbClr val="FFFFFF"/>
                </a:solidFill>
                <a:uFillTx/>
              </a:rPr>
              <a:t>insan</a:t>
            </a:r>
            <a:r>
              <a:rPr dirty="0" lang="en-MY">
                <a:solidFill>
                  <a:srgbClr val="FFFFFF"/>
                </a:solidFill>
                <a:uFillTx/>
              </a:rPr>
              <a:t> dan </a:t>
            </a:r>
            <a:r>
              <a:rPr dirty="0" err="1" lang="en-MY">
                <a:solidFill>
                  <a:srgbClr val="FFFFFF"/>
                </a:solidFill>
                <a:uFillTx/>
              </a:rPr>
              <a:t>teknologi</a:t>
            </a:r>
            <a:r>
              <a:rPr dirty="0" lang="en-MY">
                <a:solidFill>
                  <a:srgbClr val="FFFFFF"/>
                </a:solidFill>
                <a:uFillTx/>
              </a:rPr>
              <a:t> </a:t>
            </a:r>
            <a:r>
              <a:rPr dirty="0" err="1" lang="en-MY">
                <a:solidFill>
                  <a:srgbClr val="FFFFFF"/>
                </a:solidFill>
                <a:uFillTx/>
              </a:rPr>
              <a:t>inovatif</a:t>
            </a:r>
            <a:r>
              <a:rPr dirty="0" lang="en-MY">
                <a:solidFill>
                  <a:srgbClr val="FFFFFF"/>
                </a:solidFill>
                <a:uFillTx/>
              </a:rPr>
              <a:t> demi </a:t>
            </a:r>
            <a:r>
              <a:rPr dirty="0" err="1" lang="en-MY">
                <a:solidFill>
                  <a:srgbClr val="FFFFFF"/>
                </a:solidFill>
                <a:uFillTx/>
              </a:rPr>
              <a:t>pengkayaan</a:t>
            </a:r>
            <a:r>
              <a:rPr dirty="0" lang="en-MY">
                <a:solidFill>
                  <a:srgbClr val="FFFFFF"/>
                </a:solidFill>
                <a:uFillTx/>
              </a:rPr>
              <a:t> </a:t>
            </a:r>
            <a:r>
              <a:rPr dirty="0" err="1" lang="en-MY">
                <a:solidFill>
                  <a:srgbClr val="FFFFFF"/>
                </a:solidFill>
                <a:uFillTx/>
              </a:rPr>
              <a:t>khazanah</a:t>
            </a:r>
            <a:endParaRPr dirty="0" lang="en-MY">
              <a:solidFill>
                <a:srgbClr val="FFFFFF"/>
              </a:solidFill>
              <a:uFillTx/>
            </a:endParaRPr>
          </a:p>
          <a:p>
            <a:pPr>
              <a:defRPr>
                <a:uFillTx/>
              </a:defRPr>
            </a:pPr>
            <a:endParaRPr dirty="0" lang="en-MY">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7651" name="Slide Numb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fld id="{D4CAD7A6-F861-4F99-A643-ABE95CAFF673}" type="slidenum">
              <a:rPr altLang="en-US" lang="ar-SA" smtClean="0">
                <a:uFillTx/>
                <a:latin charset="0" panose="020F0502020204030204" pitchFamily="34" typeface="Calibri"/>
              </a:rPr>
              <a:pPr/>
              <a:t>8</a:t>
            </a:fld>
            <a:endParaRPr altLang="en-US" lang="en-US">
              <a:uFillTx/>
              <a:latin charset="0" panose="020F0502020204030204" pitchFamily="34" typeface="Calibri"/>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Content Placeholder 7"/>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209800" y="381000"/>
            <a:ext cx="4005828" cy="1552258"/>
          </a:xfrm>
          <a:prstGeom prst="roundRect">
            <a:avLst>
              <a:gd fmla="val 4380" name="adj"/>
            </a:avLst>
          </a:prstGeom>
          <a:ln cap="sq" cmpd="dbl" w="50800">
            <a:gradFill flip="none" rotWithShape="1">
              <a:gsLst>
                <a:gs pos="0">
                  <a:srgbClr val="FFFFFF"/>
                </a:gs>
                <a:gs pos="100000">
                  <a:schemeClr val="tx1">
                    <a:alpha val="0"/>
                  </a:schemeClr>
                </a:gs>
              </a:gsLst>
              <a:path path="circle">
                <a:fillToRect b="50000" l="50000" r="50000" t="50000"/>
              </a:path>
              <a:tileRect/>
            </a:gradFill>
            <a:miter lim="800000"/>
          </a:ln>
          <a:effectLst>
            <a:outerShdw algn="tl" blurRad="254000" rotWithShape="0">
              <a:srgbClr val="000000">
                <a:alpha val="43000"/>
              </a:srgbClr>
            </a:outerShdw>
          </a:effectLst>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8674" name="Slide Number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fld id="{849505D3-B303-4D38-9E83-7E90A2BDEF7D}" type="slidenum">
              <a:rPr altLang="en-US" lang="ar-SA" smtClean="0">
                <a:uFillTx/>
                <a:latin charset="0" panose="020F0502020204030204" pitchFamily="34" typeface="Calibri"/>
              </a:rPr>
              <a:pPr/>
              <a:t>9</a:t>
            </a:fld>
            <a:endParaRPr altLang="en-US" lang="en-US">
              <a:uFillTx/>
              <a:latin charset="0" panose="020F0502020204030204" pitchFamily="34" typeface="Calibri"/>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Tan_Sri_Ainuddin" id="28675" name="Picture 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457200" y="554038"/>
            <a:ext cx="2209800" cy="2857500"/>
          </a:xfrm>
          <a:prstGeom prst="rect">
            <a:avLst/>
          </a:prstGeom>
          <a:noFill/>
          <a:ln w="9525">
            <a:solidFill>
              <a:schemeClr val="tx1"/>
            </a:solidFill>
            <a:miter lim="800000"/>
          </a:ln>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NC KE 2  Dato_ Dr_ M_ Ridzuan b_ Hj_ Salleh _1990-1994_" id="28676" name="Picture 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3276600" y="520700"/>
            <a:ext cx="2590800" cy="2857500"/>
          </a:xfrm>
          <a:prstGeom prst="rect">
            <a:avLst/>
          </a:prstGeom>
          <a:noFill/>
          <a:ln w="9525">
            <a:solidFill>
              <a:schemeClr val="tx1"/>
            </a:solidFill>
            <a:miter lim="800000"/>
          </a:ln>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NC KE3 Tan Sri Datuk Dr_ Ahmad Zaharudin b_ Idrus _94-01_" id="28677" name="Picture 6"/>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4"/>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77000" y="520700"/>
            <a:ext cx="2419350" cy="2857500"/>
          </a:xfrm>
          <a:prstGeom prst="rect">
            <a:avLst/>
          </a:prstGeom>
          <a:noFill/>
          <a:ln w="9525">
            <a:solidFill>
              <a:schemeClr val="tx1"/>
            </a:solidFill>
            <a:miter lim="800000"/>
          </a:ln>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8678" name="TextBox 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781050" y="3657600"/>
            <a:ext cx="1562100" cy="2862263"/>
          </a:xfrm>
          <a:prstGeom prst="rect">
            <a:avLst/>
          </a:prstGeom>
          <a:noFill/>
          <a:ln w="9525">
            <a:solidFill>
              <a:schemeClr val="tx1"/>
            </a:solidFill>
            <a:miter lim="800000"/>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pPr algn="ctr"/>
            <a:r>
              <a:rPr altLang="en-US" b="1" lang="en-US">
                <a:uFillTx/>
                <a:latin charset="0" panose="020B0604020202020204" pitchFamily="34" typeface="Arial"/>
              </a:rPr>
              <a:t>1st Vice Chancellor of UTM (1975- 1989)</a:t>
            </a:r>
            <a:endParaRPr altLang="en-US" b="1" lang="en-MY">
              <a:uFillTx/>
              <a:latin charset="0" panose="020B0604020202020204" pitchFamily="34" typeface="Arial"/>
            </a:endParaRPr>
          </a:p>
          <a:p>
            <a:pPr algn="ctr"/>
            <a:endParaRPr altLang="en-US" b="1" lang="en-MY">
              <a:uFillTx/>
              <a:latin charset="0" panose="020B0604020202020204" pitchFamily="34" typeface="Arial"/>
            </a:endParaRPr>
          </a:p>
          <a:p>
            <a:pPr algn="ctr"/>
            <a:r>
              <a:rPr altLang="en-US" b="1" lang="en-MY">
                <a:uFillTx/>
                <a:latin charset="0" panose="020B0604020202020204" pitchFamily="34" typeface="Arial"/>
              </a:rPr>
              <a:t>Tan Sri Dato’ Ainuddin Abdul Wahid  </a:t>
            </a:r>
            <a:endParaRPr altLang="en-US" lang="en-MY">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8679" name="TextBox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3810000" y="3657600"/>
            <a:ext cx="1828800" cy="2586038"/>
          </a:xfrm>
          <a:prstGeom prst="rect">
            <a:avLst/>
          </a:prstGeom>
          <a:noFill/>
          <a:ln w="9525">
            <a:solidFill>
              <a:schemeClr val="tx1"/>
            </a:solidFill>
            <a:miter lim="800000"/>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pPr algn="ctr"/>
            <a:r>
              <a:rPr altLang="en-US" b="1" lang="en-US">
                <a:uFillTx/>
                <a:latin charset="0" panose="020B0604020202020204" pitchFamily="34" typeface="Arial"/>
              </a:rPr>
              <a:t>2nd Vice Chancellor of UTM (1990- 1994)</a:t>
            </a:r>
          </a:p>
          <a:p>
            <a:pPr algn="ctr"/>
            <a:endParaRPr altLang="en-US" b="1" lang="en-MY">
              <a:uFillTx/>
              <a:latin charset="0" panose="020B0604020202020204" pitchFamily="34" typeface="Arial"/>
            </a:endParaRPr>
          </a:p>
          <a:p>
            <a:pPr algn="ctr"/>
            <a:r>
              <a:rPr altLang="en-US" b="1" lang="en-MY">
                <a:uFillTx/>
                <a:latin charset="0" panose="020B0604020202020204" pitchFamily="34" typeface="Arial"/>
              </a:rPr>
              <a:t>Datuk Prof. Dr. Muhammad Ridzuan Haji Salleh</a:t>
            </a:r>
            <a:endParaRPr altLang="en-US" lang="en-MY">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8680" name="TextBox 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934200" y="3657600"/>
            <a:ext cx="1504950" cy="2862263"/>
          </a:xfrm>
          <a:prstGeom prst="rect">
            <a:avLst/>
          </a:prstGeom>
          <a:noFill/>
          <a:ln w="9525">
            <a:solidFill>
              <a:schemeClr val="tx1"/>
            </a:solidFill>
            <a:miter lim="800000"/>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lvl1pPr>
              <a:defRPr>
                <a:solidFill>
                  <a:schemeClr val="tx1"/>
                </a:solidFill>
                <a:uFillTx/>
                <a:latin charset="0" panose="020B0604030504040204" pitchFamily="34" typeface="Tahoma"/>
              </a:defRPr>
            </a:lvl1pPr>
            <a:lvl2pPr indent="-285750" marL="742950">
              <a:defRPr>
                <a:solidFill>
                  <a:schemeClr val="tx1"/>
                </a:solidFill>
                <a:uFillTx/>
                <a:latin charset="0" panose="020B0604030504040204" pitchFamily="34" typeface="Tahoma"/>
              </a:defRPr>
            </a:lvl2pPr>
            <a:lvl3pPr indent="-228600" marL="1143000">
              <a:defRPr>
                <a:solidFill>
                  <a:schemeClr val="tx1"/>
                </a:solidFill>
                <a:uFillTx/>
                <a:latin charset="0" panose="020B0604030504040204" pitchFamily="34" typeface="Tahoma"/>
              </a:defRPr>
            </a:lvl3pPr>
            <a:lvl4pPr indent="-228600" marL="1600200">
              <a:defRPr>
                <a:solidFill>
                  <a:schemeClr val="tx1"/>
                </a:solidFill>
                <a:uFillTx/>
                <a:latin charset="0" panose="020B0604030504040204" pitchFamily="34" typeface="Tahoma"/>
              </a:defRPr>
            </a:lvl4pPr>
            <a:lvl5pPr indent="-228600" marL="2057400">
              <a:defRPr>
                <a:solidFill>
                  <a:schemeClr val="tx1"/>
                </a:solidFill>
                <a:uFillTx/>
                <a:latin charset="0" panose="020B0604030504040204" pitchFamily="34" typeface="Tahoma"/>
              </a:defRPr>
            </a:lvl5pPr>
            <a:lvl6pPr eaLnBrk="0" fontAlgn="base" hangingPunct="0" indent="-228600" marL="2514600">
              <a:spcBef>
                <a:spcPct val="0"/>
              </a:spcBef>
              <a:spcAft>
                <a:spcPct val="0"/>
              </a:spcAft>
              <a:defRPr>
                <a:solidFill>
                  <a:schemeClr val="tx1"/>
                </a:solidFill>
                <a:uFillTx/>
                <a:latin charset="0" panose="020B0604030504040204" pitchFamily="34" typeface="Tahoma"/>
              </a:defRPr>
            </a:lvl6pPr>
            <a:lvl7pPr eaLnBrk="0" fontAlgn="base" hangingPunct="0" indent="-228600" marL="2971800">
              <a:spcBef>
                <a:spcPct val="0"/>
              </a:spcBef>
              <a:spcAft>
                <a:spcPct val="0"/>
              </a:spcAft>
              <a:defRPr>
                <a:solidFill>
                  <a:schemeClr val="tx1"/>
                </a:solidFill>
                <a:uFillTx/>
                <a:latin charset="0" panose="020B0604030504040204" pitchFamily="34" typeface="Tahoma"/>
              </a:defRPr>
            </a:lvl7pPr>
            <a:lvl8pPr eaLnBrk="0" fontAlgn="base" hangingPunct="0" indent="-228600" marL="3429000">
              <a:spcBef>
                <a:spcPct val="0"/>
              </a:spcBef>
              <a:spcAft>
                <a:spcPct val="0"/>
              </a:spcAft>
              <a:defRPr>
                <a:solidFill>
                  <a:schemeClr val="tx1"/>
                </a:solidFill>
                <a:uFillTx/>
                <a:latin charset="0" panose="020B0604030504040204" pitchFamily="34" typeface="Tahoma"/>
              </a:defRPr>
            </a:lvl8pPr>
            <a:lvl9pPr eaLnBrk="0" fontAlgn="base" hangingPunct="0" indent="-228600" marL="3886200">
              <a:spcBef>
                <a:spcPct val="0"/>
              </a:spcBef>
              <a:spcAft>
                <a:spcPct val="0"/>
              </a:spcAft>
              <a:defRPr>
                <a:solidFill>
                  <a:schemeClr val="tx1"/>
                </a:solidFill>
                <a:uFillTx/>
                <a:latin charset="0" panose="020B0604030504040204" pitchFamily="34" typeface="Tahoma"/>
              </a:defRPr>
            </a:lvl9pPr>
          </a:lstStyle>
          <a:p>
            <a:pPr algn="ctr"/>
            <a:r>
              <a:rPr altLang="en-US" b="1" lang="en-US">
                <a:uFillTx/>
                <a:latin charset="0" panose="020B0604020202020204" pitchFamily="34" typeface="Arial"/>
              </a:rPr>
              <a:t>3rd Vice Chancellor of UTM (1994- 2001)</a:t>
            </a:r>
          </a:p>
          <a:p>
            <a:pPr algn="ctr"/>
            <a:endParaRPr altLang="en-US" b="1" lang="en-MY">
              <a:uFillTx/>
              <a:latin charset="0" panose="020B0604020202020204" pitchFamily="34" typeface="Arial"/>
            </a:endParaRPr>
          </a:p>
          <a:p>
            <a:pPr algn="ctr"/>
            <a:r>
              <a:rPr altLang="en-US" b="1" lang="en-MY">
                <a:uFillTx/>
                <a:latin charset="0" panose="020B0604020202020204" pitchFamily="34" typeface="Arial"/>
              </a:rPr>
              <a:t>Tan Sri Datuk Dr. Ahmad Zaharudin Idrus</a:t>
            </a:r>
            <a:endParaRPr altLang="en-US" lang="en-MY">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theme/_rels/theme1.xml.rels><?xml version="1.0" standalone="yes" ?><Relationships xmlns="http://schemas.openxmlformats.org/package/2006/relationships"><Relationship Id="rId1" Target="../media/image1.jpeg" Type="http://schemas.openxmlformats.org/officeDocument/2006/relationships/image"></Relationship></Relationships>
</file>

<file path=ppt/theme/theme1.xml><?xml version="1.0" encoding="utf-8"?>
<a:theme xmlns:a="http://schemas.openxmlformats.org/drawingml/2006/main" xmlns:c="http://schemas.openxmlformats.org/drawingml/2006/chart" xmlns:wpg="http://schemas.microsoft.com/office/word/2010/wordprocessingGroup" xmlns:pic="http://schemas.openxmlformats.org/drawingml/2006/picture" xmlns:wps="http://schemas.microsoft.com/office/word/2010/wordprocessingShape" xmlns:p="http://schemas.openxmlformats.org/presentationml/2006/main" xmlns:s="http://schemas.openxmlformats.org/officeDocument/2006/sharedTypes" xmlns:r="http://schemas.openxmlformats.org/officeDocument/2006/relationships" xmlns:dgm="http://schemas.openxmlformats.org/drawingml/2006/diagram" xmlns:wpc="http://schemas.microsoft.com/office/word/2010/wordprocessingCanvas" name="Celestial">
  <a:themeElements>
    <a:clrScheme name="Celestial">
      <a:dk1>
        <a:srgbClr val="000000"/>
      </a:dk1>
      <a:lt1>
        <a:srgbClr val="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algn="ctr" cap="rnd" cmpd="sng" w="9525">
          <a:solidFill>
            <a:schemeClr val="phClr"/>
          </a:solidFill>
          <a:prstDash val="solid"/>
        </a:ln>
        <a:ln algn="ctr" cap="rnd" cmpd="sng" w="19050">
          <a:solidFill>
            <a:schemeClr val="phClr"/>
          </a:solidFill>
          <a:prstDash val="solid"/>
        </a:ln>
        <a:ln algn="ctr" cap="rnd" cmpd="sng" w="25400">
          <a:solidFill>
            <a:schemeClr val="phClr"/>
          </a:solidFill>
          <a:prstDash val="solid"/>
        </a:ln>
      </a:lnStyleLst>
      <a:effectStyleLst>
        <a:effectStyle>
          <a:effectLst/>
        </a:effectStyle>
        <a:effectStyle>
          <a:effectLst>
            <a:outerShdw blurRad="50800" dir="5400000" dist="38100" rotWithShape="0">
              <a:srgbClr val="000000">
                <a:alpha val="35000"/>
              </a:srgbClr>
            </a:outerShdw>
          </a:effectLst>
        </a:effectStyle>
        <a:effectStyle>
          <a:effectLst>
            <a:outerShdw blurRad="63500" dir="5400000" dist="38100" rotWithShape="0">
              <a:srgbClr val="000000">
                <a:alpha val="65000"/>
              </a:srgbClr>
            </a:outerShdw>
          </a:effectLst>
          <a:scene3d>
            <a:camera prst="orthographicFront">
              <a:rot lat="0" lon="0" rev="0"/>
            </a:camera>
            <a:lightRig dir="tl" rig="threePt">
              <a:rot lat="0" lon="0" rev="1200000"/>
            </a:lightRig>
          </a:scene3d>
          <a:sp3d>
            <a:bevelT h="12700" w="381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r:embed="rId1"/>
          <a:stretch/>
        </a:blip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2.xml><?xml version="1.0" encoding="utf-8"?>
<a:theme xmlns:a="http://schemas.openxmlformats.org/drawingml/2006/main" xmlns:c="http://schemas.openxmlformats.org/drawingml/2006/chart" xmlns:wpg="http://schemas.microsoft.com/office/word/2010/wordprocessingGroup" xmlns:pic="http://schemas.openxmlformats.org/drawingml/2006/picture" xmlns:wps="http://schemas.microsoft.com/office/word/2010/wordprocessingShape" xmlns:p="http://schemas.openxmlformats.org/presentationml/2006/main" xmlns:s="http://schemas.openxmlformats.org/officeDocument/2006/sharedTypes" xmlns:r="http://schemas.openxmlformats.org/officeDocument/2006/relationships" xmlns:dgm="http://schemas.openxmlformats.org/drawingml/2006/diagram" xmlns:wpc="http://schemas.microsoft.com/office/word/2010/wordprocessingCanva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otalTime>213</TotalTime>
  <Words>2144</Words>
  <Application>Microsoft Office PowerPoint</Application>
  <PresentationFormat>On-screen Show (4:3)</PresentationFormat>
  <Paragraphs>276</Paragraphs>
  <Slides>46</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Century Gothic</vt:lpstr>
      <vt:lpstr>Tahoma</vt:lpstr>
      <vt:lpstr>Times New Roman</vt:lpstr>
      <vt:lpstr>Verdana</vt:lpstr>
      <vt:lpstr>Wingdings</vt:lpstr>
      <vt:lpstr>Wingdings 3</vt:lpstr>
      <vt:lpstr>Celestial</vt:lpstr>
      <vt:lpstr>UICL 2302</vt:lpstr>
      <vt:lpstr>PowerPoint Presentation</vt:lpstr>
      <vt:lpstr> bab 1 manusia &amp; PEMIKIRAN</vt:lpstr>
      <vt:lpstr>OBJEKTIF BAB 1</vt:lpstr>
      <vt:lpstr>pengenalan</vt:lpstr>
      <vt:lpstr>1. FALSAFAH, VISI DAN MISI UTM </vt:lpstr>
      <vt:lpstr>PowerPoint Presentation</vt:lpstr>
      <vt:lpstr>PowerPoint Presentation</vt:lpstr>
      <vt:lpstr>PowerPoint Presentation</vt:lpstr>
      <vt:lpstr>PowerPoint Presentation</vt:lpstr>
      <vt:lpstr>aktiviti</vt:lpstr>
      <vt:lpstr>2. DEFINISI PEMIKIRAN: BARAT DAN ISLAM </vt:lpstr>
      <vt:lpstr>MAKNA PEMIKIRAN</vt:lpstr>
      <vt:lpstr>PERKEMBANGAN PEMIKIRAN DI BARAT:  akal, falsafah, cintakan kebijaksanaan </vt:lpstr>
      <vt:lpstr>The Greek word sophia actually means</vt:lpstr>
      <vt:lpstr>PowerPoint Presentation</vt:lpstr>
      <vt:lpstr>PowerPoint Presentation</vt:lpstr>
      <vt:lpstr>PowerPoint Presentation</vt:lpstr>
      <vt:lpstr>Kaitan dengan aktiviti akal: hAIRan &amp; kagum</vt:lpstr>
      <vt:lpstr>Kesimpulan makna falsafah </vt:lpstr>
      <vt:lpstr>PENGKAJIAN ILMU FALSAFAH</vt:lpstr>
      <vt:lpstr>INTRINSIC GOOD Vs INSTRUMENTAL GOOD</vt:lpstr>
      <vt:lpstr> KEDUDUKAN NILAI  DALAM PEMIKIRAN BARAT</vt:lpstr>
      <vt:lpstr>PowerPoint Presentation</vt:lpstr>
      <vt:lpstr>PowerPoint Presentation</vt:lpstr>
      <vt:lpstr>PowerPoint Presentation</vt:lpstr>
      <vt:lpstr>PowerPoint Presentation</vt:lpstr>
      <vt:lpstr>Pemikiran MENGENAI nilai</vt:lpstr>
      <vt:lpstr>PowerPoint Presentation</vt:lpstr>
      <vt:lpstr>PowerPoint Presentation</vt:lpstr>
      <vt:lpstr>SOCRATES</vt:lpstr>
      <vt:lpstr>PLATO</vt:lpstr>
      <vt:lpstr>ARISTOTLE</vt:lpstr>
      <vt:lpstr>Falsafah  &amp; Pemikiran Islam</vt:lpstr>
      <vt:lpstr> Asas pemikiran  Islam</vt:lpstr>
      <vt:lpstr>TUGASAN  BERKUMPULAN  DAN   FORUM DALAM ELERANING:  </vt:lpstr>
      <vt:lpstr>3. Teras pemikiran sains dan teknologi : perspektif islam dan barat  </vt:lpstr>
      <vt:lpstr>Teras pemikiran sains dan teknologi  dalam islam</vt:lpstr>
      <vt:lpstr>PowerPoint Presentation</vt:lpstr>
      <vt:lpstr>PowerPoint Presentation</vt:lpstr>
      <vt:lpstr>PowerPoint Presentation</vt:lpstr>
      <vt:lpstr>Tiga ciri utama PEMIKIRAN peradaban Barat (Reason-Individual rights-S&amp;T)</vt:lpstr>
      <vt:lpstr>2) Individual Rights (HAK INDIVIDU)</vt:lpstr>
      <vt:lpstr>3) SAINS &amp; TeKnologI</vt:lpstr>
      <vt:lpstr>Sambungan…</vt:lpstr>
      <vt:lpstr>KESIMPULAN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UICL 2302</dc:title>
  <dc:creator>ZILAL BINTI SAARI</dc:creator>
  <cp:lastModifiedBy>ZILAL BINTI SAARI</cp:lastModifiedBy>
  <cp:revision>9</cp:revision>
  <dcterms:created xsi:type="dcterms:W3CDTF">2020-10-11T06:22:52Z</dcterms:created>
  <dcterms:modified xsi:type="dcterms:W3CDTF">2020-10-14T16:18:44Z</dcterms:modified>
</cp:coreProperties>
</file>