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MY"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283ed6f50b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283ed6f50b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283ed6f50b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3283ed6f50b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3283ed6f50b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83ed6f50b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283ed6f50b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283ed6f50b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3283ed6f50b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283ed6f50b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283ed6f50b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283ed6f50b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MY"/>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Improvements include technical skills in application development with Flutter Framework and Dart Language, enhanced web programming skills (HTML, CSS, JS) during SlideVision development, and practical experience in database management with Firebase for seamless front-end and back-end integration.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MY" sz="1800">
                <a:latin typeface="Times New Roman"/>
                <a:ea typeface="Times New Roman"/>
                <a:cs typeface="Times New Roman"/>
                <a:sym typeface="Times New Roman"/>
              </a:rPr>
              <a:t>Next is problem-solving, this skill improved especially when debugging application issues or troubleshooting system errors.</a:t>
            </a:r>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a:p>
            <a:pPr indent="0" lvl="0" marL="0" rtl="0" algn="l">
              <a:spcBef>
                <a:spcPts val="0"/>
              </a:spcBef>
              <a:spcAft>
                <a:spcPts val="0"/>
              </a:spcAft>
              <a:buNone/>
            </a:pPr>
            <a:r>
              <a:rPr lang="en-MY" sz="1800">
                <a:latin typeface="Times New Roman"/>
                <a:ea typeface="Times New Roman"/>
                <a:cs typeface="Times New Roman"/>
                <a:sym typeface="Times New Roman"/>
              </a:rPr>
              <a:t>Last is Communication Skills, Collaborating with stakeholders, including HR department and other managers, to get requirements and provide regular updates on project progress fostered an effective communication.</a:t>
            </a:r>
            <a:endParaRPr/>
          </a:p>
        </p:txBody>
      </p:sp>
      <p:sp>
        <p:nvSpPr>
          <p:cNvPr id="351" name="Google Shape;35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283ed6f50b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283ed6f50b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3283ed6f50b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MY"/>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7973" l="0" r="0" t="26333"/>
          <a:stretch/>
        </p:blipFill>
        <p:spPr>
          <a:xfrm>
            <a:off x="0" y="0"/>
            <a:ext cx="12192000" cy="6858000"/>
          </a:xfrm>
          <a:prstGeom prst="rect">
            <a:avLst/>
          </a:prstGeom>
          <a:noFill/>
          <a:ln>
            <a:noFill/>
          </a:ln>
        </p:spPr>
      </p:pic>
      <p:sp>
        <p:nvSpPr>
          <p:cNvPr id="17" name="Google Shape;17;p2"/>
          <p:cNvSpPr/>
          <p:nvPr/>
        </p:nvSpPr>
        <p:spPr>
          <a:xfrm>
            <a:off x="0" y="1"/>
            <a:ext cx="12192000" cy="6858000"/>
          </a:xfrm>
          <a:prstGeom prst="rect">
            <a:avLst/>
          </a:prstGeom>
          <a:gradFill>
            <a:gsLst>
              <a:gs pos="0">
                <a:srgbClr val="6C1D35">
                  <a:alpha val="67843"/>
                </a:srgbClr>
              </a:gs>
              <a:gs pos="12000">
                <a:srgbClr val="6C1D35">
                  <a:alpha val="67843"/>
                </a:srgbClr>
              </a:gs>
              <a:gs pos="77000">
                <a:srgbClr val="511527"/>
              </a:gs>
              <a:gs pos="100000">
                <a:srgbClr val="511527"/>
              </a:gs>
            </a:gsLst>
            <a:lin ang="13500000" scaled="0"/>
          </a:gradFill>
          <a:ln cap="flat" cmpd="sng" w="12700">
            <a:solidFill>
              <a:srgbClr val="2D0C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21" name="Google Shape;21;p2"/>
          <p:cNvPicPr preferRelativeResize="0"/>
          <p:nvPr/>
        </p:nvPicPr>
        <p:blipFill rotWithShape="1">
          <a:blip r:embed="rId3">
            <a:alphaModFix/>
          </a:blip>
          <a:srcRect b="0" l="0" r="0" t="0"/>
          <a:stretch/>
        </p:blipFill>
        <p:spPr>
          <a:xfrm flipH="1" rot="10800000">
            <a:off x="7112000" y="-35081"/>
            <a:ext cx="4917440" cy="6921189"/>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flipH="1" rot="10800000">
            <a:off x="11268262" y="349094"/>
            <a:ext cx="2010036" cy="282908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pic>
        <p:nvPicPr>
          <p:cNvPr id="118" name="Google Shape;118;p11"/>
          <p:cNvPicPr preferRelativeResize="0"/>
          <p:nvPr/>
        </p:nvPicPr>
        <p:blipFill rotWithShape="1">
          <a:blip r:embed="rId2">
            <a:alphaModFix/>
          </a:blip>
          <a:srcRect b="0" l="0" r="0" t="0"/>
          <a:stretch/>
        </p:blipFill>
        <p:spPr>
          <a:xfrm flipH="1">
            <a:off x="6765" y="1270"/>
            <a:ext cx="7112053" cy="1831461"/>
          </a:xfrm>
          <a:prstGeom prst="rect">
            <a:avLst/>
          </a:prstGeom>
          <a:noFill/>
          <a:ln>
            <a:noFill/>
          </a:ln>
        </p:spPr>
      </p:pic>
      <p:sp>
        <p:nvSpPr>
          <p:cNvPr id="119" name="Google Shape;119;p11"/>
          <p:cNvSpPr/>
          <p:nvPr/>
        </p:nvSpPr>
        <p:spPr>
          <a:xfrm>
            <a:off x="-38100" y="1690688"/>
            <a:ext cx="12230100" cy="5167312"/>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126" name="Google Shape;126;p11"/>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grpSp>
        <p:nvGrpSpPr>
          <p:cNvPr id="127" name="Google Shape;127;p11"/>
          <p:cNvGrpSpPr/>
          <p:nvPr/>
        </p:nvGrpSpPr>
        <p:grpSpPr>
          <a:xfrm>
            <a:off x="11930388" y="4900065"/>
            <a:ext cx="261612" cy="1456285"/>
            <a:chOff x="-7479" y="4982614"/>
            <a:chExt cx="261612" cy="1456285"/>
          </a:xfrm>
        </p:grpSpPr>
        <p:sp>
          <p:nvSpPr>
            <p:cNvPr id="128" name="Google Shape;128;p11"/>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0" name="Shape 130"/>
        <p:cNvGrpSpPr/>
        <p:nvPr/>
      </p:nvGrpSpPr>
      <p:grpSpPr>
        <a:xfrm>
          <a:off x="0" y="0"/>
          <a:ext cx="0" cy="0"/>
          <a:chOff x="0" y="0"/>
          <a:chExt cx="0" cy="0"/>
        </a:xfrm>
      </p:grpSpPr>
      <p:pic>
        <p:nvPicPr>
          <p:cNvPr id="131" name="Google Shape;131;p12"/>
          <p:cNvPicPr preferRelativeResize="0"/>
          <p:nvPr/>
        </p:nvPicPr>
        <p:blipFill rotWithShape="1">
          <a:blip r:embed="rId2">
            <a:alphaModFix amt="99000"/>
          </a:blip>
          <a:srcRect b="0" l="0" r="0" t="0"/>
          <a:stretch/>
        </p:blipFill>
        <p:spPr>
          <a:xfrm flipH="1">
            <a:off x="6764" y="1270"/>
            <a:ext cx="12073813" cy="3109189"/>
          </a:xfrm>
          <a:prstGeom prst="rect">
            <a:avLst/>
          </a:prstGeom>
          <a:noFill/>
          <a:ln>
            <a:noFill/>
          </a:ln>
        </p:spPr>
      </p:pic>
      <p:sp>
        <p:nvSpPr>
          <p:cNvPr id="132" name="Google Shape;132;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4" name="Google Shape;134;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6" name="Google Shape;136;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140" name="Google Shape;140;p12"/>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sp>
        <p:nvSpPr>
          <p:cNvPr id="141" name="Google Shape;141;p12"/>
          <p:cNvSpPr/>
          <p:nvPr/>
        </p:nvSpPr>
        <p:spPr>
          <a:xfrm>
            <a:off x="6764" y="342265"/>
            <a:ext cx="10269639" cy="45719"/>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2" name="Google Shape;142;p12"/>
          <p:cNvGrpSpPr/>
          <p:nvPr/>
        </p:nvGrpSpPr>
        <p:grpSpPr>
          <a:xfrm>
            <a:off x="11930388" y="4900065"/>
            <a:ext cx="261612" cy="1456285"/>
            <a:chOff x="-7479" y="4982614"/>
            <a:chExt cx="261612" cy="1456285"/>
          </a:xfrm>
        </p:grpSpPr>
        <p:sp>
          <p:nvSpPr>
            <p:cNvPr id="143" name="Google Shape;143;p12"/>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2"/>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pic>
        <p:nvPicPr>
          <p:cNvPr id="146" name="Google Shape;146;p13"/>
          <p:cNvPicPr preferRelativeResize="0"/>
          <p:nvPr/>
        </p:nvPicPr>
        <p:blipFill rotWithShape="1">
          <a:blip r:embed="rId2">
            <a:alphaModFix/>
          </a:blip>
          <a:srcRect b="0" l="0" r="0" t="0"/>
          <a:stretch/>
        </p:blipFill>
        <p:spPr>
          <a:xfrm flipH="1">
            <a:off x="6765" y="1270"/>
            <a:ext cx="7112053" cy="1831461"/>
          </a:xfrm>
          <a:prstGeom prst="rect">
            <a:avLst/>
          </a:prstGeom>
          <a:noFill/>
          <a:ln>
            <a:noFill/>
          </a:ln>
        </p:spPr>
      </p:pic>
      <p:sp>
        <p:nvSpPr>
          <p:cNvPr id="147" name="Google Shape;1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150" name="Google Shape;150;p13"/>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grpSp>
        <p:nvGrpSpPr>
          <p:cNvPr id="151" name="Google Shape;151;p13"/>
          <p:cNvGrpSpPr/>
          <p:nvPr/>
        </p:nvGrpSpPr>
        <p:grpSpPr>
          <a:xfrm>
            <a:off x="11930388" y="4900065"/>
            <a:ext cx="261612" cy="1456285"/>
            <a:chOff x="-7479" y="4982614"/>
            <a:chExt cx="261612" cy="1456285"/>
          </a:xfrm>
        </p:grpSpPr>
        <p:sp>
          <p:nvSpPr>
            <p:cNvPr id="152" name="Google Shape;152;p13"/>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3"/>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color">
  <p:cSld name="Blank-color">
    <p:spTree>
      <p:nvGrpSpPr>
        <p:cNvPr id="154" name="Shape 154"/>
        <p:cNvGrpSpPr/>
        <p:nvPr/>
      </p:nvGrpSpPr>
      <p:grpSpPr>
        <a:xfrm>
          <a:off x="0" y="0"/>
          <a:ext cx="0" cy="0"/>
          <a:chOff x="0" y="0"/>
          <a:chExt cx="0" cy="0"/>
        </a:xfrm>
      </p:grpSpPr>
      <p:sp>
        <p:nvSpPr>
          <p:cNvPr id="155" name="Google Shape;155;p14"/>
          <p:cNvSpPr/>
          <p:nvPr/>
        </p:nvSpPr>
        <p:spPr>
          <a:xfrm>
            <a:off x="-38100" y="0"/>
            <a:ext cx="12230100" cy="6858000"/>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6" name="Google Shape;156;p14"/>
          <p:cNvGrpSpPr/>
          <p:nvPr/>
        </p:nvGrpSpPr>
        <p:grpSpPr>
          <a:xfrm>
            <a:off x="7180119" y="6473574"/>
            <a:ext cx="5011881" cy="390911"/>
            <a:chOff x="7180118" y="6489891"/>
            <a:chExt cx="5011881" cy="390911"/>
          </a:xfrm>
        </p:grpSpPr>
        <p:sp>
          <p:nvSpPr>
            <p:cNvPr id="157" name="Google Shape;157;p14"/>
            <p:cNvSpPr/>
            <p:nvPr/>
          </p:nvSpPr>
          <p:spPr>
            <a:xfrm rot="10800000">
              <a:off x="7393415" y="6489891"/>
              <a:ext cx="4798584" cy="3909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flipH="1">
              <a:off x="7180118" y="6489895"/>
              <a:ext cx="213299" cy="390907"/>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59" name="Google Shape;159;p14"/>
          <p:cNvPicPr preferRelativeResize="0"/>
          <p:nvPr/>
        </p:nvPicPr>
        <p:blipFill rotWithShape="1">
          <a:blip r:embed="rId2">
            <a:alphaModFix/>
          </a:blip>
          <a:srcRect b="0" l="0" r="0" t="0"/>
          <a:stretch/>
        </p:blipFill>
        <p:spPr>
          <a:xfrm>
            <a:off x="10476220" y="283589"/>
            <a:ext cx="1470825" cy="497461"/>
          </a:xfrm>
          <a:prstGeom prst="rect">
            <a:avLst/>
          </a:prstGeom>
          <a:noFill/>
          <a:ln>
            <a:noFill/>
          </a:ln>
        </p:spPr>
      </p:pic>
      <p:sp>
        <p:nvSpPr>
          <p:cNvPr id="160" name="Google Shape;16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grpSp>
        <p:nvGrpSpPr>
          <p:cNvPr id="163" name="Google Shape;163;p14"/>
          <p:cNvGrpSpPr/>
          <p:nvPr/>
        </p:nvGrpSpPr>
        <p:grpSpPr>
          <a:xfrm>
            <a:off x="-58882" y="0"/>
            <a:ext cx="2130820" cy="390908"/>
            <a:chOff x="-58882" y="0"/>
            <a:chExt cx="2130820" cy="390908"/>
          </a:xfrm>
        </p:grpSpPr>
        <p:sp>
          <p:nvSpPr>
            <p:cNvPr id="164" name="Google Shape;164;p14"/>
            <p:cNvSpPr/>
            <p:nvPr/>
          </p:nvSpPr>
          <p:spPr>
            <a:xfrm>
              <a:off x="-58882" y="1"/>
              <a:ext cx="1921715" cy="3909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flipH="1" rot="10800000">
              <a:off x="1858639" y="0"/>
              <a:ext cx="213299" cy="390907"/>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66" name="Google Shape;166;p14"/>
          <p:cNvGrpSpPr/>
          <p:nvPr/>
        </p:nvGrpSpPr>
        <p:grpSpPr>
          <a:xfrm>
            <a:off x="11930388" y="4900065"/>
            <a:ext cx="261612" cy="1456285"/>
            <a:chOff x="-7479" y="4982614"/>
            <a:chExt cx="261612" cy="1456285"/>
          </a:xfrm>
        </p:grpSpPr>
        <p:sp>
          <p:nvSpPr>
            <p:cNvPr id="167" name="Google Shape;167;p14"/>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69" name="Shape 169"/>
        <p:cNvGrpSpPr/>
        <p:nvPr/>
      </p:nvGrpSpPr>
      <p:grpSpPr>
        <a:xfrm>
          <a:off x="0" y="0"/>
          <a:ext cx="0" cy="0"/>
          <a:chOff x="0" y="0"/>
          <a:chExt cx="0" cy="0"/>
        </a:xfrm>
      </p:grpSpPr>
      <p:pic>
        <p:nvPicPr>
          <p:cNvPr id="170" name="Google Shape;170;p15"/>
          <p:cNvPicPr preferRelativeResize="0"/>
          <p:nvPr/>
        </p:nvPicPr>
        <p:blipFill rotWithShape="1">
          <a:blip r:embed="rId2">
            <a:alphaModFix/>
          </a:blip>
          <a:srcRect b="0" l="0" r="0" t="0"/>
          <a:stretch/>
        </p:blipFill>
        <p:spPr>
          <a:xfrm flipH="1">
            <a:off x="6765" y="1270"/>
            <a:ext cx="7112053" cy="1831461"/>
          </a:xfrm>
          <a:prstGeom prst="rect">
            <a:avLst/>
          </a:prstGeom>
          <a:noFill/>
          <a:ln>
            <a:noFill/>
          </a:ln>
        </p:spPr>
      </p:pic>
      <p:sp>
        <p:nvSpPr>
          <p:cNvPr id="171" name="Google Shape;1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174" name="Google Shape;174;p15"/>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grpSp>
        <p:nvGrpSpPr>
          <p:cNvPr id="175" name="Google Shape;175;p15"/>
          <p:cNvGrpSpPr/>
          <p:nvPr/>
        </p:nvGrpSpPr>
        <p:grpSpPr>
          <a:xfrm>
            <a:off x="11930388" y="4900065"/>
            <a:ext cx="261612" cy="1456285"/>
            <a:chOff x="-7479" y="4982614"/>
            <a:chExt cx="261612" cy="1456285"/>
          </a:xfrm>
        </p:grpSpPr>
        <p:sp>
          <p:nvSpPr>
            <p:cNvPr id="176" name="Google Shape;176;p15"/>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5"/>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
        <p:nvSpPr>
          <p:cNvPr id="178" name="Google Shape;178;p15"/>
          <p:cNvSpPr/>
          <p:nvPr/>
        </p:nvSpPr>
        <p:spPr>
          <a:xfrm rot="5400000">
            <a:off x="6073139" y="761174"/>
            <a:ext cx="45719" cy="12192000"/>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txBox="1"/>
          <p:nvPr>
            <p:ph type="title"/>
          </p:nvPr>
        </p:nvSpPr>
        <p:spPr>
          <a:xfrm>
            <a:off x="838198" y="78105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180" name="Shape 180"/>
        <p:cNvGrpSpPr/>
        <p:nvPr/>
      </p:nvGrpSpPr>
      <p:grpSpPr>
        <a:xfrm>
          <a:off x="0" y="0"/>
          <a:ext cx="0" cy="0"/>
          <a:chOff x="0" y="0"/>
          <a:chExt cx="0" cy="0"/>
        </a:xfrm>
      </p:grpSpPr>
      <p:pic>
        <p:nvPicPr>
          <p:cNvPr id="181" name="Google Shape;181;p16"/>
          <p:cNvPicPr preferRelativeResize="0"/>
          <p:nvPr/>
        </p:nvPicPr>
        <p:blipFill rotWithShape="1">
          <a:blip r:embed="rId2">
            <a:alphaModFix/>
          </a:blip>
          <a:srcRect b="0" l="0" r="0" t="0"/>
          <a:stretch/>
        </p:blipFill>
        <p:spPr>
          <a:xfrm flipH="1">
            <a:off x="6765" y="1270"/>
            <a:ext cx="7112053" cy="1831461"/>
          </a:xfrm>
          <a:prstGeom prst="rect">
            <a:avLst/>
          </a:prstGeom>
          <a:noFill/>
          <a:ln>
            <a:noFill/>
          </a:ln>
        </p:spPr>
      </p:pic>
      <p:sp>
        <p:nvSpPr>
          <p:cNvPr id="182" name="Google Shape;18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185" name="Google Shape;185;p16"/>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grpSp>
        <p:nvGrpSpPr>
          <p:cNvPr id="186" name="Google Shape;186;p16"/>
          <p:cNvGrpSpPr/>
          <p:nvPr/>
        </p:nvGrpSpPr>
        <p:grpSpPr>
          <a:xfrm>
            <a:off x="11930388" y="4900065"/>
            <a:ext cx="261612" cy="1456285"/>
            <a:chOff x="-7479" y="4982614"/>
            <a:chExt cx="261612" cy="1456285"/>
          </a:xfrm>
        </p:grpSpPr>
        <p:sp>
          <p:nvSpPr>
            <p:cNvPr id="187" name="Google Shape;187;p16"/>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
        <p:nvSpPr>
          <p:cNvPr id="189" name="Google Shape;189;p16"/>
          <p:cNvSpPr/>
          <p:nvPr/>
        </p:nvSpPr>
        <p:spPr>
          <a:xfrm rot="5400000">
            <a:off x="6079906" y="-6086095"/>
            <a:ext cx="45719" cy="12192000"/>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txBox="1"/>
          <p:nvPr>
            <p:ph type="title"/>
          </p:nvPr>
        </p:nvSpPr>
        <p:spPr>
          <a:xfrm>
            <a:off x="838198" y="78105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pic>
        <p:nvPicPr>
          <p:cNvPr id="24" name="Google Shape;24;p3"/>
          <p:cNvPicPr preferRelativeResize="0"/>
          <p:nvPr/>
        </p:nvPicPr>
        <p:blipFill rotWithShape="1">
          <a:blip r:embed="rId2">
            <a:alphaModFix amt="99000"/>
          </a:blip>
          <a:srcRect b="0" l="0" r="0" t="0"/>
          <a:stretch/>
        </p:blipFill>
        <p:spPr>
          <a:xfrm flipH="1">
            <a:off x="6764" y="1270"/>
            <a:ext cx="12073813" cy="3109189"/>
          </a:xfrm>
          <a:prstGeom prst="rect">
            <a:avLst/>
          </a:prstGeom>
          <a:noFill/>
          <a:ln>
            <a:noFill/>
          </a:ln>
        </p:spPr>
      </p:pic>
      <p:grpSp>
        <p:nvGrpSpPr>
          <p:cNvPr id="25" name="Google Shape;25;p3"/>
          <p:cNvGrpSpPr/>
          <p:nvPr/>
        </p:nvGrpSpPr>
        <p:grpSpPr>
          <a:xfrm flipH="1">
            <a:off x="8896479" y="6438899"/>
            <a:ext cx="3295521" cy="419101"/>
            <a:chOff x="0" y="6438899"/>
            <a:chExt cx="4425450" cy="419100"/>
          </a:xfrm>
        </p:grpSpPr>
        <p:sp>
          <p:nvSpPr>
            <p:cNvPr id="26" name="Google Shape;26;p3"/>
            <p:cNvSpPr/>
            <p:nvPr/>
          </p:nvSpPr>
          <p:spPr>
            <a:xfrm>
              <a:off x="0" y="6438900"/>
              <a:ext cx="4115884" cy="419099"/>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 name="Google Shape;27;p3"/>
            <p:cNvSpPr/>
            <p:nvPr/>
          </p:nvSpPr>
          <p:spPr>
            <a:xfrm>
              <a:off x="4115884" y="6438899"/>
              <a:ext cx="309566" cy="419100"/>
            </a:xfrm>
            <a:prstGeom prst="rtTriangle">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 name="Google Shape;28;p3"/>
          <p:cNvSpPr txBox="1"/>
          <p:nvPr>
            <p:ph type="title"/>
          </p:nvPr>
        </p:nvSpPr>
        <p:spPr>
          <a:xfrm>
            <a:off x="1364974" y="276621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32" name="Google Shape;32;p3"/>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grpSp>
        <p:nvGrpSpPr>
          <p:cNvPr id="33" name="Google Shape;33;p3"/>
          <p:cNvGrpSpPr/>
          <p:nvPr/>
        </p:nvGrpSpPr>
        <p:grpSpPr>
          <a:xfrm>
            <a:off x="11930388" y="4900065"/>
            <a:ext cx="261612" cy="1456285"/>
            <a:chOff x="-7479" y="4982614"/>
            <a:chExt cx="261612" cy="1456285"/>
          </a:xfrm>
        </p:grpSpPr>
        <p:sp>
          <p:nvSpPr>
            <p:cNvPr id="34" name="Google Shape;34;p3"/>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3"/>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pic>
        <p:nvPicPr>
          <p:cNvPr id="37" name="Google Shape;37;p4"/>
          <p:cNvPicPr preferRelativeResize="0"/>
          <p:nvPr/>
        </p:nvPicPr>
        <p:blipFill rotWithShape="1">
          <a:blip r:embed="rId2">
            <a:alphaModFix/>
          </a:blip>
          <a:srcRect b="0" l="0" r="0" t="0"/>
          <a:stretch/>
        </p:blipFill>
        <p:spPr>
          <a:xfrm flipH="1">
            <a:off x="4713261" y="1270"/>
            <a:ext cx="7112053" cy="1831461"/>
          </a:xfrm>
          <a:prstGeom prst="rect">
            <a:avLst/>
          </a:prstGeom>
          <a:noFill/>
          <a:ln>
            <a:noFill/>
          </a:ln>
        </p:spPr>
      </p:pic>
      <p:sp>
        <p:nvSpPr>
          <p:cNvPr id="38" name="Google Shape;38;p4"/>
          <p:cNvSpPr/>
          <p:nvPr/>
        </p:nvSpPr>
        <p:spPr>
          <a:xfrm>
            <a:off x="-38099" y="0"/>
            <a:ext cx="4764088" cy="6858000"/>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4"/>
          <p:cNvSpPr txBox="1"/>
          <p:nvPr>
            <p:ph type="title"/>
          </p:nvPr>
        </p:nvSpPr>
        <p:spPr>
          <a:xfrm>
            <a:off x="839788" y="457200"/>
            <a:ext cx="3771969"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Calibri"/>
              <a:buNone/>
              <a:defRPr sz="28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 name="Google Shape;41;p4"/>
          <p:cNvSpPr txBox="1"/>
          <p:nvPr>
            <p:ph idx="2" type="body"/>
          </p:nvPr>
        </p:nvSpPr>
        <p:spPr>
          <a:xfrm>
            <a:off x="839788" y="2057400"/>
            <a:ext cx="377196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2" name="Google Shape;4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45" name="Google Shape;45;p4"/>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sp>
        <p:nvSpPr>
          <p:cNvPr id="46" name="Google Shape;46;p4"/>
          <p:cNvSpPr/>
          <p:nvPr/>
        </p:nvSpPr>
        <p:spPr>
          <a:xfrm rot="5400000">
            <a:off x="1324286" y="3399184"/>
            <a:ext cx="6858000" cy="59635"/>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7" name="Google Shape;47;p4"/>
          <p:cNvGrpSpPr/>
          <p:nvPr/>
        </p:nvGrpSpPr>
        <p:grpSpPr>
          <a:xfrm>
            <a:off x="11930388" y="4900065"/>
            <a:ext cx="261612" cy="1456285"/>
            <a:chOff x="-7479" y="4982614"/>
            <a:chExt cx="261612" cy="1456285"/>
          </a:xfrm>
        </p:grpSpPr>
        <p:sp>
          <p:nvSpPr>
            <p:cNvPr id="48" name="Google Shape;48;p4"/>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4"/>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pic>
        <p:nvPicPr>
          <p:cNvPr id="51" name="Google Shape;51;p5"/>
          <p:cNvPicPr preferRelativeResize="0"/>
          <p:nvPr/>
        </p:nvPicPr>
        <p:blipFill rotWithShape="1">
          <a:blip r:embed="rId2">
            <a:alphaModFix amt="99000"/>
          </a:blip>
          <a:srcRect b="0" l="0" r="0" t="0"/>
          <a:stretch/>
        </p:blipFill>
        <p:spPr>
          <a:xfrm flipH="1">
            <a:off x="6764" y="1270"/>
            <a:ext cx="12073813" cy="3109189"/>
          </a:xfrm>
          <a:prstGeom prst="rect">
            <a:avLst/>
          </a:prstGeom>
          <a:noFill/>
          <a:ln>
            <a:noFill/>
          </a:ln>
        </p:spPr>
      </p:pic>
      <p:grpSp>
        <p:nvGrpSpPr>
          <p:cNvPr id="52" name="Google Shape;52;p5"/>
          <p:cNvGrpSpPr/>
          <p:nvPr/>
        </p:nvGrpSpPr>
        <p:grpSpPr>
          <a:xfrm>
            <a:off x="0" y="6438899"/>
            <a:ext cx="4425450" cy="419100"/>
            <a:chOff x="0" y="6438899"/>
            <a:chExt cx="4425450" cy="419100"/>
          </a:xfrm>
        </p:grpSpPr>
        <p:sp>
          <p:nvSpPr>
            <p:cNvPr id="53" name="Google Shape;53;p5"/>
            <p:cNvSpPr/>
            <p:nvPr/>
          </p:nvSpPr>
          <p:spPr>
            <a:xfrm>
              <a:off x="0" y="6438900"/>
              <a:ext cx="4115884" cy="419099"/>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5"/>
            <p:cNvSpPr/>
            <p:nvPr/>
          </p:nvSpPr>
          <p:spPr>
            <a:xfrm>
              <a:off x="4115884" y="6438899"/>
              <a:ext cx="309566" cy="419100"/>
            </a:xfrm>
            <a:prstGeom prst="rtTriangle">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5" name="Google Shape;55;p5"/>
          <p:cNvSpPr txBox="1"/>
          <p:nvPr>
            <p:ph type="title"/>
          </p:nvPr>
        </p:nvSpPr>
        <p:spPr>
          <a:xfrm>
            <a:off x="831850" y="1047751"/>
            <a:ext cx="10515600" cy="150018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
          <p:cNvSpPr txBox="1"/>
          <p:nvPr>
            <p:ph idx="1" type="body"/>
          </p:nvPr>
        </p:nvSpPr>
        <p:spPr>
          <a:xfrm>
            <a:off x="831850" y="2814638"/>
            <a:ext cx="10515600" cy="33575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pic>
        <p:nvPicPr>
          <p:cNvPr id="60" name="Google Shape;60;p5"/>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grpSp>
        <p:nvGrpSpPr>
          <p:cNvPr id="61" name="Google Shape;61;p5"/>
          <p:cNvGrpSpPr/>
          <p:nvPr/>
        </p:nvGrpSpPr>
        <p:grpSpPr>
          <a:xfrm>
            <a:off x="0" y="0"/>
            <a:ext cx="2135014" cy="390908"/>
            <a:chOff x="0" y="0"/>
            <a:chExt cx="2135014" cy="390908"/>
          </a:xfrm>
        </p:grpSpPr>
        <p:sp>
          <p:nvSpPr>
            <p:cNvPr id="62" name="Google Shape;62;p5"/>
            <p:cNvSpPr/>
            <p:nvPr/>
          </p:nvSpPr>
          <p:spPr>
            <a:xfrm>
              <a:off x="0" y="1"/>
              <a:ext cx="1921715" cy="390907"/>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5"/>
            <p:cNvSpPr/>
            <p:nvPr/>
          </p:nvSpPr>
          <p:spPr>
            <a:xfrm flipH="1" rot="10800000">
              <a:off x="1921715" y="0"/>
              <a:ext cx="213299" cy="390907"/>
            </a:xfrm>
            <a:prstGeom prst="rtTriangle">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4" name="Google Shape;64;p5"/>
          <p:cNvGrpSpPr/>
          <p:nvPr/>
        </p:nvGrpSpPr>
        <p:grpSpPr>
          <a:xfrm>
            <a:off x="11930388" y="4900065"/>
            <a:ext cx="261612" cy="1456285"/>
            <a:chOff x="-7479" y="4982614"/>
            <a:chExt cx="261612" cy="1456285"/>
          </a:xfrm>
        </p:grpSpPr>
        <p:sp>
          <p:nvSpPr>
            <p:cNvPr id="65" name="Google Shape;65;p5"/>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5"/>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pic>
        <p:nvPicPr>
          <p:cNvPr id="68" name="Google Shape;68;p6"/>
          <p:cNvPicPr preferRelativeResize="0"/>
          <p:nvPr/>
        </p:nvPicPr>
        <p:blipFill rotWithShape="1">
          <a:blip r:embed="rId2">
            <a:alphaModFix/>
          </a:blip>
          <a:srcRect b="0" l="0" r="0" t="0"/>
          <a:stretch/>
        </p:blipFill>
        <p:spPr>
          <a:xfrm flipH="1">
            <a:off x="6765" y="1270"/>
            <a:ext cx="7112053" cy="1831461"/>
          </a:xfrm>
          <a:prstGeom prst="rect">
            <a:avLst/>
          </a:prstGeom>
          <a:noFill/>
          <a:ln>
            <a:noFill/>
          </a:ln>
        </p:spPr>
      </p:pic>
      <p:sp>
        <p:nvSpPr>
          <p:cNvPr id="69" name="Google Shape;6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
        <p:nvSpPr>
          <p:cNvPr id="74" name="Google Shape;74;p6"/>
          <p:cNvSpPr/>
          <p:nvPr/>
        </p:nvSpPr>
        <p:spPr>
          <a:xfrm>
            <a:off x="3894421" y="21431"/>
            <a:ext cx="4460168" cy="256507"/>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5" name="Google Shape;75;p6"/>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sp>
        <p:nvSpPr>
          <p:cNvPr id="76" name="Google Shape;76;p6"/>
          <p:cNvSpPr/>
          <p:nvPr/>
        </p:nvSpPr>
        <p:spPr>
          <a:xfrm>
            <a:off x="-1" y="6808662"/>
            <a:ext cx="12249013" cy="10897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 name="Google Shape;77;p6"/>
          <p:cNvGrpSpPr/>
          <p:nvPr/>
        </p:nvGrpSpPr>
        <p:grpSpPr>
          <a:xfrm>
            <a:off x="11930388" y="4900065"/>
            <a:ext cx="261612" cy="1456285"/>
            <a:chOff x="-7479" y="4982614"/>
            <a:chExt cx="261612" cy="1456285"/>
          </a:xfrm>
        </p:grpSpPr>
        <p:sp>
          <p:nvSpPr>
            <p:cNvPr id="78" name="Google Shape;78;p6"/>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6"/>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age">
  <p:cSld name="end page">
    <p:spTree>
      <p:nvGrpSpPr>
        <p:cNvPr id="80" name="Shape 80"/>
        <p:cNvGrpSpPr/>
        <p:nvPr/>
      </p:nvGrpSpPr>
      <p:grpSpPr>
        <a:xfrm>
          <a:off x="0" y="0"/>
          <a:ext cx="0" cy="0"/>
          <a:chOff x="0" y="0"/>
          <a:chExt cx="0" cy="0"/>
        </a:xfrm>
      </p:grpSpPr>
      <p:sp>
        <p:nvSpPr>
          <p:cNvPr id="81" name="Google Shape;81;p7"/>
          <p:cNvSpPr/>
          <p:nvPr/>
        </p:nvSpPr>
        <p:spPr>
          <a:xfrm>
            <a:off x="0" y="-2"/>
            <a:ext cx="12230100" cy="6858001"/>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2" name="Google Shape;82;p7"/>
          <p:cNvPicPr preferRelativeResize="0"/>
          <p:nvPr/>
        </p:nvPicPr>
        <p:blipFill rotWithShape="1">
          <a:blip r:embed="rId2">
            <a:alphaModFix amt="32000"/>
          </a:blip>
          <a:srcRect b="0" l="20647" r="0" t="0"/>
          <a:stretch/>
        </p:blipFill>
        <p:spPr>
          <a:xfrm rot="-5400000">
            <a:off x="2686050" y="-2686050"/>
            <a:ext cx="6858000" cy="12230100"/>
          </a:xfrm>
          <a:prstGeom prst="rect">
            <a:avLst/>
          </a:prstGeom>
          <a:noFill/>
          <a:ln>
            <a:noFill/>
          </a:ln>
        </p:spPr>
      </p:pic>
      <p:sp>
        <p:nvSpPr>
          <p:cNvPr id="83" name="Google Shape;8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86" name="Shape 86"/>
        <p:cNvGrpSpPr/>
        <p:nvPr/>
      </p:nvGrpSpPr>
      <p:grpSpPr>
        <a:xfrm>
          <a:off x="0" y="0"/>
          <a:ext cx="0" cy="0"/>
          <a:chOff x="0" y="0"/>
          <a:chExt cx="0" cy="0"/>
        </a:xfrm>
      </p:grpSpPr>
      <p:pic>
        <p:nvPicPr>
          <p:cNvPr id="87" name="Google Shape;87;p8"/>
          <p:cNvPicPr preferRelativeResize="0"/>
          <p:nvPr/>
        </p:nvPicPr>
        <p:blipFill rotWithShape="1">
          <a:blip r:embed="rId2">
            <a:alphaModFix amt="34000"/>
          </a:blip>
          <a:srcRect b="0" l="0" r="0" t="0"/>
          <a:stretch/>
        </p:blipFill>
        <p:spPr>
          <a:xfrm rot="-5400000">
            <a:off x="1428041" y="-1428041"/>
            <a:ext cx="6880030" cy="9736110"/>
          </a:xfrm>
          <a:prstGeom prst="rect">
            <a:avLst/>
          </a:prstGeom>
          <a:noFill/>
          <a:ln>
            <a:noFill/>
          </a:ln>
        </p:spPr>
      </p:pic>
      <p:pic>
        <p:nvPicPr>
          <p:cNvPr id="88" name="Google Shape;88;p8"/>
          <p:cNvPicPr preferRelativeResize="0"/>
          <p:nvPr/>
        </p:nvPicPr>
        <p:blipFill rotWithShape="1">
          <a:blip r:embed="rId3">
            <a:alphaModFix amt="99000"/>
          </a:blip>
          <a:srcRect b="0" l="0" r="0" t="0"/>
          <a:stretch/>
        </p:blipFill>
        <p:spPr>
          <a:xfrm flipH="1">
            <a:off x="59093" y="0"/>
            <a:ext cx="12073813" cy="3109189"/>
          </a:xfrm>
          <a:prstGeom prst="rect">
            <a:avLst/>
          </a:prstGeom>
          <a:noFill/>
          <a:ln>
            <a:noFill/>
          </a:ln>
        </p:spPr>
      </p:pic>
      <p:sp>
        <p:nvSpPr>
          <p:cNvPr id="89" name="Google Shape;89;p8"/>
          <p:cNvSpPr/>
          <p:nvPr/>
        </p:nvSpPr>
        <p:spPr>
          <a:xfrm rot="5400000">
            <a:off x="5953544" y="641578"/>
            <a:ext cx="284909" cy="12192000"/>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8"/>
          <p:cNvSpPr txBox="1"/>
          <p:nvPr/>
        </p:nvSpPr>
        <p:spPr>
          <a:xfrm>
            <a:off x="5479363" y="6595121"/>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1" name="Shape 91"/>
        <p:cNvGrpSpPr/>
        <p:nvPr/>
      </p:nvGrpSpPr>
      <p:grpSpPr>
        <a:xfrm>
          <a:off x="0" y="0"/>
          <a:ext cx="0" cy="0"/>
          <a:chOff x="0" y="0"/>
          <a:chExt cx="0" cy="0"/>
        </a:xfrm>
      </p:grpSpPr>
      <p:sp>
        <p:nvSpPr>
          <p:cNvPr id="92" name="Google Shape;9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MY"/>
              <a:t>‹#›</a:t>
            </a:fld>
            <a:endParaRPr/>
          </a:p>
        </p:txBody>
      </p:sp>
      <p:grpSp>
        <p:nvGrpSpPr>
          <p:cNvPr id="95" name="Google Shape;95;p9"/>
          <p:cNvGrpSpPr/>
          <p:nvPr/>
        </p:nvGrpSpPr>
        <p:grpSpPr>
          <a:xfrm>
            <a:off x="0" y="0"/>
            <a:ext cx="4736144" cy="7783867"/>
            <a:chOff x="0" y="0"/>
            <a:chExt cx="4736144" cy="7783867"/>
          </a:xfrm>
        </p:grpSpPr>
        <p:pic>
          <p:nvPicPr>
            <p:cNvPr id="96" name="Google Shape;96;p9"/>
            <p:cNvPicPr preferRelativeResize="0"/>
            <p:nvPr/>
          </p:nvPicPr>
          <p:blipFill rotWithShape="1">
            <a:blip r:embed="rId2">
              <a:alphaModFix/>
            </a:blip>
            <a:srcRect b="0" l="0" r="0" t="0"/>
            <a:stretch/>
          </p:blipFill>
          <p:spPr>
            <a:xfrm>
              <a:off x="0" y="0"/>
              <a:ext cx="3118649" cy="4463581"/>
            </a:xfrm>
            <a:prstGeom prst="rect">
              <a:avLst/>
            </a:prstGeom>
            <a:noFill/>
            <a:ln>
              <a:noFill/>
            </a:ln>
          </p:spPr>
        </p:pic>
        <p:sp>
          <p:nvSpPr>
            <p:cNvPr id="97" name="Google Shape;97;p9"/>
            <p:cNvSpPr/>
            <p:nvPr/>
          </p:nvSpPr>
          <p:spPr>
            <a:xfrm rot="8446488">
              <a:off x="1155879" y="3069975"/>
              <a:ext cx="2214654" cy="3120244"/>
            </a:xfrm>
            <a:prstGeom prst="parallelogram">
              <a:avLst>
                <a:gd fmla="val 25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9"/>
            <p:cNvSpPr/>
            <p:nvPr/>
          </p:nvSpPr>
          <p:spPr>
            <a:xfrm rot="8446488">
              <a:off x="2539020" y="5497285"/>
              <a:ext cx="1784436" cy="1941063"/>
            </a:xfrm>
            <a:custGeom>
              <a:rect b="b" l="l" r="r" t="t"/>
              <a:pathLst>
                <a:path extrusionOk="0" h="1941063" w="1784436">
                  <a:moveTo>
                    <a:pt x="0" y="1941063"/>
                  </a:moveTo>
                  <a:lnTo>
                    <a:pt x="341522" y="0"/>
                  </a:lnTo>
                  <a:lnTo>
                    <a:pt x="1784436" y="1205605"/>
                  </a:lnTo>
                  <a:lnTo>
                    <a:pt x="1660991" y="1941063"/>
                  </a:lnTo>
                  <a:lnTo>
                    <a:pt x="0" y="1941063"/>
                  </a:ln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99" name="Google Shape;99;p9"/>
          <p:cNvPicPr preferRelativeResize="0"/>
          <p:nvPr/>
        </p:nvPicPr>
        <p:blipFill rotWithShape="1">
          <a:blip r:embed="rId3">
            <a:alphaModFix/>
          </a:blip>
          <a:srcRect b="0" l="0" r="0" t="0"/>
          <a:stretch/>
        </p:blipFill>
        <p:spPr>
          <a:xfrm flipH="1">
            <a:off x="2126331" y="-1062392"/>
            <a:ext cx="2405080" cy="3385097"/>
          </a:xfrm>
          <a:prstGeom prst="rect">
            <a:avLst/>
          </a:prstGeom>
          <a:noFill/>
          <a:ln>
            <a:noFill/>
          </a:ln>
        </p:spPr>
      </p:pic>
      <p:pic>
        <p:nvPicPr>
          <p:cNvPr id="100" name="Google Shape;100;p9"/>
          <p:cNvPicPr preferRelativeResize="0"/>
          <p:nvPr/>
        </p:nvPicPr>
        <p:blipFill rotWithShape="1">
          <a:blip r:embed="rId4">
            <a:alphaModFix amt="99000"/>
          </a:blip>
          <a:srcRect b="0" l="0" r="0" t="0"/>
          <a:stretch/>
        </p:blipFill>
        <p:spPr>
          <a:xfrm flipH="1" rot="-5400000">
            <a:off x="-2602281" y="2616106"/>
            <a:ext cx="7046892" cy="1814681"/>
          </a:xfrm>
          <a:prstGeom prst="rect">
            <a:avLst/>
          </a:prstGeom>
          <a:noFill/>
          <a:ln>
            <a:noFill/>
          </a:ln>
        </p:spPr>
      </p:pic>
      <p:pic>
        <p:nvPicPr>
          <p:cNvPr id="101" name="Google Shape;101;p9"/>
          <p:cNvPicPr preferRelativeResize="0"/>
          <p:nvPr/>
        </p:nvPicPr>
        <p:blipFill rotWithShape="1">
          <a:blip r:embed="rId5">
            <a:alphaModFix/>
          </a:blip>
          <a:srcRect b="0" l="0" r="0" t="0"/>
          <a:stretch/>
        </p:blipFill>
        <p:spPr>
          <a:xfrm rot="10800000">
            <a:off x="283211" y="3743462"/>
            <a:ext cx="2080701" cy="2978013"/>
          </a:xfrm>
          <a:prstGeom prst="rect">
            <a:avLst/>
          </a:prstGeom>
          <a:noFill/>
          <a:ln>
            <a:noFill/>
          </a:ln>
        </p:spPr>
      </p:pic>
      <p:pic>
        <p:nvPicPr>
          <p:cNvPr id="102" name="Google Shape;102;p9"/>
          <p:cNvPicPr preferRelativeResize="0"/>
          <p:nvPr/>
        </p:nvPicPr>
        <p:blipFill rotWithShape="1">
          <a:blip r:embed="rId6">
            <a:alphaModFix/>
          </a:blip>
          <a:srcRect b="0" l="0" r="0" t="0"/>
          <a:stretch/>
        </p:blipFill>
        <p:spPr>
          <a:xfrm rot="5400000">
            <a:off x="1830037" y="6046777"/>
            <a:ext cx="419100" cy="7905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pic>
        <p:nvPicPr>
          <p:cNvPr id="104" name="Google Shape;104;p10"/>
          <p:cNvPicPr preferRelativeResize="0"/>
          <p:nvPr/>
        </p:nvPicPr>
        <p:blipFill rotWithShape="1">
          <a:blip r:embed="rId2">
            <a:alphaModFix amt="99000"/>
          </a:blip>
          <a:srcRect b="0" l="0" r="0" t="0"/>
          <a:stretch/>
        </p:blipFill>
        <p:spPr>
          <a:xfrm flipH="1">
            <a:off x="6764" y="1270"/>
            <a:ext cx="12073813" cy="3109189"/>
          </a:xfrm>
          <a:prstGeom prst="rect">
            <a:avLst/>
          </a:prstGeom>
          <a:noFill/>
          <a:ln>
            <a:noFill/>
          </a:ln>
        </p:spPr>
      </p:pic>
      <p:sp>
        <p:nvSpPr>
          <p:cNvPr id="105" name="Google Shape;105;p10"/>
          <p:cNvSpPr txBox="1"/>
          <p:nvPr>
            <p:ph type="ctrTitle"/>
          </p:nvPr>
        </p:nvSpPr>
        <p:spPr>
          <a:xfrm>
            <a:off x="1524000" y="1122363"/>
            <a:ext cx="9144000" cy="13811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0"/>
          <p:cNvSpPr txBox="1"/>
          <p:nvPr>
            <p:ph idx="1" type="subTitle"/>
          </p:nvPr>
        </p:nvSpPr>
        <p:spPr>
          <a:xfrm>
            <a:off x="1524000" y="2601118"/>
            <a:ext cx="9144000" cy="346175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7" name="Google Shape;10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6C1D35"/>
                </a:solidFill>
                <a:latin typeface="Calibri"/>
                <a:ea typeface="Calibri"/>
                <a:cs typeface="Calibri"/>
                <a:sym typeface="Calibri"/>
              </a:defRPr>
            </a:lvl1pPr>
            <a:lvl2pPr indent="0" lvl="1" marL="0" algn="r">
              <a:spcBef>
                <a:spcPts val="0"/>
              </a:spcBef>
              <a:buNone/>
              <a:defRPr sz="1200">
                <a:solidFill>
                  <a:srgbClr val="6C1D35"/>
                </a:solidFill>
                <a:latin typeface="Calibri"/>
                <a:ea typeface="Calibri"/>
                <a:cs typeface="Calibri"/>
                <a:sym typeface="Calibri"/>
              </a:defRPr>
            </a:lvl2pPr>
            <a:lvl3pPr indent="0" lvl="2" marL="0" algn="r">
              <a:spcBef>
                <a:spcPts val="0"/>
              </a:spcBef>
              <a:buNone/>
              <a:defRPr sz="1200">
                <a:solidFill>
                  <a:srgbClr val="6C1D35"/>
                </a:solidFill>
                <a:latin typeface="Calibri"/>
                <a:ea typeface="Calibri"/>
                <a:cs typeface="Calibri"/>
                <a:sym typeface="Calibri"/>
              </a:defRPr>
            </a:lvl3pPr>
            <a:lvl4pPr indent="0" lvl="3" marL="0" algn="r">
              <a:spcBef>
                <a:spcPts val="0"/>
              </a:spcBef>
              <a:buNone/>
              <a:defRPr sz="1200">
                <a:solidFill>
                  <a:srgbClr val="6C1D35"/>
                </a:solidFill>
                <a:latin typeface="Calibri"/>
                <a:ea typeface="Calibri"/>
                <a:cs typeface="Calibri"/>
                <a:sym typeface="Calibri"/>
              </a:defRPr>
            </a:lvl4pPr>
            <a:lvl5pPr indent="0" lvl="4" marL="0" algn="r">
              <a:spcBef>
                <a:spcPts val="0"/>
              </a:spcBef>
              <a:buNone/>
              <a:defRPr sz="1200">
                <a:solidFill>
                  <a:srgbClr val="6C1D35"/>
                </a:solidFill>
                <a:latin typeface="Calibri"/>
                <a:ea typeface="Calibri"/>
                <a:cs typeface="Calibri"/>
                <a:sym typeface="Calibri"/>
              </a:defRPr>
            </a:lvl5pPr>
            <a:lvl6pPr indent="0" lvl="5" marL="0" algn="r">
              <a:spcBef>
                <a:spcPts val="0"/>
              </a:spcBef>
              <a:buNone/>
              <a:defRPr sz="1200">
                <a:solidFill>
                  <a:srgbClr val="6C1D35"/>
                </a:solidFill>
                <a:latin typeface="Calibri"/>
                <a:ea typeface="Calibri"/>
                <a:cs typeface="Calibri"/>
                <a:sym typeface="Calibri"/>
              </a:defRPr>
            </a:lvl6pPr>
            <a:lvl7pPr indent="0" lvl="6" marL="0" algn="r">
              <a:spcBef>
                <a:spcPts val="0"/>
              </a:spcBef>
              <a:buNone/>
              <a:defRPr sz="1200">
                <a:solidFill>
                  <a:srgbClr val="6C1D35"/>
                </a:solidFill>
                <a:latin typeface="Calibri"/>
                <a:ea typeface="Calibri"/>
                <a:cs typeface="Calibri"/>
                <a:sym typeface="Calibri"/>
              </a:defRPr>
            </a:lvl7pPr>
            <a:lvl8pPr indent="0" lvl="7" marL="0" algn="r">
              <a:spcBef>
                <a:spcPts val="0"/>
              </a:spcBef>
              <a:buNone/>
              <a:defRPr sz="1200">
                <a:solidFill>
                  <a:srgbClr val="6C1D35"/>
                </a:solidFill>
                <a:latin typeface="Calibri"/>
                <a:ea typeface="Calibri"/>
                <a:cs typeface="Calibri"/>
                <a:sym typeface="Calibri"/>
              </a:defRPr>
            </a:lvl8pPr>
            <a:lvl9pPr indent="0" lvl="8" marL="0" algn="r">
              <a:spcBef>
                <a:spcPts val="0"/>
              </a:spcBef>
              <a:buNone/>
              <a:defRPr sz="1200">
                <a:solidFill>
                  <a:srgbClr val="6C1D3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pic>
        <p:nvPicPr>
          <p:cNvPr id="110" name="Google Shape;110;p10"/>
          <p:cNvPicPr preferRelativeResize="0"/>
          <p:nvPr/>
        </p:nvPicPr>
        <p:blipFill rotWithShape="1">
          <a:blip r:embed="rId3">
            <a:alphaModFix/>
          </a:blip>
          <a:srcRect b="0" l="0" r="0" t="0"/>
          <a:stretch/>
        </p:blipFill>
        <p:spPr>
          <a:xfrm>
            <a:off x="10478878" y="283590"/>
            <a:ext cx="1468167" cy="497461"/>
          </a:xfrm>
          <a:prstGeom prst="rect">
            <a:avLst/>
          </a:prstGeom>
          <a:noFill/>
          <a:ln>
            <a:noFill/>
          </a:ln>
        </p:spPr>
      </p:pic>
      <p:grpSp>
        <p:nvGrpSpPr>
          <p:cNvPr id="111" name="Google Shape;111;p10"/>
          <p:cNvGrpSpPr/>
          <p:nvPr/>
        </p:nvGrpSpPr>
        <p:grpSpPr>
          <a:xfrm>
            <a:off x="0" y="336866"/>
            <a:ext cx="838200" cy="390908"/>
            <a:chOff x="0" y="585597"/>
            <a:chExt cx="838200" cy="390908"/>
          </a:xfrm>
        </p:grpSpPr>
        <p:sp>
          <p:nvSpPr>
            <p:cNvPr id="112" name="Google Shape;112;p10"/>
            <p:cNvSpPr/>
            <p:nvPr/>
          </p:nvSpPr>
          <p:spPr>
            <a:xfrm>
              <a:off x="0" y="585598"/>
              <a:ext cx="624901" cy="390907"/>
            </a:xfrm>
            <a:prstGeom prst="rect">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0"/>
            <p:cNvSpPr/>
            <p:nvPr/>
          </p:nvSpPr>
          <p:spPr>
            <a:xfrm flipH="1" rot="10800000">
              <a:off x="624901" y="585597"/>
              <a:ext cx="213299" cy="390907"/>
            </a:xfrm>
            <a:prstGeom prst="rtTriangle">
              <a:avLst/>
            </a:prstGeom>
            <a:solidFill>
              <a:srgbClr val="6C1D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14" name="Google Shape;114;p10"/>
          <p:cNvGrpSpPr/>
          <p:nvPr/>
        </p:nvGrpSpPr>
        <p:grpSpPr>
          <a:xfrm>
            <a:off x="11930388" y="4900065"/>
            <a:ext cx="261612" cy="1456285"/>
            <a:chOff x="-7479" y="4982614"/>
            <a:chExt cx="261612" cy="1456285"/>
          </a:xfrm>
        </p:grpSpPr>
        <p:sp>
          <p:nvSpPr>
            <p:cNvPr id="115" name="Google Shape;115;p10"/>
            <p:cNvSpPr/>
            <p:nvPr/>
          </p:nvSpPr>
          <p:spPr>
            <a:xfrm>
              <a:off x="-7479" y="4982614"/>
              <a:ext cx="261612" cy="14562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0"/>
            <p:cNvSpPr txBox="1"/>
            <p:nvPr/>
          </p:nvSpPr>
          <p:spPr>
            <a:xfrm rot="-5400000">
              <a:off x="-565323" y="5578170"/>
              <a:ext cx="137730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1100">
                  <a:solidFill>
                    <a:srgbClr val="F2F2F2"/>
                  </a:solidFill>
                  <a:latin typeface="Calibri"/>
                  <a:ea typeface="Calibri"/>
                  <a:cs typeface="Calibri"/>
                  <a:sym typeface="Calibri"/>
                </a:rPr>
                <a:t>www.utm.my</a:t>
              </a:r>
              <a:endParaRPr b="1" i="0" sz="1100">
                <a:solidFill>
                  <a:schemeClr val="accent4"/>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9.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31.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8.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37.png"/><Relationship Id="rId5"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7"/>
          <p:cNvSpPr txBox="1"/>
          <p:nvPr/>
        </p:nvSpPr>
        <p:spPr>
          <a:xfrm>
            <a:off x="1706783" y="4587399"/>
            <a:ext cx="5943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1600">
                <a:solidFill>
                  <a:schemeClr val="lt1"/>
                </a:solidFill>
                <a:latin typeface="Calibri"/>
                <a:ea typeface="Calibri"/>
                <a:cs typeface="Calibri"/>
                <a:sym typeface="Calibri"/>
              </a:rPr>
              <a:t>BUSINESS MANAGEMENT SYSTEM</a:t>
            </a:r>
            <a:endParaRPr/>
          </a:p>
        </p:txBody>
      </p:sp>
      <p:sp>
        <p:nvSpPr>
          <p:cNvPr id="196" name="Google Shape;196;p17"/>
          <p:cNvSpPr txBox="1"/>
          <p:nvPr/>
        </p:nvSpPr>
        <p:spPr>
          <a:xfrm>
            <a:off x="1706783" y="3999169"/>
            <a:ext cx="785199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3200">
                <a:solidFill>
                  <a:schemeClr val="lt1"/>
                </a:solidFill>
                <a:latin typeface="Calibri"/>
                <a:ea typeface="Calibri"/>
                <a:cs typeface="Calibri"/>
                <a:sym typeface="Calibri"/>
              </a:rPr>
              <a:t>INDUSTRIAL TRAINING PRESENTATION</a:t>
            </a:r>
            <a:endParaRPr sz="3200">
              <a:solidFill>
                <a:schemeClr val="lt1"/>
              </a:solidFill>
              <a:latin typeface="Calibri"/>
              <a:ea typeface="Calibri"/>
              <a:cs typeface="Calibri"/>
              <a:sym typeface="Calibri"/>
            </a:endParaRPr>
          </a:p>
        </p:txBody>
      </p:sp>
      <p:sp>
        <p:nvSpPr>
          <p:cNvPr id="197" name="Google Shape;197;p17"/>
          <p:cNvSpPr txBox="1"/>
          <p:nvPr/>
        </p:nvSpPr>
        <p:spPr>
          <a:xfrm>
            <a:off x="1706783" y="2905656"/>
            <a:ext cx="772236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MY" sz="4000">
                <a:solidFill>
                  <a:schemeClr val="lt1"/>
                </a:solidFill>
                <a:latin typeface="Calibri"/>
                <a:ea typeface="Calibri"/>
                <a:cs typeface="Calibri"/>
                <a:sym typeface="Calibri"/>
              </a:rPr>
              <a:t>UNIVERSITI TEKNOLOGI MALAYSIA</a:t>
            </a:r>
            <a:endParaRPr/>
          </a:p>
        </p:txBody>
      </p:sp>
      <p:pic>
        <p:nvPicPr>
          <p:cNvPr id="198" name="Google Shape;198;p17"/>
          <p:cNvPicPr preferRelativeResize="0"/>
          <p:nvPr/>
        </p:nvPicPr>
        <p:blipFill rotWithShape="1">
          <a:blip r:embed="rId3">
            <a:alphaModFix/>
          </a:blip>
          <a:srcRect b="0" l="0" r="0" t="0"/>
          <a:stretch/>
        </p:blipFill>
        <p:spPr>
          <a:xfrm>
            <a:off x="1706783" y="1639658"/>
            <a:ext cx="2139445" cy="723600"/>
          </a:xfrm>
          <a:prstGeom prst="rect">
            <a:avLst/>
          </a:prstGeom>
          <a:noFill/>
          <a:ln>
            <a:noFill/>
          </a:ln>
        </p:spPr>
      </p:pic>
      <p:grpSp>
        <p:nvGrpSpPr>
          <p:cNvPr id="199" name="Google Shape;199;p17"/>
          <p:cNvGrpSpPr/>
          <p:nvPr/>
        </p:nvGrpSpPr>
        <p:grpSpPr>
          <a:xfrm>
            <a:off x="243682" y="3008152"/>
            <a:ext cx="838200" cy="841694"/>
            <a:chOff x="0" y="585597"/>
            <a:chExt cx="838200" cy="390908"/>
          </a:xfrm>
        </p:grpSpPr>
        <p:sp>
          <p:nvSpPr>
            <p:cNvPr id="200" name="Google Shape;200;p17"/>
            <p:cNvSpPr/>
            <p:nvPr/>
          </p:nvSpPr>
          <p:spPr>
            <a:xfrm>
              <a:off x="0" y="585598"/>
              <a:ext cx="624901" cy="390907"/>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201" name="Google Shape;201;p17"/>
            <p:cNvSpPr/>
            <p:nvPr/>
          </p:nvSpPr>
          <p:spPr>
            <a:xfrm flipH="1" rot="10800000">
              <a:off x="624901" y="585597"/>
              <a:ext cx="213299" cy="390907"/>
            </a:xfrm>
            <a:prstGeom prst="rtTriangle">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grpSp>
      <p:grpSp>
        <p:nvGrpSpPr>
          <p:cNvPr id="202" name="Google Shape;202;p17"/>
          <p:cNvGrpSpPr/>
          <p:nvPr/>
        </p:nvGrpSpPr>
        <p:grpSpPr>
          <a:xfrm>
            <a:off x="0" y="3008153"/>
            <a:ext cx="838200" cy="841694"/>
            <a:chOff x="0" y="585597"/>
            <a:chExt cx="838200" cy="390908"/>
          </a:xfrm>
        </p:grpSpPr>
        <p:sp>
          <p:nvSpPr>
            <p:cNvPr id="203" name="Google Shape;203;p17"/>
            <p:cNvSpPr/>
            <p:nvPr/>
          </p:nvSpPr>
          <p:spPr>
            <a:xfrm>
              <a:off x="0" y="585598"/>
              <a:ext cx="624901" cy="3909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204" name="Google Shape;204;p17"/>
            <p:cNvSpPr/>
            <p:nvPr/>
          </p:nvSpPr>
          <p:spPr>
            <a:xfrm flipH="1" rot="10800000">
              <a:off x="624901" y="585597"/>
              <a:ext cx="213299" cy="390907"/>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grpSp>
      <p:pic>
        <p:nvPicPr>
          <p:cNvPr id="205" name="Google Shape;205;p17"/>
          <p:cNvPicPr preferRelativeResize="0"/>
          <p:nvPr/>
        </p:nvPicPr>
        <p:blipFill rotWithShape="1">
          <a:blip r:embed="rId4">
            <a:alphaModFix/>
          </a:blip>
          <a:srcRect b="0" l="0" r="0" t="0"/>
          <a:stretch/>
        </p:blipFill>
        <p:spPr>
          <a:xfrm>
            <a:off x="9666513" y="6383329"/>
            <a:ext cx="2525487" cy="190060"/>
          </a:xfrm>
          <a:prstGeom prst="rect">
            <a:avLst/>
          </a:prstGeom>
          <a:noFill/>
          <a:ln>
            <a:noFill/>
          </a:ln>
        </p:spPr>
      </p:pic>
      <p:cxnSp>
        <p:nvCxnSpPr>
          <p:cNvPr id="206" name="Google Shape;206;p17"/>
          <p:cNvCxnSpPr>
            <a:endCxn id="205" idx="1"/>
          </p:cNvCxnSpPr>
          <p:nvPr/>
        </p:nvCxnSpPr>
        <p:spPr>
          <a:xfrm>
            <a:off x="-46887" y="6448359"/>
            <a:ext cx="9713400" cy="30000"/>
          </a:xfrm>
          <a:prstGeom prst="straightConnector1">
            <a:avLst/>
          </a:prstGeom>
          <a:noFill/>
          <a:ln cap="flat" cmpd="sng" w="12700">
            <a:solidFill>
              <a:schemeClr val="lt1"/>
            </a:solidFill>
            <a:prstDash val="solid"/>
            <a:miter lim="800000"/>
            <a:headEnd len="sm" w="sm" type="none"/>
            <a:tailEnd len="sm" w="sm" type="none"/>
          </a:ln>
        </p:spPr>
      </p:cxnSp>
      <p:sp>
        <p:nvSpPr>
          <p:cNvPr id="207" name="Google Shape;207;p17"/>
          <p:cNvSpPr txBox="1"/>
          <p:nvPr/>
        </p:nvSpPr>
        <p:spPr>
          <a:xfrm>
            <a:off x="1706783" y="5464561"/>
            <a:ext cx="9713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1600">
                <a:solidFill>
                  <a:schemeClr val="lt1"/>
                </a:solidFill>
                <a:latin typeface="Calibri"/>
                <a:ea typeface="Calibri"/>
                <a:cs typeface="Calibri"/>
                <a:sym typeface="Calibri"/>
              </a:rPr>
              <a:t>SUPERVISORS:</a:t>
            </a:r>
            <a:endParaRPr/>
          </a:p>
          <a:p>
            <a:pPr indent="0" lvl="0" marL="0" marR="0" rtl="0" algn="l">
              <a:spcBef>
                <a:spcPts val="0"/>
              </a:spcBef>
              <a:spcAft>
                <a:spcPts val="0"/>
              </a:spcAft>
              <a:buNone/>
            </a:pPr>
            <a:r>
              <a:rPr lang="en-MY" sz="1600">
                <a:solidFill>
                  <a:schemeClr val="lt1"/>
                </a:solidFill>
                <a:latin typeface="Calibri"/>
                <a:ea typeface="Calibri"/>
                <a:cs typeface="Calibri"/>
                <a:sym typeface="Calibri"/>
              </a:rPr>
              <a:t>DR ROZILAWATI BINTI DOLLAH          TUAN AZHAD BIN TUAN RAHIM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26"/>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pic>
        <p:nvPicPr>
          <p:cNvPr id="297" name="Google Shape;297;p26"/>
          <p:cNvPicPr preferRelativeResize="0"/>
          <p:nvPr/>
        </p:nvPicPr>
        <p:blipFill>
          <a:blip r:embed="rId4">
            <a:alphaModFix/>
          </a:blip>
          <a:stretch>
            <a:fillRect/>
          </a:stretch>
        </p:blipFill>
        <p:spPr>
          <a:xfrm>
            <a:off x="303075" y="403513"/>
            <a:ext cx="3781850" cy="6050976"/>
          </a:xfrm>
          <a:prstGeom prst="rect">
            <a:avLst/>
          </a:prstGeom>
          <a:noFill/>
          <a:ln>
            <a:noFill/>
          </a:ln>
        </p:spPr>
      </p:pic>
      <p:pic>
        <p:nvPicPr>
          <p:cNvPr id="298" name="Google Shape;298;p26"/>
          <p:cNvPicPr preferRelativeResize="0"/>
          <p:nvPr/>
        </p:nvPicPr>
        <p:blipFill>
          <a:blip r:embed="rId5">
            <a:alphaModFix/>
          </a:blip>
          <a:stretch>
            <a:fillRect/>
          </a:stretch>
        </p:blipFill>
        <p:spPr>
          <a:xfrm>
            <a:off x="4208475" y="2158425"/>
            <a:ext cx="7802276" cy="2879068"/>
          </a:xfrm>
          <a:prstGeom prst="rect">
            <a:avLst/>
          </a:prstGeom>
          <a:noFill/>
          <a:ln>
            <a:noFill/>
          </a:ln>
        </p:spPr>
      </p:pic>
      <p:sp>
        <p:nvSpPr>
          <p:cNvPr id="299" name="Google Shape;299;p26"/>
          <p:cNvSpPr txBox="1"/>
          <p:nvPr/>
        </p:nvSpPr>
        <p:spPr>
          <a:xfrm>
            <a:off x="4124420" y="1223695"/>
            <a:ext cx="7970400" cy="49260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SzPts val="1100"/>
              <a:buNone/>
            </a:pPr>
            <a:r>
              <a:rPr b="1" lang="en-MY" sz="2600">
                <a:solidFill>
                  <a:schemeClr val="dk1"/>
                </a:solidFill>
                <a:latin typeface="Calibri"/>
                <a:ea typeface="Calibri"/>
                <a:cs typeface="Calibri"/>
                <a:sym typeface="Calibri"/>
              </a:rPr>
              <a:t>Found error and debug with the assisting of Sir Kian Ho</a:t>
            </a:r>
            <a:endParaRPr b="1" sz="3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27"/>
          <p:cNvPicPr preferRelativeResize="0"/>
          <p:nvPr/>
        </p:nvPicPr>
        <p:blipFill rotWithShape="1">
          <a:blip r:embed="rId3">
            <a:alphaModFix/>
          </a:blip>
          <a:srcRect b="0" l="0" r="0" t="0"/>
          <a:stretch/>
        </p:blipFill>
        <p:spPr>
          <a:xfrm>
            <a:off x="5114018" y="6594272"/>
            <a:ext cx="1951263" cy="146845"/>
          </a:xfrm>
          <a:prstGeom prst="rect">
            <a:avLst/>
          </a:prstGeom>
          <a:noFill/>
          <a:ln>
            <a:noFill/>
          </a:ln>
        </p:spPr>
      </p:pic>
      <p:grpSp>
        <p:nvGrpSpPr>
          <p:cNvPr id="305" name="Google Shape;305;p27"/>
          <p:cNvGrpSpPr/>
          <p:nvPr/>
        </p:nvGrpSpPr>
        <p:grpSpPr>
          <a:xfrm>
            <a:off x="145976" y="461691"/>
            <a:ext cx="8686820" cy="769500"/>
            <a:chOff x="5292036" y="974450"/>
            <a:chExt cx="6313096" cy="769500"/>
          </a:xfrm>
        </p:grpSpPr>
        <p:sp>
          <p:nvSpPr>
            <p:cNvPr id="306" name="Google Shape;306;p27"/>
            <p:cNvSpPr txBox="1"/>
            <p:nvPr/>
          </p:nvSpPr>
          <p:spPr>
            <a:xfrm>
              <a:off x="6250132" y="1144748"/>
              <a:ext cx="5355000" cy="49260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Clr>
                  <a:srgbClr val="000000"/>
                </a:buClr>
                <a:buSzPts val="1100"/>
                <a:buFont typeface="Arial"/>
                <a:buNone/>
              </a:pPr>
              <a:r>
                <a:rPr b="1" lang="en-MY" sz="2600">
                  <a:solidFill>
                    <a:schemeClr val="dk1"/>
                  </a:solidFill>
                  <a:latin typeface="Calibri"/>
                  <a:ea typeface="Calibri"/>
                  <a:cs typeface="Calibri"/>
                  <a:sym typeface="Calibri"/>
                </a:rPr>
                <a:t>Testing features and reporting bugs</a:t>
              </a:r>
              <a:endParaRPr b="1" sz="3400">
                <a:solidFill>
                  <a:schemeClr val="dk1"/>
                </a:solidFill>
                <a:latin typeface="Calibri"/>
                <a:ea typeface="Calibri"/>
                <a:cs typeface="Calibri"/>
                <a:sym typeface="Calibri"/>
              </a:endParaRPr>
            </a:p>
          </p:txBody>
        </p:sp>
        <p:sp>
          <p:nvSpPr>
            <p:cNvPr id="307" name="Google Shape;307;p27"/>
            <p:cNvSpPr txBox="1"/>
            <p:nvPr/>
          </p:nvSpPr>
          <p:spPr>
            <a:xfrm>
              <a:off x="5292036" y="974450"/>
              <a:ext cx="958200" cy="769500"/>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MY" sz="4400">
                  <a:solidFill>
                    <a:schemeClr val="dk1"/>
                  </a:solidFill>
                  <a:latin typeface="Calibri"/>
                  <a:ea typeface="Calibri"/>
                  <a:cs typeface="Calibri"/>
                  <a:sym typeface="Calibri"/>
                </a:rPr>
                <a:t>03</a:t>
              </a:r>
              <a:endParaRPr b="1" sz="4400">
                <a:solidFill>
                  <a:schemeClr val="dk1"/>
                </a:solidFill>
                <a:latin typeface="Calibri"/>
                <a:ea typeface="Calibri"/>
                <a:cs typeface="Calibri"/>
                <a:sym typeface="Calibri"/>
              </a:endParaRPr>
            </a:p>
          </p:txBody>
        </p:sp>
      </p:grpSp>
      <p:pic>
        <p:nvPicPr>
          <p:cNvPr id="308" name="Google Shape;308;p27"/>
          <p:cNvPicPr preferRelativeResize="0"/>
          <p:nvPr/>
        </p:nvPicPr>
        <p:blipFill>
          <a:blip r:embed="rId4">
            <a:alphaModFix/>
          </a:blip>
          <a:stretch>
            <a:fillRect/>
          </a:stretch>
        </p:blipFill>
        <p:spPr>
          <a:xfrm>
            <a:off x="902850" y="1231200"/>
            <a:ext cx="4841275" cy="5240025"/>
          </a:xfrm>
          <a:prstGeom prst="rect">
            <a:avLst/>
          </a:prstGeom>
          <a:noFill/>
          <a:ln>
            <a:noFill/>
          </a:ln>
        </p:spPr>
      </p:pic>
      <p:pic>
        <p:nvPicPr>
          <p:cNvPr id="309" name="Google Shape;309;p27"/>
          <p:cNvPicPr preferRelativeResize="0"/>
          <p:nvPr/>
        </p:nvPicPr>
        <p:blipFill>
          <a:blip r:embed="rId5">
            <a:alphaModFix/>
          </a:blip>
          <a:stretch>
            <a:fillRect/>
          </a:stretch>
        </p:blipFill>
        <p:spPr>
          <a:xfrm>
            <a:off x="6503661" y="1586672"/>
            <a:ext cx="4943286" cy="4652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28"/>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pic>
        <p:nvPicPr>
          <p:cNvPr id="316" name="Google Shape;316;p28"/>
          <p:cNvPicPr preferRelativeResize="0"/>
          <p:nvPr/>
        </p:nvPicPr>
        <p:blipFill>
          <a:blip r:embed="rId4">
            <a:alphaModFix/>
          </a:blip>
          <a:stretch>
            <a:fillRect/>
          </a:stretch>
        </p:blipFill>
        <p:spPr>
          <a:xfrm>
            <a:off x="0" y="370600"/>
            <a:ext cx="7458075" cy="2209800"/>
          </a:xfrm>
          <a:prstGeom prst="rect">
            <a:avLst/>
          </a:prstGeom>
          <a:noFill/>
          <a:ln>
            <a:noFill/>
          </a:ln>
        </p:spPr>
      </p:pic>
      <p:pic>
        <p:nvPicPr>
          <p:cNvPr id="317" name="Google Shape;317;p28"/>
          <p:cNvPicPr preferRelativeResize="0"/>
          <p:nvPr/>
        </p:nvPicPr>
        <p:blipFill>
          <a:blip r:embed="rId5">
            <a:alphaModFix/>
          </a:blip>
          <a:stretch>
            <a:fillRect/>
          </a:stretch>
        </p:blipFill>
        <p:spPr>
          <a:xfrm>
            <a:off x="0" y="2498575"/>
            <a:ext cx="12192002" cy="4095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9"/>
          <p:cNvPicPr preferRelativeResize="0"/>
          <p:nvPr/>
        </p:nvPicPr>
        <p:blipFill rotWithShape="1">
          <a:blip r:embed="rId3">
            <a:alphaModFix/>
          </a:blip>
          <a:srcRect b="0" l="0" r="0" t="0"/>
          <a:stretch/>
        </p:blipFill>
        <p:spPr>
          <a:xfrm>
            <a:off x="5114018" y="6594272"/>
            <a:ext cx="1951263" cy="146845"/>
          </a:xfrm>
          <a:prstGeom prst="rect">
            <a:avLst/>
          </a:prstGeom>
          <a:noFill/>
          <a:ln>
            <a:noFill/>
          </a:ln>
        </p:spPr>
      </p:pic>
      <p:pic>
        <p:nvPicPr>
          <p:cNvPr id="324" name="Google Shape;324;p29"/>
          <p:cNvPicPr preferRelativeResize="0"/>
          <p:nvPr/>
        </p:nvPicPr>
        <p:blipFill>
          <a:blip r:embed="rId4">
            <a:alphaModFix/>
          </a:blip>
          <a:stretch>
            <a:fillRect/>
          </a:stretch>
        </p:blipFill>
        <p:spPr>
          <a:xfrm>
            <a:off x="0" y="498775"/>
            <a:ext cx="10322950" cy="3158250"/>
          </a:xfrm>
          <a:prstGeom prst="rect">
            <a:avLst/>
          </a:prstGeom>
          <a:noFill/>
          <a:ln>
            <a:noFill/>
          </a:ln>
        </p:spPr>
      </p:pic>
      <p:pic>
        <p:nvPicPr>
          <p:cNvPr id="325" name="Google Shape;325;p29"/>
          <p:cNvPicPr preferRelativeResize="0"/>
          <p:nvPr/>
        </p:nvPicPr>
        <p:blipFill>
          <a:blip r:embed="rId5">
            <a:alphaModFix/>
          </a:blip>
          <a:stretch>
            <a:fillRect/>
          </a:stretch>
        </p:blipFill>
        <p:spPr>
          <a:xfrm>
            <a:off x="1003875" y="3657025"/>
            <a:ext cx="9221672" cy="26324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30"/>
          <p:cNvPicPr preferRelativeResize="0"/>
          <p:nvPr/>
        </p:nvPicPr>
        <p:blipFill rotWithShape="1">
          <a:blip r:embed="rId3">
            <a:alphaModFix/>
          </a:blip>
          <a:srcRect b="0" l="0" r="0" t="0"/>
          <a:stretch/>
        </p:blipFill>
        <p:spPr>
          <a:xfrm>
            <a:off x="5114018" y="6594272"/>
            <a:ext cx="1951263" cy="146845"/>
          </a:xfrm>
          <a:prstGeom prst="rect">
            <a:avLst/>
          </a:prstGeom>
          <a:noFill/>
          <a:ln>
            <a:noFill/>
          </a:ln>
        </p:spPr>
      </p:pic>
      <p:grpSp>
        <p:nvGrpSpPr>
          <p:cNvPr id="331" name="Google Shape;331;p30"/>
          <p:cNvGrpSpPr/>
          <p:nvPr/>
        </p:nvGrpSpPr>
        <p:grpSpPr>
          <a:xfrm>
            <a:off x="146027" y="461698"/>
            <a:ext cx="9396412" cy="769500"/>
            <a:chOff x="5292036" y="974450"/>
            <a:chExt cx="6313096" cy="769500"/>
          </a:xfrm>
        </p:grpSpPr>
        <p:sp>
          <p:nvSpPr>
            <p:cNvPr id="332" name="Google Shape;332;p30"/>
            <p:cNvSpPr txBox="1"/>
            <p:nvPr/>
          </p:nvSpPr>
          <p:spPr>
            <a:xfrm>
              <a:off x="6250132" y="1144748"/>
              <a:ext cx="5355000" cy="49260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Clr>
                  <a:srgbClr val="000000"/>
                </a:buClr>
                <a:buSzPts val="1100"/>
                <a:buFont typeface="Arial"/>
                <a:buNone/>
              </a:pPr>
              <a:r>
                <a:rPr b="1" lang="en-MY" sz="2600">
                  <a:solidFill>
                    <a:schemeClr val="dk1"/>
                  </a:solidFill>
                  <a:latin typeface="Calibri"/>
                  <a:ea typeface="Calibri"/>
                  <a:cs typeface="Calibri"/>
                  <a:sym typeface="Calibri"/>
                </a:rPr>
                <a:t>Adding and updating manual support documentation</a:t>
              </a:r>
              <a:endParaRPr b="1" sz="3400">
                <a:solidFill>
                  <a:schemeClr val="dk1"/>
                </a:solidFill>
                <a:latin typeface="Calibri"/>
                <a:ea typeface="Calibri"/>
                <a:cs typeface="Calibri"/>
                <a:sym typeface="Calibri"/>
              </a:endParaRPr>
            </a:p>
          </p:txBody>
        </p:sp>
        <p:sp>
          <p:nvSpPr>
            <p:cNvPr id="333" name="Google Shape;333;p30"/>
            <p:cNvSpPr txBox="1"/>
            <p:nvPr/>
          </p:nvSpPr>
          <p:spPr>
            <a:xfrm>
              <a:off x="5292036" y="974450"/>
              <a:ext cx="958200" cy="769500"/>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MY" sz="4400">
                  <a:solidFill>
                    <a:schemeClr val="dk1"/>
                  </a:solidFill>
                  <a:latin typeface="Calibri"/>
                  <a:ea typeface="Calibri"/>
                  <a:cs typeface="Calibri"/>
                  <a:sym typeface="Calibri"/>
                </a:rPr>
                <a:t>04</a:t>
              </a:r>
              <a:endParaRPr b="1" sz="4400">
                <a:solidFill>
                  <a:schemeClr val="dk1"/>
                </a:solidFill>
                <a:latin typeface="Calibri"/>
                <a:ea typeface="Calibri"/>
                <a:cs typeface="Calibri"/>
                <a:sym typeface="Calibri"/>
              </a:endParaRPr>
            </a:p>
          </p:txBody>
        </p:sp>
      </p:grpSp>
      <p:pic>
        <p:nvPicPr>
          <p:cNvPr id="334" name="Google Shape;334;p30"/>
          <p:cNvPicPr preferRelativeResize="0"/>
          <p:nvPr/>
        </p:nvPicPr>
        <p:blipFill>
          <a:blip r:embed="rId4">
            <a:alphaModFix/>
          </a:blip>
          <a:stretch>
            <a:fillRect/>
          </a:stretch>
        </p:blipFill>
        <p:spPr>
          <a:xfrm>
            <a:off x="1379125" y="1117050"/>
            <a:ext cx="8672401" cy="5368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31"/>
          <p:cNvPicPr preferRelativeResize="0"/>
          <p:nvPr/>
        </p:nvPicPr>
        <p:blipFill rotWithShape="1">
          <a:blip r:embed="rId3">
            <a:alphaModFix/>
          </a:blip>
          <a:srcRect b="-31978" l="0" r="-31978" t="0"/>
          <a:stretch/>
        </p:blipFill>
        <p:spPr>
          <a:xfrm>
            <a:off x="0" y="397725"/>
            <a:ext cx="9736274" cy="5370000"/>
          </a:xfrm>
          <a:prstGeom prst="rect">
            <a:avLst/>
          </a:prstGeom>
          <a:noFill/>
          <a:ln>
            <a:noFill/>
          </a:ln>
        </p:spPr>
      </p:pic>
      <p:pic>
        <p:nvPicPr>
          <p:cNvPr id="340" name="Google Shape;340;p31"/>
          <p:cNvPicPr preferRelativeResize="0"/>
          <p:nvPr/>
        </p:nvPicPr>
        <p:blipFill>
          <a:blip r:embed="rId4">
            <a:alphaModFix/>
          </a:blip>
          <a:stretch>
            <a:fillRect/>
          </a:stretch>
        </p:blipFill>
        <p:spPr>
          <a:xfrm>
            <a:off x="6251875" y="1488000"/>
            <a:ext cx="5940125" cy="537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32"/>
          <p:cNvPicPr preferRelativeResize="0"/>
          <p:nvPr/>
        </p:nvPicPr>
        <p:blipFill>
          <a:blip r:embed="rId3">
            <a:alphaModFix/>
          </a:blip>
          <a:stretch>
            <a:fillRect/>
          </a:stretch>
        </p:blipFill>
        <p:spPr>
          <a:xfrm>
            <a:off x="777313" y="1278075"/>
            <a:ext cx="10175575" cy="4860475"/>
          </a:xfrm>
          <a:prstGeom prst="rect">
            <a:avLst/>
          </a:prstGeom>
          <a:noFill/>
          <a:ln>
            <a:noFill/>
          </a:ln>
        </p:spPr>
      </p:pic>
      <p:sp>
        <p:nvSpPr>
          <p:cNvPr id="347" name="Google Shape;347;p32"/>
          <p:cNvSpPr txBox="1"/>
          <p:nvPr/>
        </p:nvSpPr>
        <p:spPr>
          <a:xfrm>
            <a:off x="1572057" y="631995"/>
            <a:ext cx="7970400" cy="492600"/>
          </a:xfrm>
          <a:prstGeom prst="rect">
            <a:avLst/>
          </a:prstGeom>
          <a:noFill/>
          <a:ln>
            <a:noFill/>
          </a:ln>
        </p:spPr>
        <p:txBody>
          <a:bodyPr anchorCtr="0" anchor="t" bIns="45700" lIns="108000" spcFirstLastPara="1" rIns="108000" wrap="square" tIns="45700">
            <a:spAutoFit/>
          </a:bodyPr>
          <a:lstStyle/>
          <a:p>
            <a:pPr indent="0" lvl="0" marL="0" rtl="0" algn="ctr">
              <a:spcBef>
                <a:spcPts val="0"/>
              </a:spcBef>
              <a:spcAft>
                <a:spcPts val="0"/>
              </a:spcAft>
              <a:buSzPts val="1100"/>
              <a:buNone/>
            </a:pPr>
            <a:r>
              <a:rPr b="1" lang="en-MY" sz="2600">
                <a:solidFill>
                  <a:schemeClr val="dk1"/>
                </a:solidFill>
                <a:latin typeface="Calibri"/>
                <a:ea typeface="Calibri"/>
                <a:cs typeface="Calibri"/>
                <a:sym typeface="Calibri"/>
              </a:rPr>
              <a:t>Example of ongoing task</a:t>
            </a:r>
            <a:endParaRPr b="1" sz="3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pSp>
        <p:nvGrpSpPr>
          <p:cNvPr id="353" name="Google Shape;353;p33"/>
          <p:cNvGrpSpPr/>
          <p:nvPr/>
        </p:nvGrpSpPr>
        <p:grpSpPr>
          <a:xfrm>
            <a:off x="5742936" y="1671062"/>
            <a:ext cx="874680" cy="874680"/>
            <a:chOff x="2363244" y="2531202"/>
            <a:chExt cx="776613" cy="776613"/>
          </a:xfrm>
        </p:grpSpPr>
        <p:sp>
          <p:nvSpPr>
            <p:cNvPr id="354" name="Google Shape;354;p33"/>
            <p:cNvSpPr/>
            <p:nvPr/>
          </p:nvSpPr>
          <p:spPr>
            <a:xfrm>
              <a:off x="2363244" y="2531202"/>
              <a:ext cx="776613" cy="77661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355" name="Google Shape;355;p33"/>
            <p:cNvGrpSpPr/>
            <p:nvPr/>
          </p:nvGrpSpPr>
          <p:grpSpPr>
            <a:xfrm>
              <a:off x="2586449" y="2678208"/>
              <a:ext cx="330200" cy="482600"/>
              <a:chOff x="6258454" y="3849160"/>
              <a:chExt cx="330200" cy="482600"/>
            </a:xfrm>
          </p:grpSpPr>
          <p:sp>
            <p:nvSpPr>
              <p:cNvPr id="356" name="Google Shape;356;p33"/>
              <p:cNvSpPr/>
              <p:nvPr/>
            </p:nvSpPr>
            <p:spPr>
              <a:xfrm>
                <a:off x="6258454" y="3849160"/>
                <a:ext cx="330200" cy="482600"/>
              </a:xfrm>
              <a:custGeom>
                <a:rect b="b" l="l" r="r" t="t"/>
                <a:pathLst>
                  <a:path extrusionOk="0"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57" name="Google Shape;357;p33"/>
              <p:cNvSpPr/>
              <p:nvPr/>
            </p:nvSpPr>
            <p:spPr>
              <a:xfrm>
                <a:off x="6333066" y="3925360"/>
                <a:ext cx="96837" cy="96838"/>
              </a:xfrm>
              <a:custGeom>
                <a:rect b="b" l="l" r="r" t="t"/>
                <a:pathLst>
                  <a:path extrusionOk="0"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grpSp>
      <p:sp>
        <p:nvSpPr>
          <p:cNvPr id="358" name="Google Shape;35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MY"/>
              <a:t>Conclusion</a:t>
            </a:r>
            <a:endParaRPr/>
          </a:p>
        </p:txBody>
      </p:sp>
      <p:sp>
        <p:nvSpPr>
          <p:cNvPr id="359" name="Google Shape;359;p33"/>
          <p:cNvSpPr txBox="1"/>
          <p:nvPr/>
        </p:nvSpPr>
        <p:spPr>
          <a:xfrm>
            <a:off x="4600942" y="3107519"/>
            <a:ext cx="3158700" cy="2062500"/>
          </a:xfrm>
          <a:prstGeom prst="rect">
            <a:avLst/>
          </a:prstGeom>
          <a:noFill/>
          <a:ln>
            <a:noFill/>
          </a:ln>
        </p:spPr>
        <p:txBody>
          <a:bodyPr anchorCtr="0" anchor="t" bIns="45700" lIns="0" spcFirstLastPara="1" rIns="0" wrap="square" tIns="45700">
            <a:spAutoFit/>
          </a:bodyPr>
          <a:lstStyle/>
          <a:p>
            <a:pPr indent="-330200" lvl="0" marL="457200" rtl="0" algn="just">
              <a:spcBef>
                <a:spcPts val="0"/>
              </a:spcBef>
              <a:spcAft>
                <a:spcPts val="0"/>
              </a:spcAft>
              <a:buClr>
                <a:schemeClr val="dk1"/>
              </a:buClr>
              <a:buSzPts val="1600"/>
              <a:buChar char="•"/>
            </a:pPr>
            <a:r>
              <a:rPr lang="en-MY" sz="1600">
                <a:solidFill>
                  <a:schemeClr val="dk1"/>
                </a:solidFill>
                <a:latin typeface="Calibri"/>
                <a:ea typeface="Calibri"/>
                <a:cs typeface="Calibri"/>
                <a:sym typeface="Calibri"/>
              </a:rPr>
              <a:t>Manage to complete assigning label IDs to support automated testing</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Char char="•"/>
            </a:pPr>
            <a:r>
              <a:rPr lang="en-MY" sz="1600">
                <a:solidFill>
                  <a:schemeClr val="dk1"/>
                </a:solidFill>
                <a:latin typeface="Calibri"/>
                <a:ea typeface="Calibri"/>
                <a:cs typeface="Calibri"/>
                <a:sym typeface="Calibri"/>
              </a:rPr>
              <a:t>Testing translations for accuracy</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Char char="•"/>
            </a:pPr>
            <a:r>
              <a:rPr lang="en-MY" sz="1600">
                <a:solidFill>
                  <a:schemeClr val="dk1"/>
                </a:solidFill>
                <a:latin typeface="Calibri"/>
                <a:ea typeface="Calibri"/>
                <a:cs typeface="Calibri"/>
                <a:sym typeface="Calibri"/>
              </a:rPr>
              <a:t>Test</a:t>
            </a:r>
            <a:r>
              <a:rPr lang="en-MY" sz="1600">
                <a:solidFill>
                  <a:schemeClr val="dk1"/>
                </a:solidFill>
                <a:latin typeface="Calibri"/>
                <a:ea typeface="Calibri"/>
                <a:cs typeface="Calibri"/>
                <a:sym typeface="Calibri"/>
              </a:rPr>
              <a:t>ing </a:t>
            </a:r>
            <a:r>
              <a:rPr lang="en-MY" sz="1600">
                <a:solidFill>
                  <a:schemeClr val="dk1"/>
                </a:solidFill>
                <a:latin typeface="Calibri"/>
                <a:ea typeface="Calibri"/>
                <a:cs typeface="Calibri"/>
                <a:sym typeface="Calibri"/>
              </a:rPr>
              <a:t>features and reporting bugs</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Char char="•"/>
            </a:pPr>
            <a:r>
              <a:rPr lang="en-MY" sz="1600">
                <a:solidFill>
                  <a:schemeClr val="dk1"/>
                </a:solidFill>
                <a:latin typeface="Calibri"/>
                <a:ea typeface="Calibri"/>
                <a:cs typeface="Calibri"/>
                <a:sym typeface="Calibri"/>
              </a:rPr>
              <a:t>Improve manual support documentation</a:t>
            </a:r>
            <a:endParaRPr sz="1600">
              <a:solidFill>
                <a:schemeClr val="dk1"/>
              </a:solidFill>
              <a:latin typeface="Calibri"/>
              <a:ea typeface="Calibri"/>
              <a:cs typeface="Calibri"/>
              <a:sym typeface="Calibri"/>
            </a:endParaRPr>
          </a:p>
        </p:txBody>
      </p:sp>
      <p:sp>
        <p:nvSpPr>
          <p:cNvPr id="360" name="Google Shape;360;p33"/>
          <p:cNvSpPr txBox="1"/>
          <p:nvPr/>
        </p:nvSpPr>
        <p:spPr>
          <a:xfrm>
            <a:off x="4555633" y="2629507"/>
            <a:ext cx="324927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MY" sz="2000">
                <a:solidFill>
                  <a:schemeClr val="dk1"/>
                </a:solidFill>
                <a:latin typeface="Calibri"/>
                <a:ea typeface="Calibri"/>
                <a:cs typeface="Calibri"/>
                <a:sym typeface="Calibri"/>
              </a:rPr>
              <a:t>OVERALL ACHIEVEMENT</a:t>
            </a:r>
            <a:endParaRPr/>
          </a:p>
        </p:txBody>
      </p:sp>
      <p:pic>
        <p:nvPicPr>
          <p:cNvPr id="361" name="Google Shape;361;p33"/>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grpSp>
        <p:nvGrpSpPr>
          <p:cNvPr id="362" name="Google Shape;362;p33"/>
          <p:cNvGrpSpPr/>
          <p:nvPr/>
        </p:nvGrpSpPr>
        <p:grpSpPr>
          <a:xfrm>
            <a:off x="1989343" y="2398409"/>
            <a:ext cx="874680" cy="874680"/>
            <a:chOff x="4592877" y="2531202"/>
            <a:chExt cx="776613" cy="776613"/>
          </a:xfrm>
        </p:grpSpPr>
        <p:sp>
          <p:nvSpPr>
            <p:cNvPr id="363" name="Google Shape;363;p33"/>
            <p:cNvSpPr/>
            <p:nvPr/>
          </p:nvSpPr>
          <p:spPr>
            <a:xfrm>
              <a:off x="4592877" y="2531202"/>
              <a:ext cx="776613" cy="77661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364" name="Google Shape;364;p33"/>
            <p:cNvGrpSpPr/>
            <p:nvPr/>
          </p:nvGrpSpPr>
          <p:grpSpPr>
            <a:xfrm>
              <a:off x="4740676" y="2693289"/>
              <a:ext cx="481012" cy="452438"/>
              <a:chOff x="8106304" y="3879322"/>
              <a:chExt cx="481012" cy="452438"/>
            </a:xfrm>
          </p:grpSpPr>
          <p:sp>
            <p:nvSpPr>
              <p:cNvPr id="365" name="Google Shape;365;p33"/>
              <p:cNvSpPr/>
              <p:nvPr/>
            </p:nvSpPr>
            <p:spPr>
              <a:xfrm>
                <a:off x="8166629" y="3939647"/>
                <a:ext cx="361950" cy="241300"/>
              </a:xfrm>
              <a:custGeom>
                <a:rect b="b" l="l" r="r" t="t"/>
                <a:pathLst>
                  <a:path extrusionOk="0" h="64" w="96">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6" name="Google Shape;366;p33"/>
              <p:cNvSpPr/>
              <p:nvPr/>
            </p:nvSpPr>
            <p:spPr>
              <a:xfrm>
                <a:off x="8106304" y="3879322"/>
                <a:ext cx="481012" cy="452438"/>
              </a:xfrm>
              <a:custGeom>
                <a:rect b="b" l="l" r="r" t="t"/>
                <a:pathLst>
                  <a:path extrusionOk="0" h="120" w="128">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grpSp>
      <p:grpSp>
        <p:nvGrpSpPr>
          <p:cNvPr id="367" name="Google Shape;367;p33"/>
          <p:cNvGrpSpPr/>
          <p:nvPr/>
        </p:nvGrpSpPr>
        <p:grpSpPr>
          <a:xfrm>
            <a:off x="9104238" y="2398410"/>
            <a:ext cx="874679" cy="874679"/>
            <a:chOff x="6822510" y="2531202"/>
            <a:chExt cx="776613" cy="776613"/>
          </a:xfrm>
        </p:grpSpPr>
        <p:sp>
          <p:nvSpPr>
            <p:cNvPr id="368" name="Google Shape;368;p33"/>
            <p:cNvSpPr/>
            <p:nvPr/>
          </p:nvSpPr>
          <p:spPr>
            <a:xfrm>
              <a:off x="6822510" y="2531202"/>
              <a:ext cx="776613" cy="776613"/>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9" name="Google Shape;369;p33"/>
            <p:cNvSpPr/>
            <p:nvPr/>
          </p:nvSpPr>
          <p:spPr>
            <a:xfrm>
              <a:off x="6962371" y="2678208"/>
              <a:ext cx="496887" cy="482600"/>
            </a:xfrm>
            <a:custGeom>
              <a:rect b="b" l="l" r="r" t="t"/>
              <a:pathLst>
                <a:path extrusionOk="0"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sp>
        <p:nvSpPr>
          <p:cNvPr id="370" name="Google Shape;370;p33"/>
          <p:cNvSpPr txBox="1"/>
          <p:nvPr/>
        </p:nvSpPr>
        <p:spPr>
          <a:xfrm>
            <a:off x="641624" y="3840733"/>
            <a:ext cx="3613800" cy="2037900"/>
          </a:xfrm>
          <a:prstGeom prst="rect">
            <a:avLst/>
          </a:prstGeom>
          <a:noFill/>
          <a:ln>
            <a:noFill/>
          </a:ln>
        </p:spPr>
        <p:txBody>
          <a:bodyPr anchorCtr="0" anchor="t" bIns="45700" lIns="0" spcFirstLastPara="1" rIns="0" wrap="square" tIns="45700">
            <a:spAutoFit/>
          </a:bodyPr>
          <a:lstStyle/>
          <a:p>
            <a:pPr indent="-330200" lvl="0" marL="457200" rtl="0" algn="l">
              <a:lnSpc>
                <a:spcPct val="115000"/>
              </a:lnSpc>
              <a:spcBef>
                <a:spcPts val="1200"/>
              </a:spcBef>
              <a:spcAft>
                <a:spcPts val="0"/>
              </a:spcAft>
              <a:buClr>
                <a:schemeClr val="dk1"/>
              </a:buClr>
              <a:buSzPts val="1600"/>
              <a:buFont typeface="Calibri"/>
              <a:buChar char="•"/>
            </a:pPr>
            <a:r>
              <a:rPr lang="en-MY" sz="1600">
                <a:solidFill>
                  <a:schemeClr val="dk1"/>
                </a:solidFill>
                <a:latin typeface="Calibri"/>
                <a:ea typeface="Calibri"/>
                <a:cs typeface="Calibri"/>
                <a:sym typeface="Calibri"/>
              </a:rPr>
              <a:t>Adaptation to the system took significant time to familiarize myself with its functionalities.</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MY" sz="1600">
                <a:solidFill>
                  <a:schemeClr val="dk1"/>
                </a:solidFill>
                <a:latin typeface="Calibri"/>
                <a:ea typeface="Calibri"/>
                <a:cs typeface="Calibri"/>
                <a:sym typeface="Calibri"/>
              </a:rPr>
              <a:t>Managing the balance between testing tasks and documentation updates was challenging but rewarding.</a:t>
            </a:r>
            <a:endParaRPr sz="1600">
              <a:solidFill>
                <a:schemeClr val="dk1"/>
              </a:solidFill>
              <a:latin typeface="Calibri"/>
              <a:ea typeface="Calibri"/>
              <a:cs typeface="Calibri"/>
              <a:sym typeface="Calibri"/>
            </a:endParaRPr>
          </a:p>
        </p:txBody>
      </p:sp>
      <p:sp>
        <p:nvSpPr>
          <p:cNvPr id="371" name="Google Shape;371;p33"/>
          <p:cNvSpPr txBox="1"/>
          <p:nvPr/>
        </p:nvSpPr>
        <p:spPr>
          <a:xfrm>
            <a:off x="823900" y="3359202"/>
            <a:ext cx="324927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MY" sz="2000">
                <a:solidFill>
                  <a:schemeClr val="dk1"/>
                </a:solidFill>
                <a:latin typeface="Calibri"/>
                <a:ea typeface="Calibri"/>
                <a:cs typeface="Calibri"/>
                <a:sym typeface="Calibri"/>
              </a:rPr>
              <a:t>CHALLENGE</a:t>
            </a:r>
            <a:endParaRPr/>
          </a:p>
        </p:txBody>
      </p:sp>
      <p:sp>
        <p:nvSpPr>
          <p:cNvPr id="372" name="Google Shape;372;p33"/>
          <p:cNvSpPr txBox="1"/>
          <p:nvPr/>
        </p:nvSpPr>
        <p:spPr>
          <a:xfrm>
            <a:off x="8498211" y="3840733"/>
            <a:ext cx="2086800" cy="1077300"/>
          </a:xfrm>
          <a:prstGeom prst="rect">
            <a:avLst/>
          </a:prstGeom>
          <a:noFill/>
          <a:ln>
            <a:noFill/>
          </a:ln>
        </p:spPr>
        <p:txBody>
          <a:bodyPr anchorCtr="0" anchor="t" bIns="45700" lIns="0" spcFirstLastPara="1" rIns="0" wrap="square" tIns="45700">
            <a:spAutoFit/>
          </a:bodyPr>
          <a:lstStyle/>
          <a:p>
            <a:pPr indent="-285750" lvl="0" marL="285750" marR="0" rtl="0" algn="just">
              <a:spcBef>
                <a:spcPts val="0"/>
              </a:spcBef>
              <a:spcAft>
                <a:spcPts val="0"/>
              </a:spcAft>
              <a:buClr>
                <a:schemeClr val="dk1"/>
              </a:buClr>
              <a:buSzPts val="1600"/>
              <a:buFont typeface="Arial"/>
              <a:buChar char="•"/>
            </a:pPr>
            <a:r>
              <a:rPr lang="en-MY" sz="1600">
                <a:solidFill>
                  <a:schemeClr val="dk1"/>
                </a:solidFill>
                <a:latin typeface="Calibri"/>
                <a:ea typeface="Calibri"/>
                <a:cs typeface="Calibri"/>
                <a:sym typeface="Calibri"/>
              </a:rPr>
              <a:t>Technical Skills</a:t>
            </a:r>
            <a:endParaRPr/>
          </a:p>
          <a:p>
            <a:pPr indent="-285750" lvl="0" marL="285750" marR="0" rtl="0" algn="l">
              <a:spcBef>
                <a:spcPts val="0"/>
              </a:spcBef>
              <a:spcAft>
                <a:spcPts val="0"/>
              </a:spcAft>
              <a:buClr>
                <a:schemeClr val="dk1"/>
              </a:buClr>
              <a:buSzPts val="1600"/>
              <a:buFont typeface="Arial"/>
              <a:buChar char="•"/>
            </a:pPr>
            <a:r>
              <a:rPr lang="en-MY" sz="1600">
                <a:solidFill>
                  <a:schemeClr val="dk1"/>
                </a:solidFill>
                <a:latin typeface="Calibri"/>
                <a:ea typeface="Calibri"/>
                <a:cs typeface="Calibri"/>
                <a:sym typeface="Calibri"/>
              </a:rPr>
              <a:t>Analytical and Problem-Solving Skills</a:t>
            </a:r>
            <a:endParaRPr/>
          </a:p>
          <a:p>
            <a:pPr indent="-285750" lvl="0" marL="285750" marR="0" rtl="0" algn="just">
              <a:spcBef>
                <a:spcPts val="0"/>
              </a:spcBef>
              <a:spcAft>
                <a:spcPts val="0"/>
              </a:spcAft>
              <a:buClr>
                <a:schemeClr val="dk1"/>
              </a:buClr>
              <a:buSzPts val="1600"/>
              <a:buFont typeface="Arial"/>
              <a:buChar char="•"/>
            </a:pPr>
            <a:r>
              <a:rPr lang="en-MY" sz="1600">
                <a:solidFill>
                  <a:schemeClr val="dk1"/>
                </a:solidFill>
                <a:latin typeface="Calibri"/>
                <a:ea typeface="Calibri"/>
                <a:cs typeface="Calibri"/>
                <a:sym typeface="Calibri"/>
              </a:rPr>
              <a:t>Adaptability</a:t>
            </a:r>
            <a:endParaRPr/>
          </a:p>
        </p:txBody>
      </p:sp>
      <p:sp>
        <p:nvSpPr>
          <p:cNvPr id="373" name="Google Shape;373;p33"/>
          <p:cNvSpPr txBox="1"/>
          <p:nvPr/>
        </p:nvSpPr>
        <p:spPr>
          <a:xfrm>
            <a:off x="7916939" y="3356856"/>
            <a:ext cx="324927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MY" sz="2000">
                <a:solidFill>
                  <a:schemeClr val="dk1"/>
                </a:solidFill>
                <a:latin typeface="Calibri"/>
                <a:ea typeface="Calibri"/>
                <a:cs typeface="Calibri"/>
                <a:sym typeface="Calibri"/>
              </a:rPr>
              <a:t>SKILLS IMPROVEMENT</a:t>
            </a:r>
            <a:endParaRPr/>
          </a:p>
        </p:txBody>
      </p:sp>
      <p:pic>
        <p:nvPicPr>
          <p:cNvPr id="374" name="Google Shape;374;p33"/>
          <p:cNvPicPr preferRelativeResize="0"/>
          <p:nvPr/>
        </p:nvPicPr>
        <p:blipFill>
          <a:blip r:embed="rId4">
            <a:alphaModFix/>
          </a:blip>
          <a:stretch>
            <a:fillRect/>
          </a:stretch>
        </p:blipFill>
        <p:spPr>
          <a:xfrm>
            <a:off x="10942350" y="3576250"/>
            <a:ext cx="577124" cy="715899"/>
          </a:xfrm>
          <a:prstGeom prst="rect">
            <a:avLst/>
          </a:prstGeom>
          <a:noFill/>
          <a:ln>
            <a:noFill/>
          </a:ln>
        </p:spPr>
      </p:pic>
      <p:pic>
        <p:nvPicPr>
          <p:cNvPr id="375" name="Google Shape;375;p33"/>
          <p:cNvPicPr preferRelativeResize="0"/>
          <p:nvPr/>
        </p:nvPicPr>
        <p:blipFill>
          <a:blip r:embed="rId5">
            <a:alphaModFix/>
          </a:blip>
          <a:stretch>
            <a:fillRect/>
          </a:stretch>
        </p:blipFill>
        <p:spPr>
          <a:xfrm>
            <a:off x="7065265" y="5034430"/>
            <a:ext cx="1674650" cy="17066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4"/>
          <p:cNvSpPr txBox="1"/>
          <p:nvPr/>
        </p:nvSpPr>
        <p:spPr>
          <a:xfrm>
            <a:off x="3647115" y="2649752"/>
            <a:ext cx="4706938"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MY" sz="6000">
                <a:solidFill>
                  <a:schemeClr val="lt1"/>
                </a:solidFill>
                <a:latin typeface="Calibri"/>
                <a:ea typeface="Calibri"/>
                <a:cs typeface="Calibri"/>
                <a:sym typeface="Calibri"/>
              </a:rPr>
              <a:t>THANK YOU</a:t>
            </a:r>
            <a:endParaRPr/>
          </a:p>
        </p:txBody>
      </p:sp>
      <p:sp>
        <p:nvSpPr>
          <p:cNvPr id="381" name="Google Shape;381;p34"/>
          <p:cNvSpPr txBox="1"/>
          <p:nvPr/>
        </p:nvSpPr>
        <p:spPr>
          <a:xfrm>
            <a:off x="4434467" y="4076956"/>
            <a:ext cx="16615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1200">
                <a:solidFill>
                  <a:schemeClr val="lt1"/>
                </a:solidFill>
                <a:latin typeface="Calibri"/>
                <a:ea typeface="Calibri"/>
                <a:cs typeface="Calibri"/>
                <a:sym typeface="Calibri"/>
              </a:rPr>
              <a:t>univteknologimalaysia</a:t>
            </a:r>
            <a:endParaRPr/>
          </a:p>
        </p:txBody>
      </p:sp>
      <p:grpSp>
        <p:nvGrpSpPr>
          <p:cNvPr id="382" name="Google Shape;382;p34"/>
          <p:cNvGrpSpPr/>
          <p:nvPr/>
        </p:nvGrpSpPr>
        <p:grpSpPr>
          <a:xfrm>
            <a:off x="3366240" y="4067101"/>
            <a:ext cx="280228" cy="281958"/>
            <a:chOff x="2163763" y="-1266825"/>
            <a:chExt cx="1028700" cy="1035050"/>
          </a:xfrm>
        </p:grpSpPr>
        <p:sp>
          <p:nvSpPr>
            <p:cNvPr id="383" name="Google Shape;383;p34"/>
            <p:cNvSpPr/>
            <p:nvPr/>
          </p:nvSpPr>
          <p:spPr>
            <a:xfrm>
              <a:off x="2163763" y="-1266825"/>
              <a:ext cx="1028700" cy="1035050"/>
            </a:xfrm>
            <a:custGeom>
              <a:rect b="b" l="l" r="r" t="t"/>
              <a:pathLst>
                <a:path extrusionOk="0" h="396" w="396">
                  <a:moveTo>
                    <a:pt x="198" y="0"/>
                  </a:moveTo>
                  <a:cubicBezTo>
                    <a:pt x="252" y="0"/>
                    <a:pt x="302" y="22"/>
                    <a:pt x="338" y="58"/>
                  </a:cubicBezTo>
                  <a:cubicBezTo>
                    <a:pt x="374" y="93"/>
                    <a:pt x="396" y="143"/>
                    <a:pt x="396" y="198"/>
                  </a:cubicBezTo>
                  <a:cubicBezTo>
                    <a:pt x="396" y="252"/>
                    <a:pt x="374" y="302"/>
                    <a:pt x="338" y="338"/>
                  </a:cubicBezTo>
                  <a:cubicBezTo>
                    <a:pt x="302" y="374"/>
                    <a:pt x="252" y="396"/>
                    <a:pt x="198" y="396"/>
                  </a:cubicBezTo>
                  <a:cubicBezTo>
                    <a:pt x="143" y="396"/>
                    <a:pt x="93" y="374"/>
                    <a:pt x="58" y="338"/>
                  </a:cubicBezTo>
                  <a:cubicBezTo>
                    <a:pt x="22" y="302"/>
                    <a:pt x="0" y="252"/>
                    <a:pt x="0" y="198"/>
                  </a:cubicBezTo>
                  <a:cubicBezTo>
                    <a:pt x="0" y="143"/>
                    <a:pt x="22" y="93"/>
                    <a:pt x="58" y="58"/>
                  </a:cubicBezTo>
                  <a:cubicBezTo>
                    <a:pt x="93" y="22"/>
                    <a:pt x="143" y="0"/>
                    <a:pt x="198" y="0"/>
                  </a:cubicBezTo>
                  <a:close/>
                  <a:moveTo>
                    <a:pt x="327" y="69"/>
                  </a:moveTo>
                  <a:cubicBezTo>
                    <a:pt x="294" y="36"/>
                    <a:pt x="248" y="15"/>
                    <a:pt x="198" y="15"/>
                  </a:cubicBezTo>
                  <a:cubicBezTo>
                    <a:pt x="147" y="15"/>
                    <a:pt x="102" y="36"/>
                    <a:pt x="69" y="69"/>
                  </a:cubicBezTo>
                  <a:cubicBezTo>
                    <a:pt x="36" y="102"/>
                    <a:pt x="15" y="147"/>
                    <a:pt x="15" y="198"/>
                  </a:cubicBezTo>
                  <a:cubicBezTo>
                    <a:pt x="15" y="248"/>
                    <a:pt x="36" y="294"/>
                    <a:pt x="69" y="327"/>
                  </a:cubicBezTo>
                  <a:cubicBezTo>
                    <a:pt x="102" y="360"/>
                    <a:pt x="147" y="380"/>
                    <a:pt x="198" y="380"/>
                  </a:cubicBezTo>
                  <a:cubicBezTo>
                    <a:pt x="248" y="380"/>
                    <a:pt x="294" y="360"/>
                    <a:pt x="327" y="327"/>
                  </a:cubicBezTo>
                  <a:cubicBezTo>
                    <a:pt x="360" y="294"/>
                    <a:pt x="380" y="248"/>
                    <a:pt x="380" y="198"/>
                  </a:cubicBezTo>
                  <a:cubicBezTo>
                    <a:pt x="380" y="147"/>
                    <a:pt x="360" y="102"/>
                    <a:pt x="327" y="69"/>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34"/>
            <p:cNvSpPr/>
            <p:nvPr/>
          </p:nvSpPr>
          <p:spPr>
            <a:xfrm>
              <a:off x="2554288" y="-1014413"/>
              <a:ext cx="246063" cy="528638"/>
            </a:xfrm>
            <a:custGeom>
              <a:rect b="b" l="l" r="r" t="t"/>
              <a:pathLst>
                <a:path extrusionOk="0" h="202" w="95">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5" name="Google Shape;385;p34"/>
          <p:cNvGrpSpPr/>
          <p:nvPr/>
        </p:nvGrpSpPr>
        <p:grpSpPr>
          <a:xfrm>
            <a:off x="7531144" y="4077067"/>
            <a:ext cx="279796" cy="281958"/>
            <a:chOff x="3470276" y="-1266825"/>
            <a:chExt cx="1027113" cy="1035050"/>
          </a:xfrm>
        </p:grpSpPr>
        <p:sp>
          <p:nvSpPr>
            <p:cNvPr id="386" name="Google Shape;386;p34"/>
            <p:cNvSpPr/>
            <p:nvPr/>
          </p:nvSpPr>
          <p:spPr>
            <a:xfrm>
              <a:off x="3470276" y="-1266825"/>
              <a:ext cx="1027113" cy="1035050"/>
            </a:xfrm>
            <a:custGeom>
              <a:rect b="b" l="l" r="r" t="t"/>
              <a:pathLst>
                <a:path extrusionOk="0" h="396" w="396">
                  <a:moveTo>
                    <a:pt x="198" y="0"/>
                  </a:moveTo>
                  <a:cubicBezTo>
                    <a:pt x="253" y="0"/>
                    <a:pt x="303" y="22"/>
                    <a:pt x="338" y="58"/>
                  </a:cubicBezTo>
                  <a:cubicBezTo>
                    <a:pt x="374" y="93"/>
                    <a:pt x="396" y="143"/>
                    <a:pt x="396" y="198"/>
                  </a:cubicBezTo>
                  <a:cubicBezTo>
                    <a:pt x="396" y="252"/>
                    <a:pt x="374" y="302"/>
                    <a:pt x="338" y="338"/>
                  </a:cubicBezTo>
                  <a:cubicBezTo>
                    <a:pt x="303" y="374"/>
                    <a:pt x="253" y="396"/>
                    <a:pt x="198" y="396"/>
                  </a:cubicBezTo>
                  <a:cubicBezTo>
                    <a:pt x="144" y="396"/>
                    <a:pt x="94" y="374"/>
                    <a:pt x="58" y="338"/>
                  </a:cubicBezTo>
                  <a:cubicBezTo>
                    <a:pt x="22" y="302"/>
                    <a:pt x="0" y="252"/>
                    <a:pt x="0" y="198"/>
                  </a:cubicBezTo>
                  <a:cubicBezTo>
                    <a:pt x="0" y="143"/>
                    <a:pt x="22" y="93"/>
                    <a:pt x="58" y="58"/>
                  </a:cubicBezTo>
                  <a:cubicBezTo>
                    <a:pt x="94" y="22"/>
                    <a:pt x="144" y="0"/>
                    <a:pt x="198" y="0"/>
                  </a:cubicBezTo>
                  <a:close/>
                  <a:moveTo>
                    <a:pt x="328" y="69"/>
                  </a:moveTo>
                  <a:cubicBezTo>
                    <a:pt x="294" y="36"/>
                    <a:pt x="249" y="15"/>
                    <a:pt x="198" y="15"/>
                  </a:cubicBezTo>
                  <a:cubicBezTo>
                    <a:pt x="148" y="15"/>
                    <a:pt x="102" y="36"/>
                    <a:pt x="69" y="69"/>
                  </a:cubicBezTo>
                  <a:cubicBezTo>
                    <a:pt x="36" y="102"/>
                    <a:pt x="16" y="147"/>
                    <a:pt x="16" y="198"/>
                  </a:cubicBezTo>
                  <a:cubicBezTo>
                    <a:pt x="16" y="248"/>
                    <a:pt x="36" y="294"/>
                    <a:pt x="69" y="327"/>
                  </a:cubicBezTo>
                  <a:cubicBezTo>
                    <a:pt x="102" y="360"/>
                    <a:pt x="148" y="380"/>
                    <a:pt x="198" y="380"/>
                  </a:cubicBezTo>
                  <a:cubicBezTo>
                    <a:pt x="249" y="380"/>
                    <a:pt x="294" y="360"/>
                    <a:pt x="328" y="327"/>
                  </a:cubicBezTo>
                  <a:cubicBezTo>
                    <a:pt x="361" y="294"/>
                    <a:pt x="381" y="248"/>
                    <a:pt x="381" y="198"/>
                  </a:cubicBezTo>
                  <a:cubicBezTo>
                    <a:pt x="381" y="147"/>
                    <a:pt x="361" y="102"/>
                    <a:pt x="328" y="69"/>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34"/>
            <p:cNvSpPr/>
            <p:nvPr/>
          </p:nvSpPr>
          <p:spPr>
            <a:xfrm>
              <a:off x="3727451" y="-1011238"/>
              <a:ext cx="515938" cy="520700"/>
            </a:xfrm>
            <a:custGeom>
              <a:rect b="b" l="l" r="r" t="t"/>
              <a:pathLst>
                <a:path extrusionOk="0" h="199" w="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8" name="Google Shape;388;p34"/>
          <p:cNvSpPr txBox="1"/>
          <p:nvPr/>
        </p:nvSpPr>
        <p:spPr>
          <a:xfrm>
            <a:off x="6711844" y="4072060"/>
            <a:ext cx="30299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1200">
                <a:solidFill>
                  <a:schemeClr val="lt1"/>
                </a:solidFill>
                <a:latin typeface="Calibri"/>
                <a:ea typeface="Calibri"/>
                <a:cs typeface="Calibri"/>
                <a:sym typeface="Calibri"/>
              </a:rPr>
              <a:t>utm.my</a:t>
            </a:r>
            <a:endParaRPr/>
          </a:p>
        </p:txBody>
      </p:sp>
      <p:sp>
        <p:nvSpPr>
          <p:cNvPr id="389" name="Google Shape;389;p34"/>
          <p:cNvSpPr/>
          <p:nvPr/>
        </p:nvSpPr>
        <p:spPr>
          <a:xfrm>
            <a:off x="3720466" y="4076956"/>
            <a:ext cx="279328" cy="279328"/>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lt1"/>
          </a:solidFill>
          <a:ln>
            <a:noFill/>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
        <p:nvSpPr>
          <p:cNvPr id="390" name="Google Shape;390;p34"/>
          <p:cNvSpPr/>
          <p:nvPr/>
        </p:nvSpPr>
        <p:spPr>
          <a:xfrm>
            <a:off x="4072196" y="4076956"/>
            <a:ext cx="279328" cy="279328"/>
          </a:xfrm>
          <a:custGeom>
            <a:rect b="b" l="l" r="r" t="t"/>
            <a:pathLst>
              <a:path extrusionOk="0" h="21600" w="2160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lt1"/>
          </a:solidFill>
          <a:ln>
            <a:noFill/>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pic>
        <p:nvPicPr>
          <p:cNvPr id="391" name="Google Shape;391;p34"/>
          <p:cNvPicPr preferRelativeResize="0"/>
          <p:nvPr/>
        </p:nvPicPr>
        <p:blipFill rotWithShape="1">
          <a:blip r:embed="rId3">
            <a:alphaModFix/>
          </a:blip>
          <a:srcRect b="0" l="0" r="0" t="0"/>
          <a:stretch/>
        </p:blipFill>
        <p:spPr>
          <a:xfrm>
            <a:off x="6053684" y="4070864"/>
            <a:ext cx="289182" cy="289182"/>
          </a:xfrm>
          <a:prstGeom prst="rect">
            <a:avLst/>
          </a:prstGeom>
          <a:noFill/>
          <a:ln>
            <a:noFill/>
          </a:ln>
        </p:spPr>
      </p:pic>
      <p:sp>
        <p:nvSpPr>
          <p:cNvPr id="392" name="Google Shape;392;p34"/>
          <p:cNvSpPr txBox="1"/>
          <p:nvPr/>
        </p:nvSpPr>
        <p:spPr>
          <a:xfrm>
            <a:off x="7819166" y="4069364"/>
            <a:ext cx="18615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1200">
                <a:solidFill>
                  <a:schemeClr val="lt1"/>
                </a:solidFill>
                <a:latin typeface="Calibri"/>
                <a:ea typeface="Calibri"/>
                <a:cs typeface="Calibri"/>
                <a:sym typeface="Calibri"/>
              </a:rPr>
              <a:t>utmofficial</a:t>
            </a:r>
            <a:endParaRPr sz="1200">
              <a:solidFill>
                <a:schemeClr val="lt1"/>
              </a:solidFill>
              <a:latin typeface="Calibri"/>
              <a:ea typeface="Calibri"/>
              <a:cs typeface="Calibri"/>
              <a:sym typeface="Calibri"/>
            </a:endParaRPr>
          </a:p>
        </p:txBody>
      </p:sp>
      <p:pic>
        <p:nvPicPr>
          <p:cNvPr id="393" name="Google Shape;393;p34"/>
          <p:cNvPicPr preferRelativeResize="0"/>
          <p:nvPr/>
        </p:nvPicPr>
        <p:blipFill rotWithShape="1">
          <a:blip r:embed="rId4">
            <a:alphaModFix/>
          </a:blip>
          <a:srcRect b="0" l="0" r="0" t="0"/>
          <a:stretch/>
        </p:blipFill>
        <p:spPr>
          <a:xfrm>
            <a:off x="6389397" y="4076956"/>
            <a:ext cx="289182" cy="2891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MY"/>
              <a:t>About </a:t>
            </a:r>
            <a:r>
              <a:rPr lang="en-MY"/>
              <a:t>Caction Sdn. Bhd</a:t>
            </a:r>
            <a:endParaRPr/>
          </a:p>
        </p:txBody>
      </p:sp>
      <p:sp>
        <p:nvSpPr>
          <p:cNvPr id="213" name="Google Shape;213;p18"/>
          <p:cNvSpPr txBox="1"/>
          <p:nvPr/>
        </p:nvSpPr>
        <p:spPr>
          <a:xfrm>
            <a:off x="6438371" y="2135543"/>
            <a:ext cx="4070400" cy="369300"/>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lang="en-MY" sz="1800">
                <a:solidFill>
                  <a:schemeClr val="dk1"/>
                </a:solidFill>
                <a:latin typeface="Calibri"/>
                <a:ea typeface="Calibri"/>
                <a:cs typeface="Calibri"/>
                <a:sym typeface="Calibri"/>
              </a:rPr>
              <a:t>Site: SS15, Subang Jaya, Malaysia</a:t>
            </a:r>
            <a:endParaRPr/>
          </a:p>
        </p:txBody>
      </p:sp>
      <p:grpSp>
        <p:nvGrpSpPr>
          <p:cNvPr id="214" name="Google Shape;214;p18"/>
          <p:cNvGrpSpPr/>
          <p:nvPr/>
        </p:nvGrpSpPr>
        <p:grpSpPr>
          <a:xfrm>
            <a:off x="6099214" y="2224944"/>
            <a:ext cx="207464" cy="206152"/>
            <a:chOff x="2411760" y="3708613"/>
            <a:chExt cx="206152" cy="206152"/>
          </a:xfrm>
        </p:grpSpPr>
        <p:sp>
          <p:nvSpPr>
            <p:cNvPr id="215" name="Google Shape;215;p18"/>
            <p:cNvSpPr/>
            <p:nvPr/>
          </p:nvSpPr>
          <p:spPr>
            <a:xfrm>
              <a:off x="2411760" y="3708613"/>
              <a:ext cx="206152" cy="20615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216" name="Google Shape;216;p18"/>
            <p:cNvSpPr/>
            <p:nvPr/>
          </p:nvSpPr>
          <p:spPr>
            <a:xfrm>
              <a:off x="2478836" y="3755880"/>
              <a:ext cx="72000" cy="108000"/>
            </a:xfrm>
            <a:prstGeom prst="chevron">
              <a:avLst>
                <a:gd fmla="val 65228"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sp>
        <p:nvSpPr>
          <p:cNvPr id="217" name="Google Shape;217;p18"/>
          <p:cNvSpPr txBox="1"/>
          <p:nvPr/>
        </p:nvSpPr>
        <p:spPr>
          <a:xfrm>
            <a:off x="6438375" y="2658950"/>
            <a:ext cx="4917000" cy="3694200"/>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lang="en-MY" sz="1800">
                <a:solidFill>
                  <a:schemeClr val="dk1"/>
                </a:solidFill>
                <a:latin typeface="Calibri"/>
                <a:ea typeface="Calibri"/>
                <a:cs typeface="Calibri"/>
                <a:sym typeface="Calibri"/>
              </a:rPr>
              <a:t>Caction, formerly known as SalesConnection, specializes in digital transformation, offering innovative solutions to enhance productivity and build happier teams. The company has served clients across six Asian markets, including Malaysia, South Korea, Hong Kong, Taiwan, Indonesia, and Singapore. By optimizing millions of tasks and processing hundreds of thousands of service forms, Caction empowers businesses to streamline operations, gain actionable insights, and achieve greater efficiency with tools like field service management, customer relationship management(CRM), and system integration.</a:t>
            </a:r>
            <a:endParaRPr sz="1800">
              <a:solidFill>
                <a:schemeClr val="dk1"/>
              </a:solidFill>
              <a:latin typeface="Calibri"/>
              <a:ea typeface="Calibri"/>
              <a:cs typeface="Calibri"/>
              <a:sym typeface="Calibri"/>
            </a:endParaRPr>
          </a:p>
        </p:txBody>
      </p:sp>
      <p:grpSp>
        <p:nvGrpSpPr>
          <p:cNvPr id="218" name="Google Shape;218;p18"/>
          <p:cNvGrpSpPr/>
          <p:nvPr/>
        </p:nvGrpSpPr>
        <p:grpSpPr>
          <a:xfrm>
            <a:off x="6105542" y="2757485"/>
            <a:ext cx="207464" cy="206152"/>
            <a:chOff x="2411760" y="3708613"/>
            <a:chExt cx="206152" cy="206152"/>
          </a:xfrm>
        </p:grpSpPr>
        <p:sp>
          <p:nvSpPr>
            <p:cNvPr id="219" name="Google Shape;219;p18"/>
            <p:cNvSpPr/>
            <p:nvPr/>
          </p:nvSpPr>
          <p:spPr>
            <a:xfrm>
              <a:off x="2411760" y="3708613"/>
              <a:ext cx="206152" cy="20615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220" name="Google Shape;220;p18"/>
            <p:cNvSpPr/>
            <p:nvPr/>
          </p:nvSpPr>
          <p:spPr>
            <a:xfrm>
              <a:off x="2478836" y="3755880"/>
              <a:ext cx="72000" cy="108000"/>
            </a:xfrm>
            <a:prstGeom prst="chevron">
              <a:avLst>
                <a:gd fmla="val 65228"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pic>
        <p:nvPicPr>
          <p:cNvPr id="221" name="Google Shape;221;p18"/>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sp>
        <p:nvSpPr>
          <p:cNvPr descr="Bericap Asia Pte Ltd – Asia Food Beverages" id="222" name="Google Shape;222;p18"/>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ericap Asia Pte Ltd – Asia Food Beverages" id="223" name="Google Shape;223;p18"/>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4" name="Google Shape;224;p18"/>
          <p:cNvPicPr preferRelativeResize="0"/>
          <p:nvPr/>
        </p:nvPicPr>
        <p:blipFill>
          <a:blip r:embed="rId4">
            <a:alphaModFix/>
          </a:blip>
          <a:stretch>
            <a:fillRect/>
          </a:stretch>
        </p:blipFill>
        <p:spPr>
          <a:xfrm>
            <a:off x="522560" y="2820288"/>
            <a:ext cx="5330480" cy="1325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9"/>
          <p:cNvSpPr txBox="1"/>
          <p:nvPr>
            <p:ph type="title"/>
          </p:nvPr>
        </p:nvSpPr>
        <p:spPr>
          <a:xfrm>
            <a:off x="838188" y="13420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MY"/>
              <a:t>Organisation Chart</a:t>
            </a:r>
            <a:endParaRPr/>
          </a:p>
        </p:txBody>
      </p:sp>
      <p:pic>
        <p:nvPicPr>
          <p:cNvPr id="231" name="Google Shape;231;p19"/>
          <p:cNvPicPr preferRelativeResize="0"/>
          <p:nvPr/>
        </p:nvPicPr>
        <p:blipFill>
          <a:blip r:embed="rId3">
            <a:alphaModFix/>
          </a:blip>
          <a:stretch>
            <a:fillRect/>
          </a:stretch>
        </p:blipFill>
        <p:spPr>
          <a:xfrm>
            <a:off x="2706825" y="1843225"/>
            <a:ext cx="8133416" cy="5014775"/>
          </a:xfrm>
          <a:prstGeom prst="rect">
            <a:avLst/>
          </a:prstGeom>
          <a:noFill/>
          <a:ln>
            <a:noFill/>
          </a:ln>
        </p:spPr>
      </p:pic>
      <p:pic>
        <p:nvPicPr>
          <p:cNvPr id="232" name="Google Shape;232;p19"/>
          <p:cNvPicPr preferRelativeResize="0"/>
          <p:nvPr/>
        </p:nvPicPr>
        <p:blipFill>
          <a:blip r:embed="rId4">
            <a:alphaModFix/>
          </a:blip>
          <a:stretch>
            <a:fillRect/>
          </a:stretch>
        </p:blipFill>
        <p:spPr>
          <a:xfrm>
            <a:off x="94875" y="2822850"/>
            <a:ext cx="2852101" cy="70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pSp>
        <p:nvGrpSpPr>
          <p:cNvPr id="237" name="Google Shape;237;p20"/>
          <p:cNvGrpSpPr/>
          <p:nvPr/>
        </p:nvGrpSpPr>
        <p:grpSpPr>
          <a:xfrm>
            <a:off x="5559772" y="2591695"/>
            <a:ext cx="5446027" cy="646500"/>
            <a:chOff x="5292036" y="974450"/>
            <a:chExt cx="5446027" cy="646500"/>
          </a:xfrm>
        </p:grpSpPr>
        <p:sp>
          <p:nvSpPr>
            <p:cNvPr id="238" name="Google Shape;238;p20"/>
            <p:cNvSpPr txBox="1"/>
            <p:nvPr/>
          </p:nvSpPr>
          <p:spPr>
            <a:xfrm>
              <a:off x="6230371" y="1052382"/>
              <a:ext cx="4507692" cy="40011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Clr>
                  <a:schemeClr val="dk1"/>
                </a:buClr>
                <a:buSzPts val="1100"/>
                <a:buFont typeface="Arial"/>
                <a:buNone/>
              </a:pPr>
              <a:r>
                <a:rPr b="1" lang="en-MY" sz="2000">
                  <a:solidFill>
                    <a:schemeClr val="dk1"/>
                  </a:solidFill>
                  <a:latin typeface="Calibri"/>
                  <a:ea typeface="Calibri"/>
                  <a:cs typeface="Calibri"/>
                  <a:sym typeface="Calibri"/>
                </a:rPr>
                <a:t>Testing translations for accuracy</a:t>
              </a:r>
              <a:endParaRPr b="1" sz="2000">
                <a:solidFill>
                  <a:schemeClr val="dk1"/>
                </a:solidFill>
                <a:latin typeface="Calibri"/>
                <a:ea typeface="Calibri"/>
                <a:cs typeface="Calibri"/>
                <a:sym typeface="Calibri"/>
              </a:endParaRPr>
            </a:p>
          </p:txBody>
        </p:sp>
        <p:sp>
          <p:nvSpPr>
            <p:cNvPr id="239" name="Google Shape;239;p20"/>
            <p:cNvSpPr txBox="1"/>
            <p:nvPr/>
          </p:nvSpPr>
          <p:spPr>
            <a:xfrm>
              <a:off x="5292036" y="974450"/>
              <a:ext cx="958200" cy="646500"/>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MY" sz="3600">
                  <a:solidFill>
                    <a:schemeClr val="dk1"/>
                  </a:solidFill>
                  <a:latin typeface="Calibri"/>
                  <a:ea typeface="Calibri"/>
                  <a:cs typeface="Calibri"/>
                  <a:sym typeface="Calibri"/>
                </a:rPr>
                <a:t>02</a:t>
              </a:r>
              <a:endParaRPr b="1" sz="3600">
                <a:solidFill>
                  <a:schemeClr val="dk1"/>
                </a:solidFill>
                <a:latin typeface="Calibri"/>
                <a:ea typeface="Calibri"/>
                <a:cs typeface="Calibri"/>
                <a:sym typeface="Calibri"/>
              </a:endParaRPr>
            </a:p>
          </p:txBody>
        </p:sp>
      </p:grpSp>
      <p:pic>
        <p:nvPicPr>
          <p:cNvPr id="240" name="Google Shape;240;p20"/>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sp>
        <p:nvSpPr>
          <p:cNvPr id="241" name="Google Shape;241;p20"/>
          <p:cNvSpPr txBox="1"/>
          <p:nvPr>
            <p:ph type="title"/>
          </p:nvPr>
        </p:nvSpPr>
        <p:spPr>
          <a:xfrm>
            <a:off x="660678" y="706400"/>
            <a:ext cx="2252204"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en-MY" sz="6000">
                <a:solidFill>
                  <a:schemeClr val="lt1"/>
                </a:solidFill>
              </a:rPr>
              <a:t>Tasks</a:t>
            </a:r>
            <a:endParaRPr/>
          </a:p>
        </p:txBody>
      </p:sp>
      <p:sp>
        <p:nvSpPr>
          <p:cNvPr id="242" name="Google Shape;242;p20"/>
          <p:cNvSpPr txBox="1"/>
          <p:nvPr/>
        </p:nvSpPr>
        <p:spPr>
          <a:xfrm>
            <a:off x="660675" y="2197650"/>
            <a:ext cx="3703800" cy="2462700"/>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lang="en-MY" sz="2200">
                <a:solidFill>
                  <a:schemeClr val="lt1"/>
                </a:solidFill>
              </a:rPr>
              <a:t>As part of the training, tasks involved supporting various aspects of mobile application development, testing, and documentation to enhance overall functionality and user experience.</a:t>
            </a:r>
            <a:endParaRPr sz="2200">
              <a:solidFill>
                <a:schemeClr val="lt1"/>
              </a:solidFill>
            </a:endParaRPr>
          </a:p>
        </p:txBody>
      </p:sp>
      <p:grpSp>
        <p:nvGrpSpPr>
          <p:cNvPr id="243" name="Google Shape;243;p20"/>
          <p:cNvGrpSpPr/>
          <p:nvPr/>
        </p:nvGrpSpPr>
        <p:grpSpPr>
          <a:xfrm>
            <a:off x="5559763" y="1465225"/>
            <a:ext cx="6293335" cy="785932"/>
            <a:chOff x="5292036" y="974450"/>
            <a:chExt cx="6293335" cy="785932"/>
          </a:xfrm>
        </p:grpSpPr>
        <p:sp>
          <p:nvSpPr>
            <p:cNvPr id="244" name="Google Shape;244;p20"/>
            <p:cNvSpPr txBox="1"/>
            <p:nvPr/>
          </p:nvSpPr>
          <p:spPr>
            <a:xfrm>
              <a:off x="6230371" y="1052382"/>
              <a:ext cx="5355000" cy="70800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SzPts val="1100"/>
                <a:buNone/>
              </a:pPr>
              <a:r>
                <a:rPr b="1" lang="en-MY" sz="2000">
                  <a:solidFill>
                    <a:schemeClr val="dk1"/>
                  </a:solidFill>
                  <a:latin typeface="Calibri"/>
                  <a:ea typeface="Calibri"/>
                  <a:cs typeface="Calibri"/>
                  <a:sym typeface="Calibri"/>
                </a:rPr>
                <a:t>Assigning label IDs to mobile app components to facilitate automated testing</a:t>
              </a:r>
              <a:endParaRPr b="1" sz="2000">
                <a:solidFill>
                  <a:schemeClr val="dk1"/>
                </a:solidFill>
                <a:latin typeface="Calibri"/>
                <a:ea typeface="Calibri"/>
                <a:cs typeface="Calibri"/>
                <a:sym typeface="Calibri"/>
              </a:endParaRPr>
            </a:p>
          </p:txBody>
        </p:sp>
        <p:sp>
          <p:nvSpPr>
            <p:cNvPr id="245" name="Google Shape;245;p20"/>
            <p:cNvSpPr txBox="1"/>
            <p:nvPr/>
          </p:nvSpPr>
          <p:spPr>
            <a:xfrm>
              <a:off x="5292036" y="974450"/>
              <a:ext cx="958200" cy="646500"/>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MY" sz="3600">
                  <a:solidFill>
                    <a:schemeClr val="dk1"/>
                  </a:solidFill>
                  <a:latin typeface="Calibri"/>
                  <a:ea typeface="Calibri"/>
                  <a:cs typeface="Calibri"/>
                  <a:sym typeface="Calibri"/>
                </a:rPr>
                <a:t>01</a:t>
              </a:r>
              <a:endParaRPr b="1" sz="3600">
                <a:solidFill>
                  <a:schemeClr val="dk1"/>
                </a:solidFill>
                <a:latin typeface="Calibri"/>
                <a:ea typeface="Calibri"/>
                <a:cs typeface="Calibri"/>
                <a:sym typeface="Calibri"/>
              </a:endParaRPr>
            </a:p>
          </p:txBody>
        </p:sp>
      </p:grpSp>
      <p:grpSp>
        <p:nvGrpSpPr>
          <p:cNvPr id="246" name="Google Shape;246;p20"/>
          <p:cNvGrpSpPr/>
          <p:nvPr/>
        </p:nvGrpSpPr>
        <p:grpSpPr>
          <a:xfrm>
            <a:off x="5559722" y="3578745"/>
            <a:ext cx="5446135" cy="646500"/>
            <a:chOff x="5292036" y="974450"/>
            <a:chExt cx="5446135" cy="646500"/>
          </a:xfrm>
        </p:grpSpPr>
        <p:sp>
          <p:nvSpPr>
            <p:cNvPr id="247" name="Google Shape;247;p20"/>
            <p:cNvSpPr txBox="1"/>
            <p:nvPr/>
          </p:nvSpPr>
          <p:spPr>
            <a:xfrm>
              <a:off x="6230371" y="1052382"/>
              <a:ext cx="4507800" cy="40020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SzPts val="1100"/>
                <a:buNone/>
              </a:pPr>
              <a:r>
                <a:rPr b="1" lang="en-MY" sz="2000">
                  <a:solidFill>
                    <a:schemeClr val="dk1"/>
                  </a:solidFill>
                  <a:latin typeface="Calibri"/>
                  <a:ea typeface="Calibri"/>
                  <a:cs typeface="Calibri"/>
                  <a:sym typeface="Calibri"/>
                </a:rPr>
                <a:t>Testing features and reporting bugs</a:t>
              </a:r>
              <a:endParaRPr b="1" sz="2000">
                <a:solidFill>
                  <a:schemeClr val="dk1"/>
                </a:solidFill>
                <a:latin typeface="Calibri"/>
                <a:ea typeface="Calibri"/>
                <a:cs typeface="Calibri"/>
                <a:sym typeface="Calibri"/>
              </a:endParaRPr>
            </a:p>
          </p:txBody>
        </p:sp>
        <p:sp>
          <p:nvSpPr>
            <p:cNvPr id="248" name="Google Shape;248;p20"/>
            <p:cNvSpPr txBox="1"/>
            <p:nvPr/>
          </p:nvSpPr>
          <p:spPr>
            <a:xfrm>
              <a:off x="5292036" y="974450"/>
              <a:ext cx="958200" cy="646500"/>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MY" sz="3600">
                  <a:solidFill>
                    <a:schemeClr val="dk1"/>
                  </a:solidFill>
                  <a:latin typeface="Calibri"/>
                  <a:ea typeface="Calibri"/>
                  <a:cs typeface="Calibri"/>
                  <a:sym typeface="Calibri"/>
                </a:rPr>
                <a:t>03</a:t>
              </a:r>
              <a:endParaRPr b="1" sz="3600">
                <a:solidFill>
                  <a:schemeClr val="dk1"/>
                </a:solidFill>
                <a:latin typeface="Calibri"/>
                <a:ea typeface="Calibri"/>
                <a:cs typeface="Calibri"/>
                <a:sym typeface="Calibri"/>
              </a:endParaRPr>
            </a:p>
          </p:txBody>
        </p:sp>
      </p:grpSp>
      <p:grpSp>
        <p:nvGrpSpPr>
          <p:cNvPr id="249" name="Google Shape;249;p20"/>
          <p:cNvGrpSpPr/>
          <p:nvPr/>
        </p:nvGrpSpPr>
        <p:grpSpPr>
          <a:xfrm>
            <a:off x="5559722" y="4592995"/>
            <a:ext cx="5446135" cy="785932"/>
            <a:chOff x="5292036" y="974450"/>
            <a:chExt cx="5446135" cy="785932"/>
          </a:xfrm>
        </p:grpSpPr>
        <p:sp>
          <p:nvSpPr>
            <p:cNvPr id="250" name="Google Shape;250;p20"/>
            <p:cNvSpPr txBox="1"/>
            <p:nvPr/>
          </p:nvSpPr>
          <p:spPr>
            <a:xfrm>
              <a:off x="6230371" y="1052382"/>
              <a:ext cx="4507800" cy="70800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SzPts val="1100"/>
                <a:buNone/>
              </a:pPr>
              <a:r>
                <a:rPr b="1" lang="en-MY" sz="2000">
                  <a:solidFill>
                    <a:schemeClr val="dk1"/>
                  </a:solidFill>
                  <a:latin typeface="Calibri"/>
                  <a:ea typeface="Calibri"/>
                  <a:cs typeface="Calibri"/>
                  <a:sym typeface="Calibri"/>
                </a:rPr>
                <a:t>Adding and updating manual support documentation</a:t>
              </a:r>
              <a:endParaRPr b="1" sz="2000">
                <a:solidFill>
                  <a:schemeClr val="dk1"/>
                </a:solidFill>
                <a:latin typeface="Calibri"/>
                <a:ea typeface="Calibri"/>
                <a:cs typeface="Calibri"/>
                <a:sym typeface="Calibri"/>
              </a:endParaRPr>
            </a:p>
          </p:txBody>
        </p:sp>
        <p:sp>
          <p:nvSpPr>
            <p:cNvPr id="251" name="Google Shape;251;p20"/>
            <p:cNvSpPr txBox="1"/>
            <p:nvPr/>
          </p:nvSpPr>
          <p:spPr>
            <a:xfrm>
              <a:off x="5292036" y="974450"/>
              <a:ext cx="958200" cy="646500"/>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MY" sz="3600">
                  <a:solidFill>
                    <a:schemeClr val="dk1"/>
                  </a:solidFill>
                  <a:latin typeface="Calibri"/>
                  <a:ea typeface="Calibri"/>
                  <a:cs typeface="Calibri"/>
                  <a:sym typeface="Calibri"/>
                </a:rPr>
                <a:t>04</a:t>
              </a:r>
              <a:endParaRPr b="1" sz="36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21"/>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grpSp>
        <p:nvGrpSpPr>
          <p:cNvPr id="257" name="Google Shape;257;p21"/>
          <p:cNvGrpSpPr/>
          <p:nvPr/>
        </p:nvGrpSpPr>
        <p:grpSpPr>
          <a:xfrm>
            <a:off x="146007" y="461691"/>
            <a:ext cx="8686857" cy="1063097"/>
            <a:chOff x="5292036" y="974450"/>
            <a:chExt cx="6313096" cy="1063097"/>
          </a:xfrm>
        </p:grpSpPr>
        <p:sp>
          <p:nvSpPr>
            <p:cNvPr id="258" name="Google Shape;258;p21"/>
            <p:cNvSpPr txBox="1"/>
            <p:nvPr/>
          </p:nvSpPr>
          <p:spPr>
            <a:xfrm>
              <a:off x="6250132" y="1144748"/>
              <a:ext cx="5355000" cy="89280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SzPts val="1100"/>
                <a:buNone/>
              </a:pPr>
              <a:r>
                <a:rPr b="1" lang="en-MY" sz="2600">
                  <a:solidFill>
                    <a:schemeClr val="dk1"/>
                  </a:solidFill>
                  <a:latin typeface="Calibri"/>
                  <a:ea typeface="Calibri"/>
                  <a:cs typeface="Calibri"/>
                  <a:sym typeface="Calibri"/>
                </a:rPr>
                <a:t>Assigning label IDs to mobile app components to facilitate automated testing</a:t>
              </a:r>
              <a:endParaRPr b="1" sz="3400">
                <a:solidFill>
                  <a:schemeClr val="dk1"/>
                </a:solidFill>
                <a:latin typeface="Calibri"/>
                <a:ea typeface="Calibri"/>
                <a:cs typeface="Calibri"/>
                <a:sym typeface="Calibri"/>
              </a:endParaRPr>
            </a:p>
          </p:txBody>
        </p:sp>
        <p:sp>
          <p:nvSpPr>
            <p:cNvPr id="259" name="Google Shape;259;p21"/>
            <p:cNvSpPr txBox="1"/>
            <p:nvPr/>
          </p:nvSpPr>
          <p:spPr>
            <a:xfrm>
              <a:off x="5292036" y="974450"/>
              <a:ext cx="958096" cy="769441"/>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MY" sz="4400">
                  <a:solidFill>
                    <a:schemeClr val="dk1"/>
                  </a:solidFill>
                  <a:latin typeface="Calibri"/>
                  <a:ea typeface="Calibri"/>
                  <a:cs typeface="Calibri"/>
                  <a:sym typeface="Calibri"/>
                </a:rPr>
                <a:t>01</a:t>
              </a:r>
              <a:endParaRPr b="1" sz="4400">
                <a:solidFill>
                  <a:schemeClr val="dk1"/>
                </a:solidFill>
                <a:latin typeface="Calibri"/>
                <a:ea typeface="Calibri"/>
                <a:cs typeface="Calibri"/>
                <a:sym typeface="Calibri"/>
              </a:endParaRPr>
            </a:p>
          </p:txBody>
        </p:sp>
      </p:grpSp>
      <p:pic>
        <p:nvPicPr>
          <p:cNvPr id="260" name="Google Shape;260;p21"/>
          <p:cNvPicPr preferRelativeResize="0"/>
          <p:nvPr/>
        </p:nvPicPr>
        <p:blipFill>
          <a:blip r:embed="rId4">
            <a:alphaModFix/>
          </a:blip>
          <a:stretch>
            <a:fillRect/>
          </a:stretch>
        </p:blipFill>
        <p:spPr>
          <a:xfrm>
            <a:off x="0" y="1524800"/>
            <a:ext cx="12192002" cy="5052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22"/>
          <p:cNvPicPr preferRelativeResize="0"/>
          <p:nvPr/>
        </p:nvPicPr>
        <p:blipFill>
          <a:blip r:embed="rId3">
            <a:alphaModFix/>
          </a:blip>
          <a:stretch>
            <a:fillRect/>
          </a:stretch>
        </p:blipFill>
        <p:spPr>
          <a:xfrm>
            <a:off x="0" y="1035025"/>
            <a:ext cx="11144252" cy="5516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3"/>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pic>
        <p:nvPicPr>
          <p:cNvPr id="271" name="Google Shape;271;p23"/>
          <p:cNvPicPr preferRelativeResize="0"/>
          <p:nvPr/>
        </p:nvPicPr>
        <p:blipFill>
          <a:blip r:embed="rId4">
            <a:alphaModFix/>
          </a:blip>
          <a:stretch>
            <a:fillRect/>
          </a:stretch>
        </p:blipFill>
        <p:spPr>
          <a:xfrm>
            <a:off x="1062175" y="915025"/>
            <a:ext cx="11129826" cy="5527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24"/>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grpSp>
        <p:nvGrpSpPr>
          <p:cNvPr id="277" name="Google Shape;277;p24"/>
          <p:cNvGrpSpPr/>
          <p:nvPr/>
        </p:nvGrpSpPr>
        <p:grpSpPr>
          <a:xfrm>
            <a:off x="145976" y="461691"/>
            <a:ext cx="8686820" cy="769500"/>
            <a:chOff x="5292036" y="974450"/>
            <a:chExt cx="6313096" cy="769500"/>
          </a:xfrm>
        </p:grpSpPr>
        <p:sp>
          <p:nvSpPr>
            <p:cNvPr id="278" name="Google Shape;278;p24"/>
            <p:cNvSpPr txBox="1"/>
            <p:nvPr/>
          </p:nvSpPr>
          <p:spPr>
            <a:xfrm>
              <a:off x="6250132" y="1144748"/>
              <a:ext cx="5355000" cy="492600"/>
            </a:xfrm>
            <a:prstGeom prst="rect">
              <a:avLst/>
            </a:prstGeom>
            <a:noFill/>
            <a:ln>
              <a:noFill/>
            </a:ln>
          </p:spPr>
          <p:txBody>
            <a:bodyPr anchorCtr="0" anchor="t" bIns="45700" lIns="108000" spcFirstLastPara="1" rIns="108000" wrap="square" tIns="45700">
              <a:spAutoFit/>
            </a:bodyPr>
            <a:lstStyle/>
            <a:p>
              <a:pPr indent="0" lvl="0" marL="0" rtl="0" algn="l">
                <a:spcBef>
                  <a:spcPts val="0"/>
                </a:spcBef>
                <a:spcAft>
                  <a:spcPts val="0"/>
                </a:spcAft>
                <a:buSzPts val="1100"/>
                <a:buNone/>
              </a:pPr>
              <a:r>
                <a:rPr b="1" lang="en-MY" sz="2600">
                  <a:solidFill>
                    <a:schemeClr val="dk1"/>
                  </a:solidFill>
                  <a:latin typeface="Calibri"/>
                  <a:ea typeface="Calibri"/>
                  <a:cs typeface="Calibri"/>
                  <a:sym typeface="Calibri"/>
                </a:rPr>
                <a:t>Testing translations for accuracy</a:t>
              </a:r>
              <a:endParaRPr b="1" sz="3400">
                <a:solidFill>
                  <a:schemeClr val="dk1"/>
                </a:solidFill>
                <a:latin typeface="Calibri"/>
                <a:ea typeface="Calibri"/>
                <a:cs typeface="Calibri"/>
                <a:sym typeface="Calibri"/>
              </a:endParaRPr>
            </a:p>
          </p:txBody>
        </p:sp>
        <p:sp>
          <p:nvSpPr>
            <p:cNvPr id="279" name="Google Shape;279;p24"/>
            <p:cNvSpPr txBox="1"/>
            <p:nvPr/>
          </p:nvSpPr>
          <p:spPr>
            <a:xfrm>
              <a:off x="5292036" y="974450"/>
              <a:ext cx="958200" cy="769500"/>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MY" sz="4400">
                  <a:solidFill>
                    <a:schemeClr val="dk1"/>
                  </a:solidFill>
                  <a:latin typeface="Calibri"/>
                  <a:ea typeface="Calibri"/>
                  <a:cs typeface="Calibri"/>
                  <a:sym typeface="Calibri"/>
                </a:rPr>
                <a:t>02</a:t>
              </a:r>
              <a:endParaRPr b="1" sz="4400">
                <a:solidFill>
                  <a:schemeClr val="dk1"/>
                </a:solidFill>
                <a:latin typeface="Calibri"/>
                <a:ea typeface="Calibri"/>
                <a:cs typeface="Calibri"/>
                <a:sym typeface="Calibri"/>
              </a:endParaRPr>
            </a:p>
          </p:txBody>
        </p:sp>
      </p:grpSp>
      <p:pic>
        <p:nvPicPr>
          <p:cNvPr id="280" name="Google Shape;280;p24"/>
          <p:cNvPicPr preferRelativeResize="0"/>
          <p:nvPr/>
        </p:nvPicPr>
        <p:blipFill>
          <a:blip r:embed="rId4">
            <a:alphaModFix/>
          </a:blip>
          <a:stretch>
            <a:fillRect/>
          </a:stretch>
        </p:blipFill>
        <p:spPr>
          <a:xfrm>
            <a:off x="888425" y="1231200"/>
            <a:ext cx="2332750" cy="5183875"/>
          </a:xfrm>
          <a:prstGeom prst="rect">
            <a:avLst/>
          </a:prstGeom>
          <a:noFill/>
          <a:ln>
            <a:noFill/>
          </a:ln>
        </p:spPr>
      </p:pic>
      <p:pic>
        <p:nvPicPr>
          <p:cNvPr id="281" name="Google Shape;281;p24"/>
          <p:cNvPicPr preferRelativeResize="0"/>
          <p:nvPr/>
        </p:nvPicPr>
        <p:blipFill>
          <a:blip r:embed="rId5">
            <a:alphaModFix/>
          </a:blip>
          <a:stretch>
            <a:fillRect/>
          </a:stretch>
        </p:blipFill>
        <p:spPr>
          <a:xfrm>
            <a:off x="4311650" y="1550375"/>
            <a:ext cx="7499776" cy="47217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25"/>
          <p:cNvPicPr preferRelativeResize="0"/>
          <p:nvPr/>
        </p:nvPicPr>
        <p:blipFill rotWithShape="1">
          <a:blip r:embed="rId3">
            <a:alphaModFix/>
          </a:blip>
          <a:srcRect b="0" l="0" r="0" t="0"/>
          <a:stretch/>
        </p:blipFill>
        <p:spPr>
          <a:xfrm>
            <a:off x="5114018" y="6594272"/>
            <a:ext cx="1951264" cy="146845"/>
          </a:xfrm>
          <a:prstGeom prst="rect">
            <a:avLst/>
          </a:prstGeom>
          <a:noFill/>
          <a:ln>
            <a:noFill/>
          </a:ln>
        </p:spPr>
      </p:pic>
      <p:pic>
        <p:nvPicPr>
          <p:cNvPr id="288" name="Google Shape;288;p25"/>
          <p:cNvPicPr preferRelativeResize="0"/>
          <p:nvPr/>
        </p:nvPicPr>
        <p:blipFill>
          <a:blip r:embed="rId4">
            <a:alphaModFix/>
          </a:blip>
          <a:stretch>
            <a:fillRect/>
          </a:stretch>
        </p:blipFill>
        <p:spPr>
          <a:xfrm>
            <a:off x="7262100" y="812900"/>
            <a:ext cx="3778200" cy="6045101"/>
          </a:xfrm>
          <a:prstGeom prst="rect">
            <a:avLst/>
          </a:prstGeom>
          <a:noFill/>
          <a:ln>
            <a:noFill/>
          </a:ln>
        </p:spPr>
      </p:pic>
      <p:pic>
        <p:nvPicPr>
          <p:cNvPr id="289" name="Google Shape;289;p25"/>
          <p:cNvPicPr preferRelativeResize="0"/>
          <p:nvPr/>
        </p:nvPicPr>
        <p:blipFill>
          <a:blip r:embed="rId5">
            <a:alphaModFix/>
          </a:blip>
          <a:stretch>
            <a:fillRect/>
          </a:stretch>
        </p:blipFill>
        <p:spPr>
          <a:xfrm>
            <a:off x="114475" y="1359338"/>
            <a:ext cx="7044874" cy="4139325"/>
          </a:xfrm>
          <a:prstGeom prst="rect">
            <a:avLst/>
          </a:prstGeom>
          <a:noFill/>
          <a:ln>
            <a:noFill/>
          </a:ln>
        </p:spPr>
      </p:pic>
      <p:sp>
        <p:nvSpPr>
          <p:cNvPr id="290" name="Google Shape;290;p25"/>
          <p:cNvSpPr txBox="1"/>
          <p:nvPr/>
        </p:nvSpPr>
        <p:spPr>
          <a:xfrm>
            <a:off x="114474" y="747450"/>
            <a:ext cx="7044900" cy="492600"/>
          </a:xfrm>
          <a:prstGeom prst="rect">
            <a:avLst/>
          </a:prstGeom>
          <a:noFill/>
          <a:ln>
            <a:noFill/>
          </a:ln>
        </p:spPr>
        <p:txBody>
          <a:bodyPr anchorCtr="0" anchor="t" bIns="45700" lIns="108000" spcFirstLastPara="1" rIns="108000" wrap="square" tIns="45700">
            <a:spAutoFit/>
          </a:bodyPr>
          <a:lstStyle/>
          <a:p>
            <a:pPr indent="0" lvl="0" marL="0" rtl="0" algn="ctr">
              <a:spcBef>
                <a:spcPts val="0"/>
              </a:spcBef>
              <a:spcAft>
                <a:spcPts val="0"/>
              </a:spcAft>
              <a:buSzPts val="1100"/>
              <a:buNone/>
            </a:pPr>
            <a:r>
              <a:rPr b="1" lang="en-MY" sz="2600">
                <a:solidFill>
                  <a:schemeClr val="dk1"/>
                </a:solidFill>
                <a:latin typeface="Calibri"/>
                <a:ea typeface="Calibri"/>
                <a:cs typeface="Calibri"/>
                <a:sym typeface="Calibri"/>
              </a:rPr>
              <a:t>Missing translation found</a:t>
            </a:r>
            <a:endParaRPr b="1" sz="3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696464"/>
      </a:dk2>
      <a:lt2>
        <a:srgbClr val="E9E5DC"/>
      </a:lt2>
      <a:accent1>
        <a:srgbClr val="6C1D35"/>
      </a:accent1>
      <a:accent2>
        <a:srgbClr val="9B2D1F"/>
      </a:accent2>
      <a:accent3>
        <a:srgbClr val="A28E6A"/>
      </a:accent3>
      <a:accent4>
        <a:srgbClr val="956251"/>
      </a:accent4>
      <a:accent5>
        <a:srgbClr val="918485"/>
      </a:accent5>
      <a:accent6>
        <a:srgbClr val="6C3636"/>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