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1" r:id="rId4"/>
    <p:sldId id="261" r:id="rId5"/>
    <p:sldId id="265" r:id="rId6"/>
    <p:sldId id="268" r:id="rId7"/>
    <p:sldId id="267" r:id="rId8"/>
    <p:sldId id="273" r:id="rId9"/>
    <p:sldId id="262" r:id="rId10"/>
    <p:sldId id="263" r:id="rId11"/>
    <p:sldId id="275" r:id="rId12"/>
    <p:sldId id="276" r:id="rId13"/>
    <p:sldId id="272"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2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41" autoAdjust="0"/>
  </p:normalViewPr>
  <p:slideViewPr>
    <p:cSldViewPr>
      <p:cViewPr varScale="1">
        <p:scale>
          <a:sx n="44" d="100"/>
          <a:sy n="44" d="100"/>
        </p:scale>
        <p:origin x="336" y="62"/>
      </p:cViewPr>
      <p:guideLst>
        <p:guide pos="3840"/>
        <p:guide orient="horz" pos="2205"/>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17E44-CCFE-42A3-95AD-4EFEE834628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MY"/>
        </a:p>
      </dgm:t>
    </dgm:pt>
    <dgm:pt modelId="{025E6A20-984B-4F03-A805-D7EFA583B706}">
      <dgm:prSet phldrT="[Text]"/>
      <dgm:spPr/>
      <dgm:t>
        <a:bodyPr/>
        <a:lstStyle/>
        <a:p>
          <a:r>
            <a:rPr lang="en-MY" dirty="0">
              <a:solidFill>
                <a:schemeClr val="bg1"/>
              </a:solidFill>
            </a:rPr>
            <a:t>Time management</a:t>
          </a:r>
          <a:endParaRPr lang="en-MY" dirty="0"/>
        </a:p>
      </dgm:t>
    </dgm:pt>
    <dgm:pt modelId="{DC9BAAE6-D7EB-40CA-940A-299CE8137DB6}" type="parTrans" cxnId="{771DDAA8-18C9-41C8-93D0-750A0CF2E77B}">
      <dgm:prSet/>
      <dgm:spPr/>
      <dgm:t>
        <a:bodyPr/>
        <a:lstStyle/>
        <a:p>
          <a:endParaRPr lang="en-MY"/>
        </a:p>
      </dgm:t>
    </dgm:pt>
    <dgm:pt modelId="{1500C404-85C7-4E35-9A8B-E9DD33CD5E70}" type="sibTrans" cxnId="{771DDAA8-18C9-41C8-93D0-750A0CF2E77B}">
      <dgm:prSet/>
      <dgm:spPr/>
      <dgm:t>
        <a:bodyPr/>
        <a:lstStyle/>
        <a:p>
          <a:endParaRPr lang="en-MY"/>
        </a:p>
      </dgm:t>
    </dgm:pt>
    <dgm:pt modelId="{E2E167EB-4C0C-46A2-AF2E-85F43C6F4323}">
      <dgm:prSet phldrT="[Text]"/>
      <dgm:spPr/>
      <dgm:t>
        <a:bodyPr/>
        <a:lstStyle/>
        <a:p>
          <a:r>
            <a:rPr lang="en-MY" dirty="0">
              <a:solidFill>
                <a:schemeClr val="bg2"/>
              </a:solidFill>
            </a:rPr>
            <a:t>Finding an entrepreneur</a:t>
          </a:r>
        </a:p>
      </dgm:t>
    </dgm:pt>
    <dgm:pt modelId="{DE0F06E7-4597-46E1-BA6B-4920CFB2DF2E}" type="parTrans" cxnId="{A3CA27F5-20AD-4F47-B1A2-CBBEF856D8EB}">
      <dgm:prSet/>
      <dgm:spPr/>
      <dgm:t>
        <a:bodyPr/>
        <a:lstStyle/>
        <a:p>
          <a:endParaRPr lang="en-MY"/>
        </a:p>
      </dgm:t>
    </dgm:pt>
    <dgm:pt modelId="{04723024-DC9B-4643-875C-AB77DEC86EBD}" type="sibTrans" cxnId="{A3CA27F5-20AD-4F47-B1A2-CBBEF856D8EB}">
      <dgm:prSet/>
      <dgm:spPr/>
      <dgm:t>
        <a:bodyPr/>
        <a:lstStyle/>
        <a:p>
          <a:endParaRPr lang="en-MY"/>
        </a:p>
      </dgm:t>
    </dgm:pt>
    <dgm:pt modelId="{731F2129-4CF9-4B4A-B70A-0E5EE1923977}">
      <dgm:prSet phldrT="[Text]"/>
      <dgm:spPr/>
      <dgm:t>
        <a:bodyPr/>
        <a:lstStyle/>
        <a:p>
          <a:r>
            <a:rPr lang="en-MY" dirty="0">
              <a:solidFill>
                <a:schemeClr val="bg2"/>
              </a:solidFill>
            </a:rPr>
            <a:t>Communication</a:t>
          </a:r>
          <a:r>
            <a:rPr lang="en-MY" dirty="0"/>
            <a:t> </a:t>
          </a:r>
        </a:p>
      </dgm:t>
    </dgm:pt>
    <dgm:pt modelId="{BC78E608-AF1D-4B7A-A843-A366157E43B2}" type="parTrans" cxnId="{E42F5C2C-CABE-4049-AB9D-2AF75A2FB90B}">
      <dgm:prSet/>
      <dgm:spPr/>
      <dgm:t>
        <a:bodyPr/>
        <a:lstStyle/>
        <a:p>
          <a:endParaRPr lang="en-MY"/>
        </a:p>
      </dgm:t>
    </dgm:pt>
    <dgm:pt modelId="{F90D8FDD-CA51-45BB-B7D4-AE47419307AE}" type="sibTrans" cxnId="{E42F5C2C-CABE-4049-AB9D-2AF75A2FB90B}">
      <dgm:prSet/>
      <dgm:spPr/>
      <dgm:t>
        <a:bodyPr/>
        <a:lstStyle/>
        <a:p>
          <a:endParaRPr lang="en-MY"/>
        </a:p>
      </dgm:t>
    </dgm:pt>
    <dgm:pt modelId="{B76DA2E0-6FE1-4717-8C6C-CBD478ABE6B5}" type="pres">
      <dgm:prSet presAssocID="{D5C17E44-CCFE-42A3-95AD-4EFEE834628C}" presName="Name0" presStyleCnt="0">
        <dgm:presLayoutVars>
          <dgm:chMax/>
          <dgm:chPref/>
          <dgm:dir/>
          <dgm:animLvl val="lvl"/>
        </dgm:presLayoutVars>
      </dgm:prSet>
      <dgm:spPr/>
    </dgm:pt>
    <dgm:pt modelId="{84C7DD11-8A3F-472C-BBB4-8487212452DB}" type="pres">
      <dgm:prSet presAssocID="{025E6A20-984B-4F03-A805-D7EFA583B706}" presName="composite" presStyleCnt="0"/>
      <dgm:spPr/>
    </dgm:pt>
    <dgm:pt modelId="{4DF609D7-D711-48CE-BD87-A5073881A8C0}" type="pres">
      <dgm:prSet presAssocID="{025E6A20-984B-4F03-A805-D7EFA583B706}" presName="Parent1" presStyleLbl="node1" presStyleIdx="0" presStyleCnt="6">
        <dgm:presLayoutVars>
          <dgm:chMax val="1"/>
          <dgm:chPref val="1"/>
          <dgm:bulletEnabled val="1"/>
        </dgm:presLayoutVars>
      </dgm:prSet>
      <dgm:spPr/>
    </dgm:pt>
    <dgm:pt modelId="{68BA1A22-3E85-4E54-8347-8FB7A9EFB4B3}" type="pres">
      <dgm:prSet presAssocID="{025E6A20-984B-4F03-A805-D7EFA583B706}" presName="Childtext1" presStyleLbl="revTx" presStyleIdx="0" presStyleCnt="3">
        <dgm:presLayoutVars>
          <dgm:chMax val="0"/>
          <dgm:chPref val="0"/>
          <dgm:bulletEnabled val="1"/>
        </dgm:presLayoutVars>
      </dgm:prSet>
      <dgm:spPr/>
    </dgm:pt>
    <dgm:pt modelId="{40CC0676-D44E-40F4-A2D8-025E8393CC11}" type="pres">
      <dgm:prSet presAssocID="{025E6A20-984B-4F03-A805-D7EFA583B706}" presName="BalanceSpacing" presStyleCnt="0"/>
      <dgm:spPr/>
    </dgm:pt>
    <dgm:pt modelId="{BBBAD03C-D13B-42BB-AEBE-ED6138D37C57}" type="pres">
      <dgm:prSet presAssocID="{025E6A20-984B-4F03-A805-D7EFA583B706}" presName="BalanceSpacing1" presStyleCnt="0"/>
      <dgm:spPr/>
    </dgm:pt>
    <dgm:pt modelId="{EAFD3929-1C29-4DF9-8669-BC5496E435AD}" type="pres">
      <dgm:prSet presAssocID="{1500C404-85C7-4E35-9A8B-E9DD33CD5E70}" presName="Accent1Text" presStyleLbl="node1" presStyleIdx="1" presStyleCnt="6"/>
      <dgm:spPr/>
    </dgm:pt>
    <dgm:pt modelId="{C45D0D64-6DC4-40EB-86CD-16C84A636385}" type="pres">
      <dgm:prSet presAssocID="{1500C404-85C7-4E35-9A8B-E9DD33CD5E70}" presName="spaceBetweenRectangles" presStyleCnt="0"/>
      <dgm:spPr/>
    </dgm:pt>
    <dgm:pt modelId="{66CE399C-DB63-4650-96B7-E8DB60E57DA8}" type="pres">
      <dgm:prSet presAssocID="{E2E167EB-4C0C-46A2-AF2E-85F43C6F4323}" presName="composite" presStyleCnt="0"/>
      <dgm:spPr/>
    </dgm:pt>
    <dgm:pt modelId="{C2B6D2CC-8776-45EA-9B3D-354A9513ACA3}" type="pres">
      <dgm:prSet presAssocID="{E2E167EB-4C0C-46A2-AF2E-85F43C6F4323}" presName="Parent1" presStyleLbl="node1" presStyleIdx="2" presStyleCnt="6">
        <dgm:presLayoutVars>
          <dgm:chMax val="1"/>
          <dgm:chPref val="1"/>
          <dgm:bulletEnabled val="1"/>
        </dgm:presLayoutVars>
      </dgm:prSet>
      <dgm:spPr/>
    </dgm:pt>
    <dgm:pt modelId="{7B0C4ECA-EB3E-4C8B-BA4E-0758293ED9D7}" type="pres">
      <dgm:prSet presAssocID="{E2E167EB-4C0C-46A2-AF2E-85F43C6F4323}" presName="Childtext1" presStyleLbl="revTx" presStyleIdx="1" presStyleCnt="3">
        <dgm:presLayoutVars>
          <dgm:chMax val="0"/>
          <dgm:chPref val="0"/>
          <dgm:bulletEnabled val="1"/>
        </dgm:presLayoutVars>
      </dgm:prSet>
      <dgm:spPr/>
    </dgm:pt>
    <dgm:pt modelId="{EAC4E1CF-F96F-401E-9713-A1A0FBFD30D3}" type="pres">
      <dgm:prSet presAssocID="{E2E167EB-4C0C-46A2-AF2E-85F43C6F4323}" presName="BalanceSpacing" presStyleCnt="0"/>
      <dgm:spPr/>
    </dgm:pt>
    <dgm:pt modelId="{24BE07FA-B766-411E-9D7B-3D583AD6E3B5}" type="pres">
      <dgm:prSet presAssocID="{E2E167EB-4C0C-46A2-AF2E-85F43C6F4323}" presName="BalanceSpacing1" presStyleCnt="0"/>
      <dgm:spPr/>
    </dgm:pt>
    <dgm:pt modelId="{9A6BB672-84FB-4924-B959-8588C8607C54}" type="pres">
      <dgm:prSet presAssocID="{04723024-DC9B-4643-875C-AB77DEC86EBD}" presName="Accent1Text" presStyleLbl="node1" presStyleIdx="3" presStyleCnt="6"/>
      <dgm:spPr/>
    </dgm:pt>
    <dgm:pt modelId="{28D7B6FE-D437-4745-A4E7-1C4E101C4ACD}" type="pres">
      <dgm:prSet presAssocID="{04723024-DC9B-4643-875C-AB77DEC86EBD}" presName="spaceBetweenRectangles" presStyleCnt="0"/>
      <dgm:spPr/>
    </dgm:pt>
    <dgm:pt modelId="{2E3F68F1-138B-422F-A01C-45B00AD77745}" type="pres">
      <dgm:prSet presAssocID="{731F2129-4CF9-4B4A-B70A-0E5EE1923977}" presName="composite" presStyleCnt="0"/>
      <dgm:spPr/>
    </dgm:pt>
    <dgm:pt modelId="{AA6FEBAC-B51B-460F-ACEF-499F6D408292}" type="pres">
      <dgm:prSet presAssocID="{731F2129-4CF9-4B4A-B70A-0E5EE1923977}" presName="Parent1" presStyleLbl="node1" presStyleIdx="4" presStyleCnt="6">
        <dgm:presLayoutVars>
          <dgm:chMax val="1"/>
          <dgm:chPref val="1"/>
          <dgm:bulletEnabled val="1"/>
        </dgm:presLayoutVars>
      </dgm:prSet>
      <dgm:spPr/>
    </dgm:pt>
    <dgm:pt modelId="{772F0EAD-0DDF-4724-82A8-50F88678C5EA}" type="pres">
      <dgm:prSet presAssocID="{731F2129-4CF9-4B4A-B70A-0E5EE1923977}" presName="Childtext1" presStyleLbl="revTx" presStyleIdx="2" presStyleCnt="3">
        <dgm:presLayoutVars>
          <dgm:chMax val="0"/>
          <dgm:chPref val="0"/>
          <dgm:bulletEnabled val="1"/>
        </dgm:presLayoutVars>
      </dgm:prSet>
      <dgm:spPr/>
    </dgm:pt>
    <dgm:pt modelId="{7B168A76-445D-4939-B91A-E06C42AFF190}" type="pres">
      <dgm:prSet presAssocID="{731F2129-4CF9-4B4A-B70A-0E5EE1923977}" presName="BalanceSpacing" presStyleCnt="0"/>
      <dgm:spPr/>
    </dgm:pt>
    <dgm:pt modelId="{4E0FB5CC-6167-4DD7-8222-FD74153E46AC}" type="pres">
      <dgm:prSet presAssocID="{731F2129-4CF9-4B4A-B70A-0E5EE1923977}" presName="BalanceSpacing1" presStyleCnt="0"/>
      <dgm:spPr/>
    </dgm:pt>
    <dgm:pt modelId="{5875654A-600A-48E5-85AA-7E62EB8B6AD9}" type="pres">
      <dgm:prSet presAssocID="{F90D8FDD-CA51-45BB-B7D4-AE47419307AE}" presName="Accent1Text" presStyleLbl="node1" presStyleIdx="5" presStyleCnt="6"/>
      <dgm:spPr/>
    </dgm:pt>
  </dgm:ptLst>
  <dgm:cxnLst>
    <dgm:cxn modelId="{2F368C11-E239-48BB-9C18-8C3648A6C910}" type="presOf" srcId="{F90D8FDD-CA51-45BB-B7D4-AE47419307AE}" destId="{5875654A-600A-48E5-85AA-7E62EB8B6AD9}" srcOrd="0" destOrd="0" presId="urn:microsoft.com/office/officeart/2008/layout/AlternatingHexagons"/>
    <dgm:cxn modelId="{E42F5C2C-CABE-4049-AB9D-2AF75A2FB90B}" srcId="{D5C17E44-CCFE-42A3-95AD-4EFEE834628C}" destId="{731F2129-4CF9-4B4A-B70A-0E5EE1923977}" srcOrd="2" destOrd="0" parTransId="{BC78E608-AF1D-4B7A-A843-A366157E43B2}" sibTransId="{F90D8FDD-CA51-45BB-B7D4-AE47419307AE}"/>
    <dgm:cxn modelId="{D079748B-50CA-41C4-8E8C-38F428A468AA}" type="presOf" srcId="{731F2129-4CF9-4B4A-B70A-0E5EE1923977}" destId="{AA6FEBAC-B51B-460F-ACEF-499F6D408292}" srcOrd="0" destOrd="0" presId="urn:microsoft.com/office/officeart/2008/layout/AlternatingHexagons"/>
    <dgm:cxn modelId="{006EDB9D-19C2-41C8-A443-B2EF24249C23}" type="presOf" srcId="{1500C404-85C7-4E35-9A8B-E9DD33CD5E70}" destId="{EAFD3929-1C29-4DF9-8669-BC5496E435AD}" srcOrd="0" destOrd="0" presId="urn:microsoft.com/office/officeart/2008/layout/AlternatingHexagons"/>
    <dgm:cxn modelId="{771DDAA8-18C9-41C8-93D0-750A0CF2E77B}" srcId="{D5C17E44-CCFE-42A3-95AD-4EFEE834628C}" destId="{025E6A20-984B-4F03-A805-D7EFA583B706}" srcOrd="0" destOrd="0" parTransId="{DC9BAAE6-D7EB-40CA-940A-299CE8137DB6}" sibTransId="{1500C404-85C7-4E35-9A8B-E9DD33CD5E70}"/>
    <dgm:cxn modelId="{3503C8D5-2715-4BF2-BA74-A5C44139E7AE}" type="presOf" srcId="{E2E167EB-4C0C-46A2-AF2E-85F43C6F4323}" destId="{C2B6D2CC-8776-45EA-9B3D-354A9513ACA3}" srcOrd="0" destOrd="0" presId="urn:microsoft.com/office/officeart/2008/layout/AlternatingHexagons"/>
    <dgm:cxn modelId="{30B205DF-8AF5-4AE1-800D-245385FD95DA}" type="presOf" srcId="{04723024-DC9B-4643-875C-AB77DEC86EBD}" destId="{9A6BB672-84FB-4924-B959-8588C8607C54}" srcOrd="0" destOrd="0" presId="urn:microsoft.com/office/officeart/2008/layout/AlternatingHexagons"/>
    <dgm:cxn modelId="{E16920E7-5041-41DF-80FB-615805957163}" type="presOf" srcId="{025E6A20-984B-4F03-A805-D7EFA583B706}" destId="{4DF609D7-D711-48CE-BD87-A5073881A8C0}" srcOrd="0" destOrd="0" presId="urn:microsoft.com/office/officeart/2008/layout/AlternatingHexagons"/>
    <dgm:cxn modelId="{93676BF2-9067-4033-A58B-C0BAC71C0C0F}" type="presOf" srcId="{D5C17E44-CCFE-42A3-95AD-4EFEE834628C}" destId="{B76DA2E0-6FE1-4717-8C6C-CBD478ABE6B5}" srcOrd="0" destOrd="0" presId="urn:microsoft.com/office/officeart/2008/layout/AlternatingHexagons"/>
    <dgm:cxn modelId="{A3CA27F5-20AD-4F47-B1A2-CBBEF856D8EB}" srcId="{D5C17E44-CCFE-42A3-95AD-4EFEE834628C}" destId="{E2E167EB-4C0C-46A2-AF2E-85F43C6F4323}" srcOrd="1" destOrd="0" parTransId="{DE0F06E7-4597-46E1-BA6B-4920CFB2DF2E}" sibTransId="{04723024-DC9B-4643-875C-AB77DEC86EBD}"/>
    <dgm:cxn modelId="{49A013B0-1095-4772-913E-09EA3406D4B6}" type="presParOf" srcId="{B76DA2E0-6FE1-4717-8C6C-CBD478ABE6B5}" destId="{84C7DD11-8A3F-472C-BBB4-8487212452DB}" srcOrd="0" destOrd="0" presId="urn:microsoft.com/office/officeart/2008/layout/AlternatingHexagons"/>
    <dgm:cxn modelId="{434CB824-DF40-4792-BFC8-234CFF7FFFE2}" type="presParOf" srcId="{84C7DD11-8A3F-472C-BBB4-8487212452DB}" destId="{4DF609D7-D711-48CE-BD87-A5073881A8C0}" srcOrd="0" destOrd="0" presId="urn:microsoft.com/office/officeart/2008/layout/AlternatingHexagons"/>
    <dgm:cxn modelId="{C5485A7B-6DC2-426D-9504-3D093DBDCE1C}" type="presParOf" srcId="{84C7DD11-8A3F-472C-BBB4-8487212452DB}" destId="{68BA1A22-3E85-4E54-8347-8FB7A9EFB4B3}" srcOrd="1" destOrd="0" presId="urn:microsoft.com/office/officeart/2008/layout/AlternatingHexagons"/>
    <dgm:cxn modelId="{93526D3C-51FF-479E-9292-D719BE5D45B5}" type="presParOf" srcId="{84C7DD11-8A3F-472C-BBB4-8487212452DB}" destId="{40CC0676-D44E-40F4-A2D8-025E8393CC11}" srcOrd="2" destOrd="0" presId="urn:microsoft.com/office/officeart/2008/layout/AlternatingHexagons"/>
    <dgm:cxn modelId="{80BAA08D-FAA4-4291-A745-F2844AF1BF61}" type="presParOf" srcId="{84C7DD11-8A3F-472C-BBB4-8487212452DB}" destId="{BBBAD03C-D13B-42BB-AEBE-ED6138D37C57}" srcOrd="3" destOrd="0" presId="urn:microsoft.com/office/officeart/2008/layout/AlternatingHexagons"/>
    <dgm:cxn modelId="{DF95BF17-28BE-4EA2-8436-039610ED4CB3}" type="presParOf" srcId="{84C7DD11-8A3F-472C-BBB4-8487212452DB}" destId="{EAFD3929-1C29-4DF9-8669-BC5496E435AD}" srcOrd="4" destOrd="0" presId="urn:microsoft.com/office/officeart/2008/layout/AlternatingHexagons"/>
    <dgm:cxn modelId="{8CE1A935-B165-4A95-8929-CA03E06A08F9}" type="presParOf" srcId="{B76DA2E0-6FE1-4717-8C6C-CBD478ABE6B5}" destId="{C45D0D64-6DC4-40EB-86CD-16C84A636385}" srcOrd="1" destOrd="0" presId="urn:microsoft.com/office/officeart/2008/layout/AlternatingHexagons"/>
    <dgm:cxn modelId="{91CF92CB-D509-4390-B392-02036ED57034}" type="presParOf" srcId="{B76DA2E0-6FE1-4717-8C6C-CBD478ABE6B5}" destId="{66CE399C-DB63-4650-96B7-E8DB60E57DA8}" srcOrd="2" destOrd="0" presId="urn:microsoft.com/office/officeart/2008/layout/AlternatingHexagons"/>
    <dgm:cxn modelId="{F8382C16-8ACE-4CC0-ABCE-A476D934FC14}" type="presParOf" srcId="{66CE399C-DB63-4650-96B7-E8DB60E57DA8}" destId="{C2B6D2CC-8776-45EA-9B3D-354A9513ACA3}" srcOrd="0" destOrd="0" presId="urn:microsoft.com/office/officeart/2008/layout/AlternatingHexagons"/>
    <dgm:cxn modelId="{AF22AC13-2411-4FD6-924C-1FF6D5DAE6FC}" type="presParOf" srcId="{66CE399C-DB63-4650-96B7-E8DB60E57DA8}" destId="{7B0C4ECA-EB3E-4C8B-BA4E-0758293ED9D7}" srcOrd="1" destOrd="0" presId="urn:microsoft.com/office/officeart/2008/layout/AlternatingHexagons"/>
    <dgm:cxn modelId="{AD10025F-4740-4173-B687-420287DB72EF}" type="presParOf" srcId="{66CE399C-DB63-4650-96B7-E8DB60E57DA8}" destId="{EAC4E1CF-F96F-401E-9713-A1A0FBFD30D3}" srcOrd="2" destOrd="0" presId="urn:microsoft.com/office/officeart/2008/layout/AlternatingHexagons"/>
    <dgm:cxn modelId="{6EC616B5-3A5A-44C2-A08D-02F06779783D}" type="presParOf" srcId="{66CE399C-DB63-4650-96B7-E8DB60E57DA8}" destId="{24BE07FA-B766-411E-9D7B-3D583AD6E3B5}" srcOrd="3" destOrd="0" presId="urn:microsoft.com/office/officeart/2008/layout/AlternatingHexagons"/>
    <dgm:cxn modelId="{122298E5-E1C0-4B47-B833-F8239F75861F}" type="presParOf" srcId="{66CE399C-DB63-4650-96B7-E8DB60E57DA8}" destId="{9A6BB672-84FB-4924-B959-8588C8607C54}" srcOrd="4" destOrd="0" presId="urn:microsoft.com/office/officeart/2008/layout/AlternatingHexagons"/>
    <dgm:cxn modelId="{3265EBD6-8CD0-4C92-9399-4E8003AD91EE}" type="presParOf" srcId="{B76DA2E0-6FE1-4717-8C6C-CBD478ABE6B5}" destId="{28D7B6FE-D437-4745-A4E7-1C4E101C4ACD}" srcOrd="3" destOrd="0" presId="urn:microsoft.com/office/officeart/2008/layout/AlternatingHexagons"/>
    <dgm:cxn modelId="{776ED709-764E-4E2E-B9E6-83AE25F8DD6E}" type="presParOf" srcId="{B76DA2E0-6FE1-4717-8C6C-CBD478ABE6B5}" destId="{2E3F68F1-138B-422F-A01C-45B00AD77745}" srcOrd="4" destOrd="0" presId="urn:microsoft.com/office/officeart/2008/layout/AlternatingHexagons"/>
    <dgm:cxn modelId="{7C1C6452-E247-4B25-8CF6-0D7527CCD4E4}" type="presParOf" srcId="{2E3F68F1-138B-422F-A01C-45B00AD77745}" destId="{AA6FEBAC-B51B-460F-ACEF-499F6D408292}" srcOrd="0" destOrd="0" presId="urn:microsoft.com/office/officeart/2008/layout/AlternatingHexagons"/>
    <dgm:cxn modelId="{C858154F-6D22-4636-91E1-0B0B36C1E271}" type="presParOf" srcId="{2E3F68F1-138B-422F-A01C-45B00AD77745}" destId="{772F0EAD-0DDF-4724-82A8-50F88678C5EA}" srcOrd="1" destOrd="0" presId="urn:microsoft.com/office/officeart/2008/layout/AlternatingHexagons"/>
    <dgm:cxn modelId="{581BC340-1FEA-4064-929D-5A91CF608321}" type="presParOf" srcId="{2E3F68F1-138B-422F-A01C-45B00AD77745}" destId="{7B168A76-445D-4939-B91A-E06C42AFF190}" srcOrd="2" destOrd="0" presId="urn:microsoft.com/office/officeart/2008/layout/AlternatingHexagons"/>
    <dgm:cxn modelId="{6BC2DFB2-ECD3-455F-BB58-AB1CC3B6F66A}" type="presParOf" srcId="{2E3F68F1-138B-422F-A01C-45B00AD77745}" destId="{4E0FB5CC-6167-4DD7-8222-FD74153E46AC}" srcOrd="3" destOrd="0" presId="urn:microsoft.com/office/officeart/2008/layout/AlternatingHexagons"/>
    <dgm:cxn modelId="{25344178-3B0E-4B7C-A91D-D1E706671DE2}" type="presParOf" srcId="{2E3F68F1-138B-422F-A01C-45B00AD77745}" destId="{5875654A-600A-48E5-85AA-7E62EB8B6AD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17E44-CCFE-42A3-95AD-4EFEE834628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MY"/>
        </a:p>
      </dgm:t>
    </dgm:pt>
    <dgm:pt modelId="{E2E167EB-4C0C-46A2-AF2E-85F43C6F4323}">
      <dgm:prSet phldrT="[Text]"/>
      <dgm:spPr/>
      <dgm:t>
        <a:bodyPr/>
        <a:lstStyle/>
        <a:p>
          <a:r>
            <a:rPr lang="en-US" dirty="0">
              <a:solidFill>
                <a:schemeClr val="bg2"/>
              </a:solidFill>
            </a:rPr>
            <a:t>search through internet for suitable person</a:t>
          </a:r>
          <a:endParaRPr lang="en-MY" dirty="0">
            <a:solidFill>
              <a:schemeClr val="bg2"/>
            </a:solidFill>
          </a:endParaRPr>
        </a:p>
      </dgm:t>
    </dgm:pt>
    <dgm:pt modelId="{DE0F06E7-4597-46E1-BA6B-4920CFB2DF2E}" type="parTrans" cxnId="{A3CA27F5-20AD-4F47-B1A2-CBBEF856D8EB}">
      <dgm:prSet/>
      <dgm:spPr/>
      <dgm:t>
        <a:bodyPr/>
        <a:lstStyle/>
        <a:p>
          <a:endParaRPr lang="en-MY"/>
        </a:p>
      </dgm:t>
    </dgm:pt>
    <dgm:pt modelId="{04723024-DC9B-4643-875C-AB77DEC86EBD}" type="sibTrans" cxnId="{A3CA27F5-20AD-4F47-B1A2-CBBEF856D8EB}">
      <dgm:prSet/>
      <dgm:spPr/>
      <dgm:t>
        <a:bodyPr/>
        <a:lstStyle/>
        <a:p>
          <a:endParaRPr lang="en-MY"/>
        </a:p>
      </dgm:t>
    </dgm:pt>
    <dgm:pt modelId="{731F2129-4CF9-4B4A-B70A-0E5EE1923977}">
      <dgm:prSet phldrT="[Text]"/>
      <dgm:spPr/>
      <dgm:t>
        <a:bodyPr/>
        <a:lstStyle/>
        <a:p>
          <a:r>
            <a:rPr lang="en-US" dirty="0">
              <a:solidFill>
                <a:schemeClr val="bg2"/>
              </a:solidFill>
            </a:rPr>
            <a:t>make a discussion through online medium like WhatsApp</a:t>
          </a:r>
          <a:r>
            <a:rPr lang="en-MY" dirty="0"/>
            <a:t> </a:t>
          </a:r>
        </a:p>
      </dgm:t>
    </dgm:pt>
    <dgm:pt modelId="{BC78E608-AF1D-4B7A-A843-A366157E43B2}" type="parTrans" cxnId="{E42F5C2C-CABE-4049-AB9D-2AF75A2FB90B}">
      <dgm:prSet/>
      <dgm:spPr/>
      <dgm:t>
        <a:bodyPr/>
        <a:lstStyle/>
        <a:p>
          <a:endParaRPr lang="en-MY"/>
        </a:p>
      </dgm:t>
    </dgm:pt>
    <dgm:pt modelId="{F90D8FDD-CA51-45BB-B7D4-AE47419307AE}" type="sibTrans" cxnId="{E42F5C2C-CABE-4049-AB9D-2AF75A2FB90B}">
      <dgm:prSet/>
      <dgm:spPr/>
      <dgm:t>
        <a:bodyPr/>
        <a:lstStyle/>
        <a:p>
          <a:endParaRPr lang="en-MY"/>
        </a:p>
      </dgm:t>
    </dgm:pt>
    <dgm:pt modelId="{025E6A20-984B-4F03-A805-D7EFA583B706}">
      <dgm:prSet phldrT="[Text]"/>
      <dgm:spPr/>
      <dgm:t>
        <a:bodyPr/>
        <a:lstStyle/>
        <a:p>
          <a:r>
            <a:rPr lang="en-US" dirty="0">
              <a:solidFill>
                <a:schemeClr val="bg1"/>
              </a:solidFill>
            </a:rPr>
            <a:t>precisely organize the time management like do timetable</a:t>
          </a:r>
          <a:endParaRPr lang="en-MY" dirty="0"/>
        </a:p>
      </dgm:t>
    </dgm:pt>
    <dgm:pt modelId="{1500C404-85C7-4E35-9A8B-E9DD33CD5E70}" type="sibTrans" cxnId="{771DDAA8-18C9-41C8-93D0-750A0CF2E77B}">
      <dgm:prSet/>
      <dgm:spPr/>
      <dgm:t>
        <a:bodyPr/>
        <a:lstStyle/>
        <a:p>
          <a:endParaRPr lang="en-MY"/>
        </a:p>
      </dgm:t>
    </dgm:pt>
    <dgm:pt modelId="{DC9BAAE6-D7EB-40CA-940A-299CE8137DB6}" type="parTrans" cxnId="{771DDAA8-18C9-41C8-93D0-750A0CF2E77B}">
      <dgm:prSet/>
      <dgm:spPr/>
      <dgm:t>
        <a:bodyPr/>
        <a:lstStyle/>
        <a:p>
          <a:endParaRPr lang="en-MY"/>
        </a:p>
      </dgm:t>
    </dgm:pt>
    <dgm:pt modelId="{B76DA2E0-6FE1-4717-8C6C-CBD478ABE6B5}" type="pres">
      <dgm:prSet presAssocID="{D5C17E44-CCFE-42A3-95AD-4EFEE834628C}" presName="Name0" presStyleCnt="0">
        <dgm:presLayoutVars>
          <dgm:chMax/>
          <dgm:chPref/>
          <dgm:dir/>
          <dgm:animLvl val="lvl"/>
        </dgm:presLayoutVars>
      </dgm:prSet>
      <dgm:spPr/>
    </dgm:pt>
    <dgm:pt modelId="{84C7DD11-8A3F-472C-BBB4-8487212452DB}" type="pres">
      <dgm:prSet presAssocID="{025E6A20-984B-4F03-A805-D7EFA583B706}" presName="composite" presStyleCnt="0"/>
      <dgm:spPr/>
    </dgm:pt>
    <dgm:pt modelId="{4DF609D7-D711-48CE-BD87-A5073881A8C0}" type="pres">
      <dgm:prSet presAssocID="{025E6A20-984B-4F03-A805-D7EFA583B706}" presName="Parent1" presStyleLbl="node1" presStyleIdx="0" presStyleCnt="6">
        <dgm:presLayoutVars>
          <dgm:chMax val="1"/>
          <dgm:chPref val="1"/>
          <dgm:bulletEnabled val="1"/>
        </dgm:presLayoutVars>
      </dgm:prSet>
      <dgm:spPr/>
    </dgm:pt>
    <dgm:pt modelId="{68BA1A22-3E85-4E54-8347-8FB7A9EFB4B3}" type="pres">
      <dgm:prSet presAssocID="{025E6A20-984B-4F03-A805-D7EFA583B706}" presName="Childtext1" presStyleLbl="revTx" presStyleIdx="0" presStyleCnt="3">
        <dgm:presLayoutVars>
          <dgm:chMax val="0"/>
          <dgm:chPref val="0"/>
          <dgm:bulletEnabled val="1"/>
        </dgm:presLayoutVars>
      </dgm:prSet>
      <dgm:spPr/>
    </dgm:pt>
    <dgm:pt modelId="{40CC0676-D44E-40F4-A2D8-025E8393CC11}" type="pres">
      <dgm:prSet presAssocID="{025E6A20-984B-4F03-A805-D7EFA583B706}" presName="BalanceSpacing" presStyleCnt="0"/>
      <dgm:spPr/>
    </dgm:pt>
    <dgm:pt modelId="{BBBAD03C-D13B-42BB-AEBE-ED6138D37C57}" type="pres">
      <dgm:prSet presAssocID="{025E6A20-984B-4F03-A805-D7EFA583B706}" presName="BalanceSpacing1" presStyleCnt="0"/>
      <dgm:spPr/>
    </dgm:pt>
    <dgm:pt modelId="{EAFD3929-1C29-4DF9-8669-BC5496E435AD}" type="pres">
      <dgm:prSet presAssocID="{1500C404-85C7-4E35-9A8B-E9DD33CD5E70}" presName="Accent1Text" presStyleLbl="node1" presStyleIdx="1" presStyleCnt="6"/>
      <dgm:spPr/>
    </dgm:pt>
    <dgm:pt modelId="{C45D0D64-6DC4-40EB-86CD-16C84A636385}" type="pres">
      <dgm:prSet presAssocID="{1500C404-85C7-4E35-9A8B-E9DD33CD5E70}" presName="spaceBetweenRectangles" presStyleCnt="0"/>
      <dgm:spPr/>
    </dgm:pt>
    <dgm:pt modelId="{66CE399C-DB63-4650-96B7-E8DB60E57DA8}" type="pres">
      <dgm:prSet presAssocID="{E2E167EB-4C0C-46A2-AF2E-85F43C6F4323}" presName="composite" presStyleCnt="0"/>
      <dgm:spPr/>
    </dgm:pt>
    <dgm:pt modelId="{C2B6D2CC-8776-45EA-9B3D-354A9513ACA3}" type="pres">
      <dgm:prSet presAssocID="{E2E167EB-4C0C-46A2-AF2E-85F43C6F4323}" presName="Parent1" presStyleLbl="node1" presStyleIdx="2" presStyleCnt="6">
        <dgm:presLayoutVars>
          <dgm:chMax val="1"/>
          <dgm:chPref val="1"/>
          <dgm:bulletEnabled val="1"/>
        </dgm:presLayoutVars>
      </dgm:prSet>
      <dgm:spPr/>
    </dgm:pt>
    <dgm:pt modelId="{7B0C4ECA-EB3E-4C8B-BA4E-0758293ED9D7}" type="pres">
      <dgm:prSet presAssocID="{E2E167EB-4C0C-46A2-AF2E-85F43C6F4323}" presName="Childtext1" presStyleLbl="revTx" presStyleIdx="1" presStyleCnt="3">
        <dgm:presLayoutVars>
          <dgm:chMax val="0"/>
          <dgm:chPref val="0"/>
          <dgm:bulletEnabled val="1"/>
        </dgm:presLayoutVars>
      </dgm:prSet>
      <dgm:spPr/>
    </dgm:pt>
    <dgm:pt modelId="{EAC4E1CF-F96F-401E-9713-A1A0FBFD30D3}" type="pres">
      <dgm:prSet presAssocID="{E2E167EB-4C0C-46A2-AF2E-85F43C6F4323}" presName="BalanceSpacing" presStyleCnt="0"/>
      <dgm:spPr/>
    </dgm:pt>
    <dgm:pt modelId="{24BE07FA-B766-411E-9D7B-3D583AD6E3B5}" type="pres">
      <dgm:prSet presAssocID="{E2E167EB-4C0C-46A2-AF2E-85F43C6F4323}" presName="BalanceSpacing1" presStyleCnt="0"/>
      <dgm:spPr/>
    </dgm:pt>
    <dgm:pt modelId="{9A6BB672-84FB-4924-B959-8588C8607C54}" type="pres">
      <dgm:prSet presAssocID="{04723024-DC9B-4643-875C-AB77DEC86EBD}" presName="Accent1Text" presStyleLbl="node1" presStyleIdx="3" presStyleCnt="6"/>
      <dgm:spPr/>
    </dgm:pt>
    <dgm:pt modelId="{28D7B6FE-D437-4745-A4E7-1C4E101C4ACD}" type="pres">
      <dgm:prSet presAssocID="{04723024-DC9B-4643-875C-AB77DEC86EBD}" presName="spaceBetweenRectangles" presStyleCnt="0"/>
      <dgm:spPr/>
    </dgm:pt>
    <dgm:pt modelId="{2E3F68F1-138B-422F-A01C-45B00AD77745}" type="pres">
      <dgm:prSet presAssocID="{731F2129-4CF9-4B4A-B70A-0E5EE1923977}" presName="composite" presStyleCnt="0"/>
      <dgm:spPr/>
    </dgm:pt>
    <dgm:pt modelId="{AA6FEBAC-B51B-460F-ACEF-499F6D408292}" type="pres">
      <dgm:prSet presAssocID="{731F2129-4CF9-4B4A-B70A-0E5EE1923977}" presName="Parent1" presStyleLbl="node1" presStyleIdx="4" presStyleCnt="6">
        <dgm:presLayoutVars>
          <dgm:chMax val="1"/>
          <dgm:chPref val="1"/>
          <dgm:bulletEnabled val="1"/>
        </dgm:presLayoutVars>
      </dgm:prSet>
      <dgm:spPr/>
    </dgm:pt>
    <dgm:pt modelId="{772F0EAD-0DDF-4724-82A8-50F88678C5EA}" type="pres">
      <dgm:prSet presAssocID="{731F2129-4CF9-4B4A-B70A-0E5EE1923977}" presName="Childtext1" presStyleLbl="revTx" presStyleIdx="2" presStyleCnt="3">
        <dgm:presLayoutVars>
          <dgm:chMax val="0"/>
          <dgm:chPref val="0"/>
          <dgm:bulletEnabled val="1"/>
        </dgm:presLayoutVars>
      </dgm:prSet>
      <dgm:spPr/>
    </dgm:pt>
    <dgm:pt modelId="{7B168A76-445D-4939-B91A-E06C42AFF190}" type="pres">
      <dgm:prSet presAssocID="{731F2129-4CF9-4B4A-B70A-0E5EE1923977}" presName="BalanceSpacing" presStyleCnt="0"/>
      <dgm:spPr/>
    </dgm:pt>
    <dgm:pt modelId="{4E0FB5CC-6167-4DD7-8222-FD74153E46AC}" type="pres">
      <dgm:prSet presAssocID="{731F2129-4CF9-4B4A-B70A-0E5EE1923977}" presName="BalanceSpacing1" presStyleCnt="0"/>
      <dgm:spPr/>
    </dgm:pt>
    <dgm:pt modelId="{5875654A-600A-48E5-85AA-7E62EB8B6AD9}" type="pres">
      <dgm:prSet presAssocID="{F90D8FDD-CA51-45BB-B7D4-AE47419307AE}" presName="Accent1Text" presStyleLbl="node1" presStyleIdx="5" presStyleCnt="6"/>
      <dgm:spPr/>
    </dgm:pt>
  </dgm:ptLst>
  <dgm:cxnLst>
    <dgm:cxn modelId="{2F368C11-E239-48BB-9C18-8C3648A6C910}" type="presOf" srcId="{F90D8FDD-CA51-45BB-B7D4-AE47419307AE}" destId="{5875654A-600A-48E5-85AA-7E62EB8B6AD9}" srcOrd="0" destOrd="0" presId="urn:microsoft.com/office/officeart/2008/layout/AlternatingHexagons"/>
    <dgm:cxn modelId="{E42F5C2C-CABE-4049-AB9D-2AF75A2FB90B}" srcId="{D5C17E44-CCFE-42A3-95AD-4EFEE834628C}" destId="{731F2129-4CF9-4B4A-B70A-0E5EE1923977}" srcOrd="2" destOrd="0" parTransId="{BC78E608-AF1D-4B7A-A843-A366157E43B2}" sibTransId="{F90D8FDD-CA51-45BB-B7D4-AE47419307AE}"/>
    <dgm:cxn modelId="{D079748B-50CA-41C4-8E8C-38F428A468AA}" type="presOf" srcId="{731F2129-4CF9-4B4A-B70A-0E5EE1923977}" destId="{AA6FEBAC-B51B-460F-ACEF-499F6D408292}" srcOrd="0" destOrd="0" presId="urn:microsoft.com/office/officeart/2008/layout/AlternatingHexagons"/>
    <dgm:cxn modelId="{006EDB9D-19C2-41C8-A443-B2EF24249C23}" type="presOf" srcId="{1500C404-85C7-4E35-9A8B-E9DD33CD5E70}" destId="{EAFD3929-1C29-4DF9-8669-BC5496E435AD}" srcOrd="0" destOrd="0" presId="urn:microsoft.com/office/officeart/2008/layout/AlternatingHexagons"/>
    <dgm:cxn modelId="{771DDAA8-18C9-41C8-93D0-750A0CF2E77B}" srcId="{D5C17E44-CCFE-42A3-95AD-4EFEE834628C}" destId="{025E6A20-984B-4F03-A805-D7EFA583B706}" srcOrd="0" destOrd="0" parTransId="{DC9BAAE6-D7EB-40CA-940A-299CE8137DB6}" sibTransId="{1500C404-85C7-4E35-9A8B-E9DD33CD5E70}"/>
    <dgm:cxn modelId="{3503C8D5-2715-4BF2-BA74-A5C44139E7AE}" type="presOf" srcId="{E2E167EB-4C0C-46A2-AF2E-85F43C6F4323}" destId="{C2B6D2CC-8776-45EA-9B3D-354A9513ACA3}" srcOrd="0" destOrd="0" presId="urn:microsoft.com/office/officeart/2008/layout/AlternatingHexagons"/>
    <dgm:cxn modelId="{30B205DF-8AF5-4AE1-800D-245385FD95DA}" type="presOf" srcId="{04723024-DC9B-4643-875C-AB77DEC86EBD}" destId="{9A6BB672-84FB-4924-B959-8588C8607C54}" srcOrd="0" destOrd="0" presId="urn:microsoft.com/office/officeart/2008/layout/AlternatingHexagons"/>
    <dgm:cxn modelId="{E16920E7-5041-41DF-80FB-615805957163}" type="presOf" srcId="{025E6A20-984B-4F03-A805-D7EFA583B706}" destId="{4DF609D7-D711-48CE-BD87-A5073881A8C0}" srcOrd="0" destOrd="0" presId="urn:microsoft.com/office/officeart/2008/layout/AlternatingHexagons"/>
    <dgm:cxn modelId="{93676BF2-9067-4033-A58B-C0BAC71C0C0F}" type="presOf" srcId="{D5C17E44-CCFE-42A3-95AD-4EFEE834628C}" destId="{B76DA2E0-6FE1-4717-8C6C-CBD478ABE6B5}" srcOrd="0" destOrd="0" presId="urn:microsoft.com/office/officeart/2008/layout/AlternatingHexagons"/>
    <dgm:cxn modelId="{A3CA27F5-20AD-4F47-B1A2-CBBEF856D8EB}" srcId="{D5C17E44-CCFE-42A3-95AD-4EFEE834628C}" destId="{E2E167EB-4C0C-46A2-AF2E-85F43C6F4323}" srcOrd="1" destOrd="0" parTransId="{DE0F06E7-4597-46E1-BA6B-4920CFB2DF2E}" sibTransId="{04723024-DC9B-4643-875C-AB77DEC86EBD}"/>
    <dgm:cxn modelId="{49A013B0-1095-4772-913E-09EA3406D4B6}" type="presParOf" srcId="{B76DA2E0-6FE1-4717-8C6C-CBD478ABE6B5}" destId="{84C7DD11-8A3F-472C-BBB4-8487212452DB}" srcOrd="0" destOrd="0" presId="urn:microsoft.com/office/officeart/2008/layout/AlternatingHexagons"/>
    <dgm:cxn modelId="{434CB824-DF40-4792-BFC8-234CFF7FFFE2}" type="presParOf" srcId="{84C7DD11-8A3F-472C-BBB4-8487212452DB}" destId="{4DF609D7-D711-48CE-BD87-A5073881A8C0}" srcOrd="0" destOrd="0" presId="urn:microsoft.com/office/officeart/2008/layout/AlternatingHexagons"/>
    <dgm:cxn modelId="{C5485A7B-6DC2-426D-9504-3D093DBDCE1C}" type="presParOf" srcId="{84C7DD11-8A3F-472C-BBB4-8487212452DB}" destId="{68BA1A22-3E85-4E54-8347-8FB7A9EFB4B3}" srcOrd="1" destOrd="0" presId="urn:microsoft.com/office/officeart/2008/layout/AlternatingHexagons"/>
    <dgm:cxn modelId="{93526D3C-51FF-479E-9292-D719BE5D45B5}" type="presParOf" srcId="{84C7DD11-8A3F-472C-BBB4-8487212452DB}" destId="{40CC0676-D44E-40F4-A2D8-025E8393CC11}" srcOrd="2" destOrd="0" presId="urn:microsoft.com/office/officeart/2008/layout/AlternatingHexagons"/>
    <dgm:cxn modelId="{80BAA08D-FAA4-4291-A745-F2844AF1BF61}" type="presParOf" srcId="{84C7DD11-8A3F-472C-BBB4-8487212452DB}" destId="{BBBAD03C-D13B-42BB-AEBE-ED6138D37C57}" srcOrd="3" destOrd="0" presId="urn:microsoft.com/office/officeart/2008/layout/AlternatingHexagons"/>
    <dgm:cxn modelId="{DF95BF17-28BE-4EA2-8436-039610ED4CB3}" type="presParOf" srcId="{84C7DD11-8A3F-472C-BBB4-8487212452DB}" destId="{EAFD3929-1C29-4DF9-8669-BC5496E435AD}" srcOrd="4" destOrd="0" presId="urn:microsoft.com/office/officeart/2008/layout/AlternatingHexagons"/>
    <dgm:cxn modelId="{8CE1A935-B165-4A95-8929-CA03E06A08F9}" type="presParOf" srcId="{B76DA2E0-6FE1-4717-8C6C-CBD478ABE6B5}" destId="{C45D0D64-6DC4-40EB-86CD-16C84A636385}" srcOrd="1" destOrd="0" presId="urn:microsoft.com/office/officeart/2008/layout/AlternatingHexagons"/>
    <dgm:cxn modelId="{91CF92CB-D509-4390-B392-02036ED57034}" type="presParOf" srcId="{B76DA2E0-6FE1-4717-8C6C-CBD478ABE6B5}" destId="{66CE399C-DB63-4650-96B7-E8DB60E57DA8}" srcOrd="2" destOrd="0" presId="urn:microsoft.com/office/officeart/2008/layout/AlternatingHexagons"/>
    <dgm:cxn modelId="{F8382C16-8ACE-4CC0-ABCE-A476D934FC14}" type="presParOf" srcId="{66CE399C-DB63-4650-96B7-E8DB60E57DA8}" destId="{C2B6D2CC-8776-45EA-9B3D-354A9513ACA3}" srcOrd="0" destOrd="0" presId="urn:microsoft.com/office/officeart/2008/layout/AlternatingHexagons"/>
    <dgm:cxn modelId="{AF22AC13-2411-4FD6-924C-1FF6D5DAE6FC}" type="presParOf" srcId="{66CE399C-DB63-4650-96B7-E8DB60E57DA8}" destId="{7B0C4ECA-EB3E-4C8B-BA4E-0758293ED9D7}" srcOrd="1" destOrd="0" presId="urn:microsoft.com/office/officeart/2008/layout/AlternatingHexagons"/>
    <dgm:cxn modelId="{AD10025F-4740-4173-B687-420287DB72EF}" type="presParOf" srcId="{66CE399C-DB63-4650-96B7-E8DB60E57DA8}" destId="{EAC4E1CF-F96F-401E-9713-A1A0FBFD30D3}" srcOrd="2" destOrd="0" presId="urn:microsoft.com/office/officeart/2008/layout/AlternatingHexagons"/>
    <dgm:cxn modelId="{6EC616B5-3A5A-44C2-A08D-02F06779783D}" type="presParOf" srcId="{66CE399C-DB63-4650-96B7-E8DB60E57DA8}" destId="{24BE07FA-B766-411E-9D7B-3D583AD6E3B5}" srcOrd="3" destOrd="0" presId="urn:microsoft.com/office/officeart/2008/layout/AlternatingHexagons"/>
    <dgm:cxn modelId="{122298E5-E1C0-4B47-B833-F8239F75861F}" type="presParOf" srcId="{66CE399C-DB63-4650-96B7-E8DB60E57DA8}" destId="{9A6BB672-84FB-4924-B959-8588C8607C54}" srcOrd="4" destOrd="0" presId="urn:microsoft.com/office/officeart/2008/layout/AlternatingHexagons"/>
    <dgm:cxn modelId="{3265EBD6-8CD0-4C92-9399-4E8003AD91EE}" type="presParOf" srcId="{B76DA2E0-6FE1-4717-8C6C-CBD478ABE6B5}" destId="{28D7B6FE-D437-4745-A4E7-1C4E101C4ACD}" srcOrd="3" destOrd="0" presId="urn:microsoft.com/office/officeart/2008/layout/AlternatingHexagons"/>
    <dgm:cxn modelId="{776ED709-764E-4E2E-B9E6-83AE25F8DD6E}" type="presParOf" srcId="{B76DA2E0-6FE1-4717-8C6C-CBD478ABE6B5}" destId="{2E3F68F1-138B-422F-A01C-45B00AD77745}" srcOrd="4" destOrd="0" presId="urn:microsoft.com/office/officeart/2008/layout/AlternatingHexagons"/>
    <dgm:cxn modelId="{7C1C6452-E247-4B25-8CF6-0D7527CCD4E4}" type="presParOf" srcId="{2E3F68F1-138B-422F-A01C-45B00AD77745}" destId="{AA6FEBAC-B51B-460F-ACEF-499F6D408292}" srcOrd="0" destOrd="0" presId="urn:microsoft.com/office/officeart/2008/layout/AlternatingHexagons"/>
    <dgm:cxn modelId="{C858154F-6D22-4636-91E1-0B0B36C1E271}" type="presParOf" srcId="{2E3F68F1-138B-422F-A01C-45B00AD77745}" destId="{772F0EAD-0DDF-4724-82A8-50F88678C5EA}" srcOrd="1" destOrd="0" presId="urn:microsoft.com/office/officeart/2008/layout/AlternatingHexagons"/>
    <dgm:cxn modelId="{581BC340-1FEA-4064-929D-5A91CF608321}" type="presParOf" srcId="{2E3F68F1-138B-422F-A01C-45B00AD77745}" destId="{7B168A76-445D-4939-B91A-E06C42AFF190}" srcOrd="2" destOrd="0" presId="urn:microsoft.com/office/officeart/2008/layout/AlternatingHexagons"/>
    <dgm:cxn modelId="{6BC2DFB2-ECD3-455F-BB58-AB1CC3B6F66A}" type="presParOf" srcId="{2E3F68F1-138B-422F-A01C-45B00AD77745}" destId="{4E0FB5CC-6167-4DD7-8222-FD74153E46AC}" srcOrd="3" destOrd="0" presId="urn:microsoft.com/office/officeart/2008/layout/AlternatingHexagons"/>
    <dgm:cxn modelId="{25344178-3B0E-4B7C-A91D-D1E706671DE2}" type="presParOf" srcId="{2E3F68F1-138B-422F-A01C-45B00AD77745}" destId="{5875654A-600A-48E5-85AA-7E62EB8B6AD9}"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A9ACE-5551-4786-97F1-E645956CB99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MY"/>
        </a:p>
      </dgm:t>
    </dgm:pt>
    <dgm:pt modelId="{79E8ECB6-6D6D-4361-9B45-8876121CBBA3}">
      <dgm:prSet phldrT="[Text]"/>
      <dgm:spPr/>
      <dgm:t>
        <a:bodyPr/>
        <a:lstStyle/>
        <a:p>
          <a:r>
            <a:rPr lang="en-MY" dirty="0"/>
            <a:t>Resourceful</a:t>
          </a:r>
        </a:p>
      </dgm:t>
    </dgm:pt>
    <dgm:pt modelId="{1C642E72-D88A-417E-8466-2E9E49D00184}" type="parTrans" cxnId="{AA609347-76CD-451D-BAF7-F5A769CB0E4B}">
      <dgm:prSet/>
      <dgm:spPr/>
      <dgm:t>
        <a:bodyPr/>
        <a:lstStyle/>
        <a:p>
          <a:endParaRPr lang="en-MY"/>
        </a:p>
      </dgm:t>
    </dgm:pt>
    <dgm:pt modelId="{9882C942-1C84-4955-B923-9D4D621E5F0D}" type="sibTrans" cxnId="{AA609347-76CD-451D-BAF7-F5A769CB0E4B}">
      <dgm:prSet/>
      <dgm:spPr/>
      <dgm:t>
        <a:bodyPr/>
        <a:lstStyle/>
        <a:p>
          <a:endParaRPr lang="en-MY"/>
        </a:p>
      </dgm:t>
    </dgm:pt>
    <dgm:pt modelId="{5204C276-EE3C-426A-BA25-2F1524F67265}">
      <dgm:prSet phldrT="[Text]" custT="1"/>
      <dgm:spPr/>
      <dgm:t>
        <a:bodyPr/>
        <a:lstStyle/>
        <a:p>
          <a:r>
            <a:rPr lang="en-US" sz="3200" dirty="0"/>
            <a:t>Do research to be well-prepared</a:t>
          </a:r>
          <a:endParaRPr lang="en-MY" sz="3200" dirty="0"/>
        </a:p>
      </dgm:t>
    </dgm:pt>
    <dgm:pt modelId="{2E70C5B7-ED1B-439C-8E50-5D0003E95DB5}" type="parTrans" cxnId="{73D06187-1B32-4C09-9C01-C7FB44F3D832}">
      <dgm:prSet/>
      <dgm:spPr/>
      <dgm:t>
        <a:bodyPr/>
        <a:lstStyle/>
        <a:p>
          <a:endParaRPr lang="en-MY"/>
        </a:p>
      </dgm:t>
    </dgm:pt>
    <dgm:pt modelId="{6189B7D3-27EC-4649-A87B-CBA927BC95A9}" type="sibTrans" cxnId="{73D06187-1B32-4C09-9C01-C7FB44F3D832}">
      <dgm:prSet/>
      <dgm:spPr/>
      <dgm:t>
        <a:bodyPr/>
        <a:lstStyle/>
        <a:p>
          <a:endParaRPr lang="en-MY"/>
        </a:p>
      </dgm:t>
    </dgm:pt>
    <dgm:pt modelId="{874B9A52-1A2D-4FA8-9E5F-9AF5A838638F}">
      <dgm:prSet phldrT="[Text]"/>
      <dgm:spPr/>
      <dgm:t>
        <a:bodyPr/>
        <a:lstStyle/>
        <a:p>
          <a:r>
            <a:rPr lang="en-MY" dirty="0"/>
            <a:t>Critical thinking skill</a:t>
          </a:r>
        </a:p>
      </dgm:t>
    </dgm:pt>
    <dgm:pt modelId="{079945BF-B105-4DD5-B279-589B2C754325}" type="parTrans" cxnId="{9E1625C6-554E-4514-8C17-4C91EEBE9FA7}">
      <dgm:prSet/>
      <dgm:spPr/>
      <dgm:t>
        <a:bodyPr/>
        <a:lstStyle/>
        <a:p>
          <a:endParaRPr lang="en-MY"/>
        </a:p>
      </dgm:t>
    </dgm:pt>
    <dgm:pt modelId="{B6B45281-9CF7-4A14-8A16-A5CD7D1B939A}" type="sibTrans" cxnId="{9E1625C6-554E-4514-8C17-4C91EEBE9FA7}">
      <dgm:prSet/>
      <dgm:spPr/>
      <dgm:t>
        <a:bodyPr/>
        <a:lstStyle/>
        <a:p>
          <a:endParaRPr lang="en-MY"/>
        </a:p>
      </dgm:t>
    </dgm:pt>
    <dgm:pt modelId="{314F878C-AD79-497B-A986-1F936CA62727}">
      <dgm:prSet phldrT="[Text]" custT="1"/>
      <dgm:spPr/>
      <dgm:t>
        <a:bodyPr/>
        <a:lstStyle/>
        <a:p>
          <a:r>
            <a:rPr lang="en-US" sz="2400" dirty="0"/>
            <a:t>Face different clients and able to come up with ideas that can satisfy clients' need</a:t>
          </a:r>
          <a:endParaRPr lang="en-MY" sz="2400" dirty="0"/>
        </a:p>
      </dgm:t>
    </dgm:pt>
    <dgm:pt modelId="{DCC21374-D3E4-45B2-ACA9-4F64A44A2C93}" type="parTrans" cxnId="{E5AF342F-A05D-47F5-A3B6-598492E722F8}">
      <dgm:prSet/>
      <dgm:spPr/>
      <dgm:t>
        <a:bodyPr/>
        <a:lstStyle/>
        <a:p>
          <a:endParaRPr lang="en-MY"/>
        </a:p>
      </dgm:t>
    </dgm:pt>
    <dgm:pt modelId="{1F023DD0-BAF5-4E6B-BA98-B5BDD4E273C1}" type="sibTrans" cxnId="{E5AF342F-A05D-47F5-A3B6-598492E722F8}">
      <dgm:prSet/>
      <dgm:spPr/>
      <dgm:t>
        <a:bodyPr/>
        <a:lstStyle/>
        <a:p>
          <a:endParaRPr lang="en-MY"/>
        </a:p>
      </dgm:t>
    </dgm:pt>
    <dgm:pt modelId="{74C2E8CA-AE75-44E6-AF72-2A0CF188D2DA}">
      <dgm:prSet phldrT="[Text]"/>
      <dgm:spPr/>
      <dgm:t>
        <a:bodyPr/>
        <a:lstStyle/>
        <a:p>
          <a:endParaRPr lang="en-MY" sz="2200" dirty="0"/>
        </a:p>
      </dgm:t>
    </dgm:pt>
    <dgm:pt modelId="{CC203C37-13B0-4F79-B68B-768A830090A5}" type="sibTrans" cxnId="{30B25B73-68CF-4A67-96CC-CA94F8447DAD}">
      <dgm:prSet/>
      <dgm:spPr/>
      <dgm:t>
        <a:bodyPr/>
        <a:lstStyle/>
        <a:p>
          <a:endParaRPr lang="en-MY"/>
        </a:p>
      </dgm:t>
    </dgm:pt>
    <dgm:pt modelId="{B86EA405-0E21-42D4-8296-5336D8963C9C}" type="parTrans" cxnId="{30B25B73-68CF-4A67-96CC-CA94F8447DAD}">
      <dgm:prSet/>
      <dgm:spPr/>
      <dgm:t>
        <a:bodyPr/>
        <a:lstStyle/>
        <a:p>
          <a:endParaRPr lang="en-MY"/>
        </a:p>
      </dgm:t>
    </dgm:pt>
    <dgm:pt modelId="{0C6443A6-D7FC-4119-887C-91845E035977}" type="pres">
      <dgm:prSet presAssocID="{7C2A9ACE-5551-4786-97F1-E645956CB998}" presName="Name0" presStyleCnt="0">
        <dgm:presLayoutVars>
          <dgm:dir/>
          <dgm:animLvl val="lvl"/>
          <dgm:resizeHandles/>
        </dgm:presLayoutVars>
      </dgm:prSet>
      <dgm:spPr/>
    </dgm:pt>
    <dgm:pt modelId="{1869889A-11A5-416F-A144-16BA4FCA0C19}" type="pres">
      <dgm:prSet presAssocID="{79E8ECB6-6D6D-4361-9B45-8876121CBBA3}" presName="linNode" presStyleCnt="0"/>
      <dgm:spPr/>
    </dgm:pt>
    <dgm:pt modelId="{E34A8811-269E-498C-8377-BCF7F13C4CCC}" type="pres">
      <dgm:prSet presAssocID="{79E8ECB6-6D6D-4361-9B45-8876121CBBA3}" presName="parentShp" presStyleLbl="node1" presStyleIdx="0" presStyleCnt="2">
        <dgm:presLayoutVars>
          <dgm:bulletEnabled val="1"/>
        </dgm:presLayoutVars>
      </dgm:prSet>
      <dgm:spPr/>
    </dgm:pt>
    <dgm:pt modelId="{49D94641-CFD2-4FF1-9C54-FD0470F482B3}" type="pres">
      <dgm:prSet presAssocID="{79E8ECB6-6D6D-4361-9B45-8876121CBBA3}" presName="childShp" presStyleLbl="bgAccFollowNode1" presStyleIdx="0" presStyleCnt="2" custLinFactNeighborX="1130" custLinFactNeighborY="-1262">
        <dgm:presLayoutVars>
          <dgm:bulletEnabled val="1"/>
        </dgm:presLayoutVars>
      </dgm:prSet>
      <dgm:spPr/>
    </dgm:pt>
    <dgm:pt modelId="{863DC9CD-DFF4-4DAE-B892-80A449823BEB}" type="pres">
      <dgm:prSet presAssocID="{9882C942-1C84-4955-B923-9D4D621E5F0D}" presName="spacing" presStyleCnt="0"/>
      <dgm:spPr/>
    </dgm:pt>
    <dgm:pt modelId="{BA550A22-8C57-4B13-A769-29B678B46A2C}" type="pres">
      <dgm:prSet presAssocID="{874B9A52-1A2D-4FA8-9E5F-9AF5A838638F}" presName="linNode" presStyleCnt="0"/>
      <dgm:spPr/>
    </dgm:pt>
    <dgm:pt modelId="{4AC307BB-0236-4CE6-9F59-A636BAE8FE7D}" type="pres">
      <dgm:prSet presAssocID="{874B9A52-1A2D-4FA8-9E5F-9AF5A838638F}" presName="parentShp" presStyleLbl="node1" presStyleIdx="1" presStyleCnt="2">
        <dgm:presLayoutVars>
          <dgm:bulletEnabled val="1"/>
        </dgm:presLayoutVars>
      </dgm:prSet>
      <dgm:spPr/>
    </dgm:pt>
    <dgm:pt modelId="{51D71B49-5FAC-4610-890B-C383933593F6}" type="pres">
      <dgm:prSet presAssocID="{874B9A52-1A2D-4FA8-9E5F-9AF5A838638F}" presName="childShp" presStyleLbl="bgAccFollowNode1" presStyleIdx="1" presStyleCnt="2">
        <dgm:presLayoutVars>
          <dgm:bulletEnabled val="1"/>
        </dgm:presLayoutVars>
      </dgm:prSet>
      <dgm:spPr/>
    </dgm:pt>
  </dgm:ptLst>
  <dgm:cxnLst>
    <dgm:cxn modelId="{123D3215-0A11-4059-93F9-898DB5D16F50}" type="presOf" srcId="{79E8ECB6-6D6D-4361-9B45-8876121CBBA3}" destId="{E34A8811-269E-498C-8377-BCF7F13C4CCC}" srcOrd="0" destOrd="0" presId="urn:microsoft.com/office/officeart/2005/8/layout/vList6"/>
    <dgm:cxn modelId="{19E2171E-E757-4EA1-BEF9-D97F1FBD9CCD}" type="presOf" srcId="{5204C276-EE3C-426A-BA25-2F1524F67265}" destId="{49D94641-CFD2-4FF1-9C54-FD0470F482B3}" srcOrd="0" destOrd="0" presId="urn:microsoft.com/office/officeart/2005/8/layout/vList6"/>
    <dgm:cxn modelId="{E5AF342F-A05D-47F5-A3B6-598492E722F8}" srcId="{874B9A52-1A2D-4FA8-9E5F-9AF5A838638F}" destId="{314F878C-AD79-497B-A986-1F936CA62727}" srcOrd="0" destOrd="0" parTransId="{DCC21374-D3E4-45B2-ACA9-4F64A44A2C93}" sibTransId="{1F023DD0-BAF5-4E6B-BA98-B5BDD4E273C1}"/>
    <dgm:cxn modelId="{01388D45-02F4-4CAD-B091-87E1F4885600}" type="presOf" srcId="{7C2A9ACE-5551-4786-97F1-E645956CB998}" destId="{0C6443A6-D7FC-4119-887C-91845E035977}" srcOrd="0" destOrd="0" presId="urn:microsoft.com/office/officeart/2005/8/layout/vList6"/>
    <dgm:cxn modelId="{134F7B66-B84C-4038-8E1F-DBFA9DB7967F}" type="presOf" srcId="{874B9A52-1A2D-4FA8-9E5F-9AF5A838638F}" destId="{4AC307BB-0236-4CE6-9F59-A636BAE8FE7D}" srcOrd="0" destOrd="0" presId="urn:microsoft.com/office/officeart/2005/8/layout/vList6"/>
    <dgm:cxn modelId="{AA609347-76CD-451D-BAF7-F5A769CB0E4B}" srcId="{7C2A9ACE-5551-4786-97F1-E645956CB998}" destId="{79E8ECB6-6D6D-4361-9B45-8876121CBBA3}" srcOrd="0" destOrd="0" parTransId="{1C642E72-D88A-417E-8466-2E9E49D00184}" sibTransId="{9882C942-1C84-4955-B923-9D4D621E5F0D}"/>
    <dgm:cxn modelId="{30B25B73-68CF-4A67-96CC-CA94F8447DAD}" srcId="{874B9A52-1A2D-4FA8-9E5F-9AF5A838638F}" destId="{74C2E8CA-AE75-44E6-AF72-2A0CF188D2DA}" srcOrd="1" destOrd="0" parTransId="{B86EA405-0E21-42D4-8296-5336D8963C9C}" sibTransId="{CC203C37-13B0-4F79-B68B-768A830090A5}"/>
    <dgm:cxn modelId="{73D06187-1B32-4C09-9C01-C7FB44F3D832}" srcId="{79E8ECB6-6D6D-4361-9B45-8876121CBBA3}" destId="{5204C276-EE3C-426A-BA25-2F1524F67265}" srcOrd="0" destOrd="0" parTransId="{2E70C5B7-ED1B-439C-8E50-5D0003E95DB5}" sibTransId="{6189B7D3-27EC-4649-A87B-CBA927BC95A9}"/>
    <dgm:cxn modelId="{157234AA-1598-4181-A74F-36A65D001095}" type="presOf" srcId="{74C2E8CA-AE75-44E6-AF72-2A0CF188D2DA}" destId="{51D71B49-5FAC-4610-890B-C383933593F6}" srcOrd="0" destOrd="1" presId="urn:microsoft.com/office/officeart/2005/8/layout/vList6"/>
    <dgm:cxn modelId="{9E1625C6-554E-4514-8C17-4C91EEBE9FA7}" srcId="{7C2A9ACE-5551-4786-97F1-E645956CB998}" destId="{874B9A52-1A2D-4FA8-9E5F-9AF5A838638F}" srcOrd="1" destOrd="0" parTransId="{079945BF-B105-4DD5-B279-589B2C754325}" sibTransId="{B6B45281-9CF7-4A14-8A16-A5CD7D1B939A}"/>
    <dgm:cxn modelId="{E5356CCE-174E-4B9A-8BEA-0C57FD2F9902}" type="presOf" srcId="{314F878C-AD79-497B-A986-1F936CA62727}" destId="{51D71B49-5FAC-4610-890B-C383933593F6}" srcOrd="0" destOrd="0" presId="urn:microsoft.com/office/officeart/2005/8/layout/vList6"/>
    <dgm:cxn modelId="{09F33741-19ED-4529-8F2B-E882E4CE6F59}" type="presParOf" srcId="{0C6443A6-D7FC-4119-887C-91845E035977}" destId="{1869889A-11A5-416F-A144-16BA4FCA0C19}" srcOrd="0" destOrd="0" presId="urn:microsoft.com/office/officeart/2005/8/layout/vList6"/>
    <dgm:cxn modelId="{841C04ED-8D0B-4C1C-89D6-AE0235C724E1}" type="presParOf" srcId="{1869889A-11A5-416F-A144-16BA4FCA0C19}" destId="{E34A8811-269E-498C-8377-BCF7F13C4CCC}" srcOrd="0" destOrd="0" presId="urn:microsoft.com/office/officeart/2005/8/layout/vList6"/>
    <dgm:cxn modelId="{B1DDF721-95EB-4B14-8DB5-B3CAAE1D5DD5}" type="presParOf" srcId="{1869889A-11A5-416F-A144-16BA4FCA0C19}" destId="{49D94641-CFD2-4FF1-9C54-FD0470F482B3}" srcOrd="1" destOrd="0" presId="urn:microsoft.com/office/officeart/2005/8/layout/vList6"/>
    <dgm:cxn modelId="{2C889D44-12E6-438A-8C33-0E8FAECFF269}" type="presParOf" srcId="{0C6443A6-D7FC-4119-887C-91845E035977}" destId="{863DC9CD-DFF4-4DAE-B892-80A449823BEB}" srcOrd="1" destOrd="0" presId="urn:microsoft.com/office/officeart/2005/8/layout/vList6"/>
    <dgm:cxn modelId="{BE2275FC-B2F1-431A-AD63-6193EF51DF59}" type="presParOf" srcId="{0C6443A6-D7FC-4119-887C-91845E035977}" destId="{BA550A22-8C57-4B13-A769-29B678B46A2C}" srcOrd="2" destOrd="0" presId="urn:microsoft.com/office/officeart/2005/8/layout/vList6"/>
    <dgm:cxn modelId="{B82EBC3C-A320-4371-8461-2E3752A4F148}" type="presParOf" srcId="{BA550A22-8C57-4B13-A769-29B678B46A2C}" destId="{4AC307BB-0236-4CE6-9F59-A636BAE8FE7D}" srcOrd="0" destOrd="0" presId="urn:microsoft.com/office/officeart/2005/8/layout/vList6"/>
    <dgm:cxn modelId="{901489F7-26DA-4DB5-BBB4-0781CFAB19D9}" type="presParOf" srcId="{BA550A22-8C57-4B13-A769-29B678B46A2C}" destId="{51D71B49-5FAC-4610-890B-C383933593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A4BC2-C806-473D-8B4A-E04FE3C2185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MY"/>
        </a:p>
      </dgm:t>
    </dgm:pt>
    <dgm:pt modelId="{341EC583-165B-45E9-AAB8-94A43FA89E38}">
      <dgm:prSet phldrT="[Text]"/>
      <dgm:spPr/>
      <dgm:t>
        <a:bodyPr/>
        <a:lstStyle/>
        <a:p>
          <a:r>
            <a:rPr lang="en-MY" dirty="0"/>
            <a:t>Tolerance of failure</a:t>
          </a:r>
        </a:p>
      </dgm:t>
    </dgm:pt>
    <dgm:pt modelId="{22706542-68CC-4678-8D33-F9DCA62F09C6}" type="parTrans" cxnId="{DC431669-891A-46B4-B416-AD3554AC8857}">
      <dgm:prSet/>
      <dgm:spPr/>
      <dgm:t>
        <a:bodyPr/>
        <a:lstStyle/>
        <a:p>
          <a:endParaRPr lang="en-MY"/>
        </a:p>
      </dgm:t>
    </dgm:pt>
    <dgm:pt modelId="{20A7C36C-0A9B-4F73-BBA3-82D14C66E121}" type="sibTrans" cxnId="{DC431669-891A-46B4-B416-AD3554AC8857}">
      <dgm:prSet/>
      <dgm:spPr/>
      <dgm:t>
        <a:bodyPr/>
        <a:lstStyle/>
        <a:p>
          <a:endParaRPr lang="en-MY"/>
        </a:p>
      </dgm:t>
    </dgm:pt>
    <dgm:pt modelId="{970D2206-AB83-4723-8E39-74FF836AA15C}">
      <dgm:prSet phldrT="[Text]"/>
      <dgm:spPr/>
      <dgm:t>
        <a:bodyPr/>
        <a:lstStyle/>
        <a:p>
          <a:r>
            <a:rPr lang="en-US" dirty="0"/>
            <a:t>Learn from mistake to improve ourselves</a:t>
          </a:r>
          <a:endParaRPr lang="en-MY" dirty="0"/>
        </a:p>
      </dgm:t>
    </dgm:pt>
    <dgm:pt modelId="{C599E9A2-F915-4203-AB11-97DDA781E95C}" type="parTrans" cxnId="{D947CF4F-C2E8-44B7-8599-DB163D197DD0}">
      <dgm:prSet/>
      <dgm:spPr/>
      <dgm:t>
        <a:bodyPr/>
        <a:lstStyle/>
        <a:p>
          <a:endParaRPr lang="en-MY"/>
        </a:p>
      </dgm:t>
    </dgm:pt>
    <dgm:pt modelId="{D386B9CA-79C8-4901-89CC-EF89EC2A9CAB}" type="sibTrans" cxnId="{D947CF4F-C2E8-44B7-8599-DB163D197DD0}">
      <dgm:prSet/>
      <dgm:spPr/>
      <dgm:t>
        <a:bodyPr/>
        <a:lstStyle/>
        <a:p>
          <a:endParaRPr lang="en-MY"/>
        </a:p>
      </dgm:t>
    </dgm:pt>
    <dgm:pt modelId="{8E1AACDF-2228-4EBA-9211-66C1351F9306}">
      <dgm:prSet phldrT="[Text]"/>
      <dgm:spPr/>
      <dgm:t>
        <a:bodyPr/>
        <a:lstStyle/>
        <a:p>
          <a:r>
            <a:rPr lang="en-MY" dirty="0"/>
            <a:t>Confident</a:t>
          </a:r>
        </a:p>
      </dgm:t>
    </dgm:pt>
    <dgm:pt modelId="{CC5AFC6E-9F5C-4C63-817A-A92AEB5E2767}" type="parTrans" cxnId="{77746C90-2CC9-4B41-A683-497CF02DD0A9}">
      <dgm:prSet/>
      <dgm:spPr/>
      <dgm:t>
        <a:bodyPr/>
        <a:lstStyle/>
        <a:p>
          <a:endParaRPr lang="en-MY"/>
        </a:p>
      </dgm:t>
    </dgm:pt>
    <dgm:pt modelId="{97F7AA85-6FEA-4AE5-8505-CA5E4294149F}" type="sibTrans" cxnId="{77746C90-2CC9-4B41-A683-497CF02DD0A9}">
      <dgm:prSet/>
      <dgm:spPr/>
      <dgm:t>
        <a:bodyPr/>
        <a:lstStyle/>
        <a:p>
          <a:endParaRPr lang="en-MY"/>
        </a:p>
      </dgm:t>
    </dgm:pt>
    <dgm:pt modelId="{ABDEBD84-49D5-49FF-9481-D54A64A506F5}">
      <dgm:prSet phldrT="[Text]"/>
      <dgm:spPr/>
      <dgm:t>
        <a:bodyPr/>
        <a:lstStyle/>
        <a:p>
          <a:r>
            <a:rPr lang="en-US" dirty="0"/>
            <a:t>Trust ourselves and other team members</a:t>
          </a:r>
          <a:endParaRPr lang="en-MY" dirty="0"/>
        </a:p>
      </dgm:t>
    </dgm:pt>
    <dgm:pt modelId="{B2474611-A269-4C29-91D9-327919197281}" type="parTrans" cxnId="{589B89CA-1D0C-4C8D-A838-F10716985261}">
      <dgm:prSet/>
      <dgm:spPr/>
      <dgm:t>
        <a:bodyPr/>
        <a:lstStyle/>
        <a:p>
          <a:endParaRPr lang="en-MY"/>
        </a:p>
      </dgm:t>
    </dgm:pt>
    <dgm:pt modelId="{E18F0694-4EE7-461C-AF4F-2E22BAAB2454}" type="sibTrans" cxnId="{589B89CA-1D0C-4C8D-A838-F10716985261}">
      <dgm:prSet/>
      <dgm:spPr/>
      <dgm:t>
        <a:bodyPr/>
        <a:lstStyle/>
        <a:p>
          <a:endParaRPr lang="en-MY"/>
        </a:p>
      </dgm:t>
    </dgm:pt>
    <dgm:pt modelId="{9345EEE1-DED1-4F89-A4A2-C0CA87FF0B7C}" type="pres">
      <dgm:prSet presAssocID="{D00A4BC2-C806-473D-8B4A-E04FE3C2185A}" presName="Name0" presStyleCnt="0">
        <dgm:presLayoutVars>
          <dgm:dir/>
          <dgm:animLvl val="lvl"/>
          <dgm:resizeHandles/>
        </dgm:presLayoutVars>
      </dgm:prSet>
      <dgm:spPr/>
    </dgm:pt>
    <dgm:pt modelId="{982EC8CB-7C37-4A45-A02B-60C68CE27369}" type="pres">
      <dgm:prSet presAssocID="{341EC583-165B-45E9-AAB8-94A43FA89E38}" presName="linNode" presStyleCnt="0"/>
      <dgm:spPr/>
    </dgm:pt>
    <dgm:pt modelId="{CD237791-60D7-4097-8BC8-3C17443CC03A}" type="pres">
      <dgm:prSet presAssocID="{341EC583-165B-45E9-AAB8-94A43FA89E38}" presName="parentShp" presStyleLbl="node1" presStyleIdx="0" presStyleCnt="2">
        <dgm:presLayoutVars>
          <dgm:bulletEnabled val="1"/>
        </dgm:presLayoutVars>
      </dgm:prSet>
      <dgm:spPr/>
    </dgm:pt>
    <dgm:pt modelId="{24A71B2D-2EDD-40D8-BA5E-BDD692E89D8A}" type="pres">
      <dgm:prSet presAssocID="{341EC583-165B-45E9-AAB8-94A43FA89E38}" presName="childShp" presStyleLbl="bgAccFollowNode1" presStyleIdx="0" presStyleCnt="2">
        <dgm:presLayoutVars>
          <dgm:bulletEnabled val="1"/>
        </dgm:presLayoutVars>
      </dgm:prSet>
      <dgm:spPr/>
    </dgm:pt>
    <dgm:pt modelId="{824F3F59-0E3F-4C72-BDB4-4580F9E8016C}" type="pres">
      <dgm:prSet presAssocID="{20A7C36C-0A9B-4F73-BBA3-82D14C66E121}" presName="spacing" presStyleCnt="0"/>
      <dgm:spPr/>
    </dgm:pt>
    <dgm:pt modelId="{B2B8972A-8B63-4003-A218-8BCF4A59E97C}" type="pres">
      <dgm:prSet presAssocID="{8E1AACDF-2228-4EBA-9211-66C1351F9306}" presName="linNode" presStyleCnt="0"/>
      <dgm:spPr/>
    </dgm:pt>
    <dgm:pt modelId="{56C119CB-EC6E-492B-96C3-3079770E37F9}" type="pres">
      <dgm:prSet presAssocID="{8E1AACDF-2228-4EBA-9211-66C1351F9306}" presName="parentShp" presStyleLbl="node1" presStyleIdx="1" presStyleCnt="2">
        <dgm:presLayoutVars>
          <dgm:bulletEnabled val="1"/>
        </dgm:presLayoutVars>
      </dgm:prSet>
      <dgm:spPr/>
    </dgm:pt>
    <dgm:pt modelId="{54DA4A1A-6E97-4303-9031-4E99D42042E7}" type="pres">
      <dgm:prSet presAssocID="{8E1AACDF-2228-4EBA-9211-66C1351F9306}" presName="childShp" presStyleLbl="bgAccFollowNode1" presStyleIdx="1" presStyleCnt="2">
        <dgm:presLayoutVars>
          <dgm:bulletEnabled val="1"/>
        </dgm:presLayoutVars>
      </dgm:prSet>
      <dgm:spPr/>
    </dgm:pt>
  </dgm:ptLst>
  <dgm:cxnLst>
    <dgm:cxn modelId="{20036804-76AA-4797-9BAE-4CD65E540E93}" type="presOf" srcId="{8E1AACDF-2228-4EBA-9211-66C1351F9306}" destId="{56C119CB-EC6E-492B-96C3-3079770E37F9}" srcOrd="0" destOrd="0" presId="urn:microsoft.com/office/officeart/2005/8/layout/vList6"/>
    <dgm:cxn modelId="{DC431669-891A-46B4-B416-AD3554AC8857}" srcId="{D00A4BC2-C806-473D-8B4A-E04FE3C2185A}" destId="{341EC583-165B-45E9-AAB8-94A43FA89E38}" srcOrd="0" destOrd="0" parTransId="{22706542-68CC-4678-8D33-F9DCA62F09C6}" sibTransId="{20A7C36C-0A9B-4F73-BBA3-82D14C66E121}"/>
    <dgm:cxn modelId="{D947CF4F-C2E8-44B7-8599-DB163D197DD0}" srcId="{341EC583-165B-45E9-AAB8-94A43FA89E38}" destId="{970D2206-AB83-4723-8E39-74FF836AA15C}" srcOrd="0" destOrd="0" parTransId="{C599E9A2-F915-4203-AB11-97DDA781E95C}" sibTransId="{D386B9CA-79C8-4901-89CC-EF89EC2A9CAB}"/>
    <dgm:cxn modelId="{929EA47B-B815-4E3A-8932-5B4C3FD92501}" type="presOf" srcId="{341EC583-165B-45E9-AAB8-94A43FA89E38}" destId="{CD237791-60D7-4097-8BC8-3C17443CC03A}" srcOrd="0" destOrd="0" presId="urn:microsoft.com/office/officeart/2005/8/layout/vList6"/>
    <dgm:cxn modelId="{970B127C-3227-4EE2-9772-4778D8F07B81}" type="presOf" srcId="{970D2206-AB83-4723-8E39-74FF836AA15C}" destId="{24A71B2D-2EDD-40D8-BA5E-BDD692E89D8A}" srcOrd="0" destOrd="0" presId="urn:microsoft.com/office/officeart/2005/8/layout/vList6"/>
    <dgm:cxn modelId="{77746C90-2CC9-4B41-A683-497CF02DD0A9}" srcId="{D00A4BC2-C806-473D-8B4A-E04FE3C2185A}" destId="{8E1AACDF-2228-4EBA-9211-66C1351F9306}" srcOrd="1" destOrd="0" parTransId="{CC5AFC6E-9F5C-4C63-817A-A92AEB5E2767}" sibTransId="{97F7AA85-6FEA-4AE5-8505-CA5E4294149F}"/>
    <dgm:cxn modelId="{589B89CA-1D0C-4C8D-A838-F10716985261}" srcId="{8E1AACDF-2228-4EBA-9211-66C1351F9306}" destId="{ABDEBD84-49D5-49FF-9481-D54A64A506F5}" srcOrd="0" destOrd="0" parTransId="{B2474611-A269-4C29-91D9-327919197281}" sibTransId="{E18F0694-4EE7-461C-AF4F-2E22BAAB2454}"/>
    <dgm:cxn modelId="{918CB6D8-5439-4E42-865B-636AA1E2FC36}" type="presOf" srcId="{ABDEBD84-49D5-49FF-9481-D54A64A506F5}" destId="{54DA4A1A-6E97-4303-9031-4E99D42042E7}" srcOrd="0" destOrd="0" presId="urn:microsoft.com/office/officeart/2005/8/layout/vList6"/>
    <dgm:cxn modelId="{69357DE4-95C1-406D-970B-AC09FBB51DD9}" type="presOf" srcId="{D00A4BC2-C806-473D-8B4A-E04FE3C2185A}" destId="{9345EEE1-DED1-4F89-A4A2-C0CA87FF0B7C}" srcOrd="0" destOrd="0" presId="urn:microsoft.com/office/officeart/2005/8/layout/vList6"/>
    <dgm:cxn modelId="{E8AD7BA7-8BBB-40A1-89B2-AB2B702553ED}" type="presParOf" srcId="{9345EEE1-DED1-4F89-A4A2-C0CA87FF0B7C}" destId="{982EC8CB-7C37-4A45-A02B-60C68CE27369}" srcOrd="0" destOrd="0" presId="urn:microsoft.com/office/officeart/2005/8/layout/vList6"/>
    <dgm:cxn modelId="{E122AC9E-6B1D-4FB8-A43D-9AC9BAB72C50}" type="presParOf" srcId="{982EC8CB-7C37-4A45-A02B-60C68CE27369}" destId="{CD237791-60D7-4097-8BC8-3C17443CC03A}" srcOrd="0" destOrd="0" presId="urn:microsoft.com/office/officeart/2005/8/layout/vList6"/>
    <dgm:cxn modelId="{DD04D2D4-E3EC-4C8F-91A6-0632AF31BAB5}" type="presParOf" srcId="{982EC8CB-7C37-4A45-A02B-60C68CE27369}" destId="{24A71B2D-2EDD-40D8-BA5E-BDD692E89D8A}" srcOrd="1" destOrd="0" presId="urn:microsoft.com/office/officeart/2005/8/layout/vList6"/>
    <dgm:cxn modelId="{33124158-1E41-479E-8B0A-E8B86EC57876}" type="presParOf" srcId="{9345EEE1-DED1-4F89-A4A2-C0CA87FF0B7C}" destId="{824F3F59-0E3F-4C72-BDB4-4580F9E8016C}" srcOrd="1" destOrd="0" presId="urn:microsoft.com/office/officeart/2005/8/layout/vList6"/>
    <dgm:cxn modelId="{C3C6E169-3F40-43A7-B841-3894DE98F6AA}" type="presParOf" srcId="{9345EEE1-DED1-4F89-A4A2-C0CA87FF0B7C}" destId="{B2B8972A-8B63-4003-A218-8BCF4A59E97C}" srcOrd="2" destOrd="0" presId="urn:microsoft.com/office/officeart/2005/8/layout/vList6"/>
    <dgm:cxn modelId="{1C93D403-BAA1-45AE-A2FA-3FBB8D3E53F9}" type="presParOf" srcId="{B2B8972A-8B63-4003-A218-8BCF4A59E97C}" destId="{56C119CB-EC6E-492B-96C3-3079770E37F9}" srcOrd="0" destOrd="0" presId="urn:microsoft.com/office/officeart/2005/8/layout/vList6"/>
    <dgm:cxn modelId="{101C53D8-BB71-4A99-A93E-66883D996CF3}" type="presParOf" srcId="{B2B8972A-8B63-4003-A218-8BCF4A59E97C}" destId="{54DA4A1A-6E97-4303-9031-4E99D42042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455180-E2F2-4907-AFFE-1AE73A1D6B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MY"/>
        </a:p>
      </dgm:t>
    </dgm:pt>
    <dgm:pt modelId="{19BED3EB-EF43-4A6E-9B06-841D72FD9A98}">
      <dgm:prSet phldrT="[Text]"/>
      <dgm:spPr/>
      <dgm:t>
        <a:bodyPr/>
        <a:lstStyle/>
        <a:p>
          <a:r>
            <a:rPr lang="en-MY" dirty="0"/>
            <a:t>Teamwork</a:t>
          </a:r>
        </a:p>
      </dgm:t>
    </dgm:pt>
    <dgm:pt modelId="{9F831A11-3783-4CE4-A2BB-E6984776956E}" type="parTrans" cxnId="{BD6EB9BA-6C28-43AA-94B1-AB833D9D42A7}">
      <dgm:prSet/>
      <dgm:spPr/>
      <dgm:t>
        <a:bodyPr/>
        <a:lstStyle/>
        <a:p>
          <a:endParaRPr lang="en-MY"/>
        </a:p>
      </dgm:t>
    </dgm:pt>
    <dgm:pt modelId="{04E37B44-5CE3-46FB-BF81-77A4DE4034C6}" type="sibTrans" cxnId="{BD6EB9BA-6C28-43AA-94B1-AB833D9D42A7}">
      <dgm:prSet/>
      <dgm:spPr/>
      <dgm:t>
        <a:bodyPr/>
        <a:lstStyle/>
        <a:p>
          <a:endParaRPr lang="en-MY"/>
        </a:p>
      </dgm:t>
    </dgm:pt>
    <dgm:pt modelId="{3C323BC4-4A09-41A6-9D21-6C627C93846F}">
      <dgm:prSet phldrT="[Text]" custT="1"/>
      <dgm:spPr/>
      <dgm:t>
        <a:bodyPr/>
        <a:lstStyle/>
        <a:p>
          <a:r>
            <a:rPr lang="en-US" sz="3200" dirty="0"/>
            <a:t>Inspire each other and come up with better ideas</a:t>
          </a:r>
          <a:endParaRPr lang="en-MY" sz="3200" dirty="0"/>
        </a:p>
      </dgm:t>
    </dgm:pt>
    <dgm:pt modelId="{3AB80D5A-B2AB-4673-A327-0580387F963B}" type="parTrans" cxnId="{3E193465-0C7A-4A52-9C22-4BD2EBB12250}">
      <dgm:prSet/>
      <dgm:spPr/>
      <dgm:t>
        <a:bodyPr/>
        <a:lstStyle/>
        <a:p>
          <a:endParaRPr lang="en-MY"/>
        </a:p>
      </dgm:t>
    </dgm:pt>
    <dgm:pt modelId="{C3EA84A2-00FC-4067-9D66-C5F60217E530}" type="sibTrans" cxnId="{3E193465-0C7A-4A52-9C22-4BD2EBB12250}">
      <dgm:prSet/>
      <dgm:spPr/>
      <dgm:t>
        <a:bodyPr/>
        <a:lstStyle/>
        <a:p>
          <a:endParaRPr lang="en-MY"/>
        </a:p>
      </dgm:t>
    </dgm:pt>
    <dgm:pt modelId="{5C47D518-14E1-4ED0-B7B7-799705D92F6A}">
      <dgm:prSet phldrT="[Text]"/>
      <dgm:spPr/>
      <dgm:t>
        <a:bodyPr/>
        <a:lstStyle/>
        <a:p>
          <a:r>
            <a:rPr lang="en-MY" dirty="0"/>
            <a:t>Passion</a:t>
          </a:r>
        </a:p>
      </dgm:t>
    </dgm:pt>
    <dgm:pt modelId="{F69B5BD8-770E-4091-BDA5-7D1E1F34868E}" type="parTrans" cxnId="{6B6B7A36-4481-40EE-B5ED-4E8C93505875}">
      <dgm:prSet/>
      <dgm:spPr/>
      <dgm:t>
        <a:bodyPr/>
        <a:lstStyle/>
        <a:p>
          <a:endParaRPr lang="en-MY"/>
        </a:p>
      </dgm:t>
    </dgm:pt>
    <dgm:pt modelId="{26CFCB91-1ABE-49A4-B34D-B238BDCF25CA}" type="sibTrans" cxnId="{6B6B7A36-4481-40EE-B5ED-4E8C93505875}">
      <dgm:prSet/>
      <dgm:spPr/>
      <dgm:t>
        <a:bodyPr/>
        <a:lstStyle/>
        <a:p>
          <a:endParaRPr lang="en-MY"/>
        </a:p>
      </dgm:t>
    </dgm:pt>
    <dgm:pt modelId="{393E7CB0-266E-4C23-B52B-CBA5735A7725}">
      <dgm:prSet phldrT="[Text]" custT="1"/>
      <dgm:spPr/>
      <dgm:t>
        <a:bodyPr/>
        <a:lstStyle/>
        <a:p>
          <a:r>
            <a:rPr lang="en-US" sz="3200" dirty="0"/>
            <a:t>Stay curious and embrace novelty</a:t>
          </a:r>
          <a:endParaRPr lang="en-MY" sz="3200" dirty="0"/>
        </a:p>
      </dgm:t>
    </dgm:pt>
    <dgm:pt modelId="{1963493B-B441-4E79-BC3F-BFF916A4370A}" type="parTrans" cxnId="{3C0A5D1C-B16A-4B94-A07D-734655BB4593}">
      <dgm:prSet/>
      <dgm:spPr/>
      <dgm:t>
        <a:bodyPr/>
        <a:lstStyle/>
        <a:p>
          <a:endParaRPr lang="en-MY"/>
        </a:p>
      </dgm:t>
    </dgm:pt>
    <dgm:pt modelId="{5C6233F4-5B0E-4F64-9AFD-383336D8B839}" type="sibTrans" cxnId="{3C0A5D1C-B16A-4B94-A07D-734655BB4593}">
      <dgm:prSet/>
      <dgm:spPr/>
      <dgm:t>
        <a:bodyPr/>
        <a:lstStyle/>
        <a:p>
          <a:endParaRPr lang="en-MY"/>
        </a:p>
      </dgm:t>
    </dgm:pt>
    <dgm:pt modelId="{9E79567B-8B8C-4435-AB7A-9771844F38E4}" type="pres">
      <dgm:prSet presAssocID="{15455180-E2F2-4907-AFFE-1AE73A1D6B30}" presName="Name0" presStyleCnt="0">
        <dgm:presLayoutVars>
          <dgm:dir/>
          <dgm:animLvl val="lvl"/>
          <dgm:resizeHandles/>
        </dgm:presLayoutVars>
      </dgm:prSet>
      <dgm:spPr/>
    </dgm:pt>
    <dgm:pt modelId="{43111B91-2DF9-4906-84C3-B7D659D81FFE}" type="pres">
      <dgm:prSet presAssocID="{19BED3EB-EF43-4A6E-9B06-841D72FD9A98}" presName="linNode" presStyleCnt="0"/>
      <dgm:spPr/>
    </dgm:pt>
    <dgm:pt modelId="{730D0667-D6F7-4724-94CE-FA420AD1ECB6}" type="pres">
      <dgm:prSet presAssocID="{19BED3EB-EF43-4A6E-9B06-841D72FD9A98}" presName="parentShp" presStyleLbl="node1" presStyleIdx="0" presStyleCnt="2">
        <dgm:presLayoutVars>
          <dgm:bulletEnabled val="1"/>
        </dgm:presLayoutVars>
      </dgm:prSet>
      <dgm:spPr/>
    </dgm:pt>
    <dgm:pt modelId="{AB7C3E00-AADF-436A-994C-2B27FB279E75}" type="pres">
      <dgm:prSet presAssocID="{19BED3EB-EF43-4A6E-9B06-841D72FD9A98}" presName="childShp" presStyleLbl="bgAccFollowNode1" presStyleIdx="0" presStyleCnt="2">
        <dgm:presLayoutVars>
          <dgm:bulletEnabled val="1"/>
        </dgm:presLayoutVars>
      </dgm:prSet>
      <dgm:spPr/>
    </dgm:pt>
    <dgm:pt modelId="{B0FE27EB-746E-44B9-8D31-ADC6CBBFA340}" type="pres">
      <dgm:prSet presAssocID="{04E37B44-5CE3-46FB-BF81-77A4DE4034C6}" presName="spacing" presStyleCnt="0"/>
      <dgm:spPr/>
    </dgm:pt>
    <dgm:pt modelId="{03EA8541-BE32-42D6-A606-20CA06A2747F}" type="pres">
      <dgm:prSet presAssocID="{5C47D518-14E1-4ED0-B7B7-799705D92F6A}" presName="linNode" presStyleCnt="0"/>
      <dgm:spPr/>
    </dgm:pt>
    <dgm:pt modelId="{B0754934-0805-4395-979B-E42A673EFD8C}" type="pres">
      <dgm:prSet presAssocID="{5C47D518-14E1-4ED0-B7B7-799705D92F6A}" presName="parentShp" presStyleLbl="node1" presStyleIdx="1" presStyleCnt="2">
        <dgm:presLayoutVars>
          <dgm:bulletEnabled val="1"/>
        </dgm:presLayoutVars>
      </dgm:prSet>
      <dgm:spPr/>
    </dgm:pt>
    <dgm:pt modelId="{F2AC8317-E7B2-46F3-B27A-AA294CA163AF}" type="pres">
      <dgm:prSet presAssocID="{5C47D518-14E1-4ED0-B7B7-799705D92F6A}" presName="childShp" presStyleLbl="bgAccFollowNode1" presStyleIdx="1" presStyleCnt="2">
        <dgm:presLayoutVars>
          <dgm:bulletEnabled val="1"/>
        </dgm:presLayoutVars>
      </dgm:prSet>
      <dgm:spPr/>
    </dgm:pt>
  </dgm:ptLst>
  <dgm:cxnLst>
    <dgm:cxn modelId="{7BBB8B0F-4765-464C-90E2-91CC42D1C694}" type="presOf" srcId="{393E7CB0-266E-4C23-B52B-CBA5735A7725}" destId="{F2AC8317-E7B2-46F3-B27A-AA294CA163AF}" srcOrd="0" destOrd="0" presId="urn:microsoft.com/office/officeart/2005/8/layout/vList6"/>
    <dgm:cxn modelId="{3C0A5D1C-B16A-4B94-A07D-734655BB4593}" srcId="{5C47D518-14E1-4ED0-B7B7-799705D92F6A}" destId="{393E7CB0-266E-4C23-B52B-CBA5735A7725}" srcOrd="0" destOrd="0" parTransId="{1963493B-B441-4E79-BC3F-BFF916A4370A}" sibTransId="{5C6233F4-5B0E-4F64-9AFD-383336D8B839}"/>
    <dgm:cxn modelId="{94DB4734-9EB7-461D-AC77-FE6DD2CF8416}" type="presOf" srcId="{5C47D518-14E1-4ED0-B7B7-799705D92F6A}" destId="{B0754934-0805-4395-979B-E42A673EFD8C}" srcOrd="0" destOrd="0" presId="urn:microsoft.com/office/officeart/2005/8/layout/vList6"/>
    <dgm:cxn modelId="{6B6B7A36-4481-40EE-B5ED-4E8C93505875}" srcId="{15455180-E2F2-4907-AFFE-1AE73A1D6B30}" destId="{5C47D518-14E1-4ED0-B7B7-799705D92F6A}" srcOrd="1" destOrd="0" parTransId="{F69B5BD8-770E-4091-BDA5-7D1E1F34868E}" sibTransId="{26CFCB91-1ABE-49A4-B34D-B238BDCF25CA}"/>
    <dgm:cxn modelId="{3E193465-0C7A-4A52-9C22-4BD2EBB12250}" srcId="{19BED3EB-EF43-4A6E-9B06-841D72FD9A98}" destId="{3C323BC4-4A09-41A6-9D21-6C627C93846F}" srcOrd="0" destOrd="0" parTransId="{3AB80D5A-B2AB-4673-A327-0580387F963B}" sibTransId="{C3EA84A2-00FC-4067-9D66-C5F60217E530}"/>
    <dgm:cxn modelId="{665F7983-FCCE-4636-B34B-CE5C098BF069}" type="presOf" srcId="{15455180-E2F2-4907-AFFE-1AE73A1D6B30}" destId="{9E79567B-8B8C-4435-AB7A-9771844F38E4}" srcOrd="0" destOrd="0" presId="urn:microsoft.com/office/officeart/2005/8/layout/vList6"/>
    <dgm:cxn modelId="{0B35B7B0-9762-4242-8E64-BC1305B8F4DB}" type="presOf" srcId="{19BED3EB-EF43-4A6E-9B06-841D72FD9A98}" destId="{730D0667-D6F7-4724-94CE-FA420AD1ECB6}" srcOrd="0" destOrd="0" presId="urn:microsoft.com/office/officeart/2005/8/layout/vList6"/>
    <dgm:cxn modelId="{5DDED9B6-6D22-4B39-A516-4AD9345F1E1C}" type="presOf" srcId="{3C323BC4-4A09-41A6-9D21-6C627C93846F}" destId="{AB7C3E00-AADF-436A-994C-2B27FB279E75}" srcOrd="0" destOrd="0" presId="urn:microsoft.com/office/officeart/2005/8/layout/vList6"/>
    <dgm:cxn modelId="{BD6EB9BA-6C28-43AA-94B1-AB833D9D42A7}" srcId="{15455180-E2F2-4907-AFFE-1AE73A1D6B30}" destId="{19BED3EB-EF43-4A6E-9B06-841D72FD9A98}" srcOrd="0" destOrd="0" parTransId="{9F831A11-3783-4CE4-A2BB-E6984776956E}" sibTransId="{04E37B44-5CE3-46FB-BF81-77A4DE4034C6}"/>
    <dgm:cxn modelId="{BB8FF68D-6354-4CBA-AB85-E4712B7DD2B3}" type="presParOf" srcId="{9E79567B-8B8C-4435-AB7A-9771844F38E4}" destId="{43111B91-2DF9-4906-84C3-B7D659D81FFE}" srcOrd="0" destOrd="0" presId="urn:microsoft.com/office/officeart/2005/8/layout/vList6"/>
    <dgm:cxn modelId="{E530555D-AC76-45DB-9A17-BF3B91656B8D}" type="presParOf" srcId="{43111B91-2DF9-4906-84C3-B7D659D81FFE}" destId="{730D0667-D6F7-4724-94CE-FA420AD1ECB6}" srcOrd="0" destOrd="0" presId="urn:microsoft.com/office/officeart/2005/8/layout/vList6"/>
    <dgm:cxn modelId="{14C858EE-42D4-4392-9DE8-54CC7CA5688A}" type="presParOf" srcId="{43111B91-2DF9-4906-84C3-B7D659D81FFE}" destId="{AB7C3E00-AADF-436A-994C-2B27FB279E75}" srcOrd="1" destOrd="0" presId="urn:microsoft.com/office/officeart/2005/8/layout/vList6"/>
    <dgm:cxn modelId="{EE370A82-7C6E-4890-B2D6-AF652CCF5F7D}" type="presParOf" srcId="{9E79567B-8B8C-4435-AB7A-9771844F38E4}" destId="{B0FE27EB-746E-44B9-8D31-ADC6CBBFA340}" srcOrd="1" destOrd="0" presId="urn:microsoft.com/office/officeart/2005/8/layout/vList6"/>
    <dgm:cxn modelId="{3AC7751A-317E-4245-BDF2-6F3FFCD1D832}" type="presParOf" srcId="{9E79567B-8B8C-4435-AB7A-9771844F38E4}" destId="{03EA8541-BE32-42D6-A606-20CA06A2747F}" srcOrd="2" destOrd="0" presId="urn:microsoft.com/office/officeart/2005/8/layout/vList6"/>
    <dgm:cxn modelId="{3FA6A5FF-4516-4620-B33E-49B9DD29B67A}" type="presParOf" srcId="{03EA8541-BE32-42D6-A606-20CA06A2747F}" destId="{B0754934-0805-4395-979B-E42A673EFD8C}" srcOrd="0" destOrd="0" presId="urn:microsoft.com/office/officeart/2005/8/layout/vList6"/>
    <dgm:cxn modelId="{401AE604-2137-469F-9AEA-C9D27AC63DAC}" type="presParOf" srcId="{03EA8541-BE32-42D6-A606-20CA06A2747F}" destId="{F2AC8317-E7B2-46F3-B27A-AA294CA163A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609D7-D711-48CE-BD87-A5073881A8C0}">
      <dsp:nvSpPr>
        <dsp:cNvPr id="0" name=""/>
        <dsp:cNvSpPr/>
      </dsp:nvSpPr>
      <dsp:spPr>
        <a:xfrm rot="5400000">
          <a:off x="2862806" y="131568"/>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MY" sz="1100" kern="1200" dirty="0">
              <a:solidFill>
                <a:schemeClr val="bg1"/>
              </a:solidFill>
            </a:rPr>
            <a:t>Time management</a:t>
          </a:r>
          <a:endParaRPr lang="en-MY" sz="1100" kern="1200" dirty="0"/>
        </a:p>
      </dsp:txBody>
      <dsp:txXfrm rot="-5400000">
        <a:off x="3239928" y="302354"/>
        <a:ext cx="1125963" cy="1294210"/>
      </dsp:txXfrm>
    </dsp:sp>
    <dsp:sp modelId="{68BA1A22-3E85-4E54-8347-8FB7A9EFB4B3}">
      <dsp:nvSpPr>
        <dsp:cNvPr id="0" name=""/>
        <dsp:cNvSpPr/>
      </dsp:nvSpPr>
      <dsp:spPr>
        <a:xfrm>
          <a:off x="4670438" y="385397"/>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EAFD3929-1C29-4DF9-8669-BC5496E435AD}">
      <dsp:nvSpPr>
        <dsp:cNvPr id="0" name=""/>
        <dsp:cNvSpPr/>
      </dsp:nvSpPr>
      <dsp:spPr>
        <a:xfrm rot="5400000">
          <a:off x="1096161" y="131568"/>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1473283" y="302354"/>
        <a:ext cx="1125963" cy="1294210"/>
      </dsp:txXfrm>
    </dsp:sp>
    <dsp:sp modelId="{C2B6D2CC-8776-45EA-9B3D-354A9513ACA3}">
      <dsp:nvSpPr>
        <dsp:cNvPr id="0" name=""/>
        <dsp:cNvSpPr/>
      </dsp:nvSpPr>
      <dsp:spPr>
        <a:xfrm rot="5400000">
          <a:off x="1976099" y="1727490"/>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MY" sz="1100" kern="1200" dirty="0">
              <a:solidFill>
                <a:schemeClr val="bg2"/>
              </a:solidFill>
            </a:rPr>
            <a:t>Finding an entrepreneur</a:t>
          </a:r>
        </a:p>
      </dsp:txBody>
      <dsp:txXfrm rot="-5400000">
        <a:off x="2353221" y="1898276"/>
        <a:ext cx="1125963" cy="1294210"/>
      </dsp:txXfrm>
    </dsp:sp>
    <dsp:sp modelId="{7B0C4ECA-EB3E-4C8B-BA4E-0758293ED9D7}">
      <dsp:nvSpPr>
        <dsp:cNvPr id="0" name=""/>
        <dsp:cNvSpPr/>
      </dsp:nvSpPr>
      <dsp:spPr>
        <a:xfrm>
          <a:off x="0" y="1981318"/>
          <a:ext cx="2030625" cy="1128125"/>
        </a:xfrm>
        <a:prstGeom prst="rect">
          <a:avLst/>
        </a:prstGeom>
        <a:noFill/>
        <a:ln>
          <a:noFill/>
        </a:ln>
        <a:effectLst/>
      </dsp:spPr>
      <dsp:style>
        <a:lnRef idx="0">
          <a:scrgbClr r="0" g="0" b="0"/>
        </a:lnRef>
        <a:fillRef idx="0">
          <a:scrgbClr r="0" g="0" b="0"/>
        </a:fillRef>
        <a:effectRef idx="0">
          <a:scrgbClr r="0" g="0" b="0"/>
        </a:effectRef>
        <a:fontRef idx="minor"/>
      </dsp:style>
    </dsp:sp>
    <dsp:sp modelId="{9A6BB672-84FB-4924-B959-8588C8607C54}">
      <dsp:nvSpPr>
        <dsp:cNvPr id="0" name=""/>
        <dsp:cNvSpPr/>
      </dsp:nvSpPr>
      <dsp:spPr>
        <a:xfrm rot="5400000">
          <a:off x="3742743" y="1727490"/>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4119865" y="1898276"/>
        <a:ext cx="1125963" cy="1294210"/>
      </dsp:txXfrm>
    </dsp:sp>
    <dsp:sp modelId="{AA6FEBAC-B51B-460F-ACEF-499F6D408292}">
      <dsp:nvSpPr>
        <dsp:cNvPr id="0" name=""/>
        <dsp:cNvSpPr/>
      </dsp:nvSpPr>
      <dsp:spPr>
        <a:xfrm rot="5400000">
          <a:off x="2862806" y="3323411"/>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MY" sz="1100" kern="1200" dirty="0">
              <a:solidFill>
                <a:schemeClr val="bg2"/>
              </a:solidFill>
            </a:rPr>
            <a:t>Communication</a:t>
          </a:r>
          <a:r>
            <a:rPr lang="en-MY" sz="1100" kern="1200" dirty="0"/>
            <a:t> </a:t>
          </a:r>
        </a:p>
      </dsp:txBody>
      <dsp:txXfrm rot="-5400000">
        <a:off x="3239928" y="3494197"/>
        <a:ext cx="1125963" cy="1294210"/>
      </dsp:txXfrm>
    </dsp:sp>
    <dsp:sp modelId="{772F0EAD-0DDF-4724-82A8-50F88678C5EA}">
      <dsp:nvSpPr>
        <dsp:cNvPr id="0" name=""/>
        <dsp:cNvSpPr/>
      </dsp:nvSpPr>
      <dsp:spPr>
        <a:xfrm>
          <a:off x="4670438" y="3577239"/>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5875654A-600A-48E5-85AA-7E62EB8B6AD9}">
      <dsp:nvSpPr>
        <dsp:cNvPr id="0" name=""/>
        <dsp:cNvSpPr/>
      </dsp:nvSpPr>
      <dsp:spPr>
        <a:xfrm rot="5400000">
          <a:off x="1096161" y="3323411"/>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1473283" y="3494197"/>
        <a:ext cx="1125963" cy="129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609D7-D711-48CE-BD87-A5073881A8C0}">
      <dsp:nvSpPr>
        <dsp:cNvPr id="0" name=""/>
        <dsp:cNvSpPr/>
      </dsp:nvSpPr>
      <dsp:spPr>
        <a:xfrm rot="5400000">
          <a:off x="2862806" y="131568"/>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precisely organize the time management like do timetable</a:t>
          </a:r>
          <a:endParaRPr lang="en-MY" sz="1300" kern="1200" dirty="0"/>
        </a:p>
      </dsp:txBody>
      <dsp:txXfrm rot="-5400000">
        <a:off x="3239928" y="302354"/>
        <a:ext cx="1125963" cy="1294210"/>
      </dsp:txXfrm>
    </dsp:sp>
    <dsp:sp modelId="{68BA1A22-3E85-4E54-8347-8FB7A9EFB4B3}">
      <dsp:nvSpPr>
        <dsp:cNvPr id="0" name=""/>
        <dsp:cNvSpPr/>
      </dsp:nvSpPr>
      <dsp:spPr>
        <a:xfrm>
          <a:off x="4670438" y="385397"/>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EAFD3929-1C29-4DF9-8669-BC5496E435AD}">
      <dsp:nvSpPr>
        <dsp:cNvPr id="0" name=""/>
        <dsp:cNvSpPr/>
      </dsp:nvSpPr>
      <dsp:spPr>
        <a:xfrm rot="5400000">
          <a:off x="1096161" y="131568"/>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1473283" y="302354"/>
        <a:ext cx="1125963" cy="1294210"/>
      </dsp:txXfrm>
    </dsp:sp>
    <dsp:sp modelId="{C2B6D2CC-8776-45EA-9B3D-354A9513ACA3}">
      <dsp:nvSpPr>
        <dsp:cNvPr id="0" name=""/>
        <dsp:cNvSpPr/>
      </dsp:nvSpPr>
      <dsp:spPr>
        <a:xfrm rot="5400000">
          <a:off x="1976099" y="1727490"/>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search through internet for suitable person</a:t>
          </a:r>
          <a:endParaRPr lang="en-MY" sz="1300" kern="1200" dirty="0">
            <a:solidFill>
              <a:schemeClr val="bg2"/>
            </a:solidFill>
          </a:endParaRPr>
        </a:p>
      </dsp:txBody>
      <dsp:txXfrm rot="-5400000">
        <a:off x="2353221" y="1898276"/>
        <a:ext cx="1125963" cy="1294210"/>
      </dsp:txXfrm>
    </dsp:sp>
    <dsp:sp modelId="{7B0C4ECA-EB3E-4C8B-BA4E-0758293ED9D7}">
      <dsp:nvSpPr>
        <dsp:cNvPr id="0" name=""/>
        <dsp:cNvSpPr/>
      </dsp:nvSpPr>
      <dsp:spPr>
        <a:xfrm>
          <a:off x="0" y="1981318"/>
          <a:ext cx="2030625" cy="1128125"/>
        </a:xfrm>
        <a:prstGeom prst="rect">
          <a:avLst/>
        </a:prstGeom>
        <a:noFill/>
        <a:ln>
          <a:noFill/>
        </a:ln>
        <a:effectLst/>
      </dsp:spPr>
      <dsp:style>
        <a:lnRef idx="0">
          <a:scrgbClr r="0" g="0" b="0"/>
        </a:lnRef>
        <a:fillRef idx="0">
          <a:scrgbClr r="0" g="0" b="0"/>
        </a:fillRef>
        <a:effectRef idx="0">
          <a:scrgbClr r="0" g="0" b="0"/>
        </a:effectRef>
        <a:fontRef idx="minor"/>
      </dsp:style>
    </dsp:sp>
    <dsp:sp modelId="{9A6BB672-84FB-4924-B959-8588C8607C54}">
      <dsp:nvSpPr>
        <dsp:cNvPr id="0" name=""/>
        <dsp:cNvSpPr/>
      </dsp:nvSpPr>
      <dsp:spPr>
        <a:xfrm rot="5400000">
          <a:off x="3742743" y="1727490"/>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4119865" y="1898276"/>
        <a:ext cx="1125963" cy="1294210"/>
      </dsp:txXfrm>
    </dsp:sp>
    <dsp:sp modelId="{AA6FEBAC-B51B-460F-ACEF-499F6D408292}">
      <dsp:nvSpPr>
        <dsp:cNvPr id="0" name=""/>
        <dsp:cNvSpPr/>
      </dsp:nvSpPr>
      <dsp:spPr>
        <a:xfrm rot="5400000">
          <a:off x="2862806" y="3323411"/>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rPr>
            <a:t>make a discussion through online medium like WhatsApp</a:t>
          </a:r>
          <a:r>
            <a:rPr lang="en-MY" sz="1300" kern="1200" dirty="0"/>
            <a:t> </a:t>
          </a:r>
        </a:p>
      </dsp:txBody>
      <dsp:txXfrm rot="-5400000">
        <a:off x="3239928" y="3494197"/>
        <a:ext cx="1125963" cy="1294210"/>
      </dsp:txXfrm>
    </dsp:sp>
    <dsp:sp modelId="{772F0EAD-0DDF-4724-82A8-50F88678C5EA}">
      <dsp:nvSpPr>
        <dsp:cNvPr id="0" name=""/>
        <dsp:cNvSpPr/>
      </dsp:nvSpPr>
      <dsp:spPr>
        <a:xfrm>
          <a:off x="4670438" y="3577239"/>
          <a:ext cx="2098313" cy="1128125"/>
        </a:xfrm>
        <a:prstGeom prst="rect">
          <a:avLst/>
        </a:prstGeom>
        <a:noFill/>
        <a:ln>
          <a:noFill/>
        </a:ln>
        <a:effectLst/>
      </dsp:spPr>
      <dsp:style>
        <a:lnRef idx="0">
          <a:scrgbClr r="0" g="0" b="0"/>
        </a:lnRef>
        <a:fillRef idx="0">
          <a:scrgbClr r="0" g="0" b="0"/>
        </a:fillRef>
        <a:effectRef idx="0">
          <a:scrgbClr r="0" g="0" b="0"/>
        </a:effectRef>
        <a:fontRef idx="minor"/>
      </dsp:style>
    </dsp:sp>
    <dsp:sp modelId="{5875654A-600A-48E5-85AA-7E62EB8B6AD9}">
      <dsp:nvSpPr>
        <dsp:cNvPr id="0" name=""/>
        <dsp:cNvSpPr/>
      </dsp:nvSpPr>
      <dsp:spPr>
        <a:xfrm rot="5400000">
          <a:off x="1096161" y="3323411"/>
          <a:ext cx="1880208" cy="163578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MY" sz="3600" kern="1200"/>
        </a:p>
      </dsp:txBody>
      <dsp:txXfrm rot="-5400000">
        <a:off x="1473283" y="3494197"/>
        <a:ext cx="1125963" cy="1294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94641-CFD2-4FF1-9C54-FD0470F482B3}">
      <dsp:nvSpPr>
        <dsp:cNvPr id="0" name=""/>
        <dsp:cNvSpPr/>
      </dsp:nvSpPr>
      <dsp:spPr>
        <a:xfrm>
          <a:off x="2742614" y="0"/>
          <a:ext cx="4113921" cy="21050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Do research to be well-prepared</a:t>
          </a:r>
          <a:endParaRPr lang="en-MY" sz="3200" kern="1200" dirty="0"/>
        </a:p>
      </dsp:txBody>
      <dsp:txXfrm>
        <a:off x="2742614" y="263135"/>
        <a:ext cx="3324516" cy="1578811"/>
      </dsp:txXfrm>
    </dsp:sp>
    <dsp:sp modelId="{E34A8811-269E-498C-8377-BCF7F13C4CCC}">
      <dsp:nvSpPr>
        <dsp:cNvPr id="0" name=""/>
        <dsp:cNvSpPr/>
      </dsp:nvSpPr>
      <dsp:spPr>
        <a:xfrm>
          <a:off x="0" y="539"/>
          <a:ext cx="2742614" cy="210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MY" sz="3200" kern="1200" dirty="0"/>
            <a:t>Resourceful</a:t>
          </a:r>
        </a:p>
      </dsp:txBody>
      <dsp:txXfrm>
        <a:off x="102762" y="103301"/>
        <a:ext cx="2537090" cy="1899557"/>
      </dsp:txXfrm>
    </dsp:sp>
    <dsp:sp modelId="{51D71B49-5FAC-4610-890B-C383933593F6}">
      <dsp:nvSpPr>
        <dsp:cNvPr id="0" name=""/>
        <dsp:cNvSpPr/>
      </dsp:nvSpPr>
      <dsp:spPr>
        <a:xfrm>
          <a:off x="2742614" y="2316129"/>
          <a:ext cx="4113921" cy="21050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Face different clients and able to come up with ideas that can satisfy clients' need</a:t>
          </a:r>
          <a:endParaRPr lang="en-MY" sz="2400" kern="1200" dirty="0"/>
        </a:p>
        <a:p>
          <a:pPr marL="228600" lvl="1" indent="-228600" algn="l" defTabSz="977900">
            <a:lnSpc>
              <a:spcPct val="90000"/>
            </a:lnSpc>
            <a:spcBef>
              <a:spcPct val="0"/>
            </a:spcBef>
            <a:spcAft>
              <a:spcPct val="15000"/>
            </a:spcAft>
            <a:buChar char="•"/>
          </a:pPr>
          <a:endParaRPr lang="en-MY" sz="2200" kern="1200" dirty="0"/>
        </a:p>
      </dsp:txBody>
      <dsp:txXfrm>
        <a:off x="2742614" y="2579264"/>
        <a:ext cx="3324516" cy="1578811"/>
      </dsp:txXfrm>
    </dsp:sp>
    <dsp:sp modelId="{4AC307BB-0236-4CE6-9F59-A636BAE8FE7D}">
      <dsp:nvSpPr>
        <dsp:cNvPr id="0" name=""/>
        <dsp:cNvSpPr/>
      </dsp:nvSpPr>
      <dsp:spPr>
        <a:xfrm>
          <a:off x="0" y="2316129"/>
          <a:ext cx="2742614" cy="21050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MY" sz="3200" kern="1200" dirty="0"/>
            <a:t>Critical thinking skill</a:t>
          </a:r>
        </a:p>
      </dsp:txBody>
      <dsp:txXfrm>
        <a:off x="102762" y="2418891"/>
        <a:ext cx="2537090" cy="1899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1B2D-2EDD-40D8-BA5E-BDD692E89D8A}">
      <dsp:nvSpPr>
        <dsp:cNvPr id="0" name=""/>
        <dsp:cNvSpPr/>
      </dsp:nvSpPr>
      <dsp:spPr>
        <a:xfrm>
          <a:off x="3094563" y="603"/>
          <a:ext cx="4641844" cy="2352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Learn from mistake to improve ourselves</a:t>
          </a:r>
          <a:endParaRPr lang="en-MY" sz="3200" kern="1200" dirty="0"/>
        </a:p>
      </dsp:txBody>
      <dsp:txXfrm>
        <a:off x="3094563" y="294673"/>
        <a:ext cx="3759634" cy="1764419"/>
      </dsp:txXfrm>
    </dsp:sp>
    <dsp:sp modelId="{CD237791-60D7-4097-8BC8-3C17443CC03A}">
      <dsp:nvSpPr>
        <dsp:cNvPr id="0" name=""/>
        <dsp:cNvSpPr/>
      </dsp:nvSpPr>
      <dsp:spPr>
        <a:xfrm>
          <a:off x="0" y="603"/>
          <a:ext cx="3094563" cy="23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MY" sz="4200" kern="1200" dirty="0"/>
            <a:t>Tolerance of failure</a:t>
          </a:r>
        </a:p>
      </dsp:txBody>
      <dsp:txXfrm>
        <a:off x="114842" y="115445"/>
        <a:ext cx="2864879" cy="2122875"/>
      </dsp:txXfrm>
    </dsp:sp>
    <dsp:sp modelId="{54DA4A1A-6E97-4303-9031-4E99D42042E7}">
      <dsp:nvSpPr>
        <dsp:cNvPr id="0" name=""/>
        <dsp:cNvSpPr/>
      </dsp:nvSpPr>
      <dsp:spPr>
        <a:xfrm>
          <a:off x="3094563" y="2588418"/>
          <a:ext cx="4641844" cy="2352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Trust ourselves and other team members</a:t>
          </a:r>
          <a:endParaRPr lang="en-MY" sz="3200" kern="1200" dirty="0"/>
        </a:p>
      </dsp:txBody>
      <dsp:txXfrm>
        <a:off x="3094563" y="2882488"/>
        <a:ext cx="3759634" cy="1764419"/>
      </dsp:txXfrm>
    </dsp:sp>
    <dsp:sp modelId="{56C119CB-EC6E-492B-96C3-3079770E37F9}">
      <dsp:nvSpPr>
        <dsp:cNvPr id="0" name=""/>
        <dsp:cNvSpPr/>
      </dsp:nvSpPr>
      <dsp:spPr>
        <a:xfrm>
          <a:off x="0" y="2588418"/>
          <a:ext cx="3094563" cy="23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MY" sz="4200" kern="1200" dirty="0"/>
            <a:t>Confident</a:t>
          </a:r>
        </a:p>
      </dsp:txBody>
      <dsp:txXfrm>
        <a:off x="114842" y="2703260"/>
        <a:ext cx="2864879" cy="2122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3E00-AADF-436A-994C-2B27FB279E75}">
      <dsp:nvSpPr>
        <dsp:cNvPr id="0" name=""/>
        <dsp:cNvSpPr/>
      </dsp:nvSpPr>
      <dsp:spPr>
        <a:xfrm>
          <a:off x="2921743" y="462"/>
          <a:ext cx="4382616" cy="180406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Inspire each other and come up with better ideas</a:t>
          </a:r>
          <a:endParaRPr lang="en-MY" sz="3200" kern="1200" dirty="0"/>
        </a:p>
      </dsp:txBody>
      <dsp:txXfrm>
        <a:off x="2921743" y="225970"/>
        <a:ext cx="3706094" cy="1353045"/>
      </dsp:txXfrm>
    </dsp:sp>
    <dsp:sp modelId="{730D0667-D6F7-4724-94CE-FA420AD1ECB6}">
      <dsp:nvSpPr>
        <dsp:cNvPr id="0" name=""/>
        <dsp:cNvSpPr/>
      </dsp:nvSpPr>
      <dsp:spPr>
        <a:xfrm>
          <a:off x="0" y="462"/>
          <a:ext cx="2921744" cy="180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MY" sz="3700" kern="1200" dirty="0"/>
            <a:t>Teamwork</a:t>
          </a:r>
        </a:p>
      </dsp:txBody>
      <dsp:txXfrm>
        <a:off x="88067" y="88529"/>
        <a:ext cx="2745610" cy="1627926"/>
      </dsp:txXfrm>
    </dsp:sp>
    <dsp:sp modelId="{F2AC8317-E7B2-46F3-B27A-AA294CA163AF}">
      <dsp:nvSpPr>
        <dsp:cNvPr id="0" name=""/>
        <dsp:cNvSpPr/>
      </dsp:nvSpPr>
      <dsp:spPr>
        <a:xfrm>
          <a:off x="2921743" y="1984929"/>
          <a:ext cx="4382616" cy="180406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Stay curious and embrace novelty</a:t>
          </a:r>
          <a:endParaRPr lang="en-MY" sz="3200" kern="1200" dirty="0"/>
        </a:p>
      </dsp:txBody>
      <dsp:txXfrm>
        <a:off x="2921743" y="2210437"/>
        <a:ext cx="3706094" cy="1353045"/>
      </dsp:txXfrm>
    </dsp:sp>
    <dsp:sp modelId="{B0754934-0805-4395-979B-E42A673EFD8C}">
      <dsp:nvSpPr>
        <dsp:cNvPr id="0" name=""/>
        <dsp:cNvSpPr/>
      </dsp:nvSpPr>
      <dsp:spPr>
        <a:xfrm>
          <a:off x="0" y="1984929"/>
          <a:ext cx="2921744" cy="180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MY" sz="3700" kern="1200" dirty="0"/>
            <a:t>Passion</a:t>
          </a:r>
        </a:p>
      </dsp:txBody>
      <dsp:txXfrm>
        <a:off x="88067" y="2072996"/>
        <a:ext cx="2745610" cy="162792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360993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1/12/2021</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1/12/2021</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1/12/2021</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1/12/2021</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1/12/2021</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1/12/2021</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1/12/2021</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1/12/2021</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1/12/2021</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1/12/2021</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allwhitebackground.com/powerpoint-background.html"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allwhitebackground.com/powerpoint-background.html" TargetMode="External"/><Relationship Id="rId7" Type="http://schemas.openxmlformats.org/officeDocument/2006/relationships/hyperlink" Target="https://www.flickr.com/photos/pjtubridy/395816428"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s://omgnews.today/tesla-denies-musk-talks-israeli-ai-vision-firm-cortica/" TargetMode="External"/><Relationship Id="rId10" Type="http://schemas.openxmlformats.org/officeDocument/2006/relationships/image" Target="../media/image8.png"/><Relationship Id="rId4" Type="http://schemas.openxmlformats.org/officeDocument/2006/relationships/image" Target="../media/image4.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14800"/>
            <a:ext cx="10658399" cy="1158446"/>
          </a:xfrm>
        </p:spPr>
        <p:txBody>
          <a:bodyPr>
            <a:noAutofit/>
          </a:bodyPr>
          <a:lstStyle/>
          <a:p>
            <a:r>
              <a:rPr lang="en-US" sz="3200" dirty="0">
                <a:effectLst>
                  <a:glow rad="165100">
                    <a:schemeClr val="accent1">
                      <a:alpha val="99000"/>
                    </a:schemeClr>
                  </a:glow>
                </a:effectLst>
              </a:rPr>
              <a:t>JOURNEY OF ENGINEER AS AN ENTREPRENEUR</a:t>
            </a:r>
          </a:p>
        </p:txBody>
      </p:sp>
      <p:sp>
        <p:nvSpPr>
          <p:cNvPr id="3" name="Subtitle 2"/>
          <p:cNvSpPr>
            <a:spLocks noGrp="1"/>
          </p:cNvSpPr>
          <p:nvPr>
            <p:ph type="subTitle" idx="1"/>
          </p:nvPr>
        </p:nvSpPr>
        <p:spPr/>
        <p:txBody>
          <a:bodyPr/>
          <a:lstStyle/>
          <a:p>
            <a:r>
              <a:rPr lang="en-US" dirty="0"/>
              <a:t>UHMT1012-45</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tx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9382"/>
            <a:ext cx="10515600" cy="759618"/>
          </a:xfrm>
        </p:spPr>
        <p:txBody>
          <a:bodyPr>
            <a:normAutofit/>
            <a:scene3d>
              <a:camera prst="orthographicFront"/>
              <a:lightRig rig="threePt" dir="t"/>
            </a:scene3d>
            <a:sp3d contourW="12700">
              <a:bevelB w="38100" h="38100" prst="slope"/>
              <a:contourClr>
                <a:schemeClr val="tx1"/>
              </a:contourClr>
            </a:sp3d>
          </a:bodyPr>
          <a:lstStyle/>
          <a:p>
            <a:pPr algn="ctr"/>
            <a:r>
              <a:rPr lang="en-US" sz="4000" dirty="0">
                <a:solidFill>
                  <a:schemeClr val="tx1"/>
                </a:solidFill>
              </a:rPr>
              <a:t>LESSON LEARN FROM THIS PROJECT</a:t>
            </a:r>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3F4C62D-17C0-47E7-974E-80C09F13A0A1}"/>
              </a:ext>
            </a:extLst>
          </p:cNvPr>
          <p:cNvGraphicFramePr/>
          <p:nvPr>
            <p:extLst>
              <p:ext uri="{D42A27DB-BD31-4B8C-83A1-F6EECF244321}">
                <p14:modId xmlns:p14="http://schemas.microsoft.com/office/powerpoint/2010/main" val="1325335087"/>
              </p:ext>
            </p:extLst>
          </p:nvPr>
        </p:nvGraphicFramePr>
        <p:xfrm>
          <a:off x="2667732" y="1218125"/>
          <a:ext cx="6856536" cy="442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91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1FF7D2B-BA7C-4FC4-85E5-9FB449B22C94}"/>
              </a:ext>
            </a:extLst>
          </p:cNvPr>
          <p:cNvGraphicFramePr/>
          <p:nvPr>
            <p:extLst>
              <p:ext uri="{D42A27DB-BD31-4B8C-83A1-F6EECF244321}">
                <p14:modId xmlns:p14="http://schemas.microsoft.com/office/powerpoint/2010/main" val="2807718474"/>
              </p:ext>
            </p:extLst>
          </p:nvPr>
        </p:nvGraphicFramePr>
        <p:xfrm>
          <a:off x="2227796" y="958209"/>
          <a:ext cx="7736408" cy="494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3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49C3D17C-1DD6-410B-B9BB-EC5032AA9991}"/>
              </a:ext>
            </a:extLst>
          </p:cNvPr>
          <p:cNvGraphicFramePr/>
          <p:nvPr>
            <p:extLst>
              <p:ext uri="{D42A27DB-BD31-4B8C-83A1-F6EECF244321}">
                <p14:modId xmlns:p14="http://schemas.microsoft.com/office/powerpoint/2010/main" val="517098489"/>
              </p:ext>
            </p:extLst>
          </p:nvPr>
        </p:nvGraphicFramePr>
        <p:xfrm>
          <a:off x="2443820" y="1534273"/>
          <a:ext cx="7304360" cy="3789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4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0954-B970-42FF-910C-EE68B0CF793E}"/>
              </a:ext>
            </a:extLst>
          </p:cNvPr>
          <p:cNvSpPr>
            <a:spLocks noGrp="1"/>
          </p:cNvSpPr>
          <p:nvPr>
            <p:ph type="title"/>
          </p:nvPr>
        </p:nvSpPr>
        <p:spPr>
          <a:xfrm>
            <a:off x="838200" y="291384"/>
            <a:ext cx="10515600" cy="1145224"/>
          </a:xfrm>
        </p:spPr>
        <p:txBody>
          <a:bodyPr/>
          <a:lstStyle/>
          <a:p>
            <a:r>
              <a:rPr lang="en-US" dirty="0"/>
              <a:t>CONCLUSION</a:t>
            </a:r>
            <a:endParaRPr lang="en-MY" dirty="0"/>
          </a:p>
        </p:txBody>
      </p:sp>
      <p:sp>
        <p:nvSpPr>
          <p:cNvPr id="3" name="TextBox 2">
            <a:extLst>
              <a:ext uri="{FF2B5EF4-FFF2-40B4-BE49-F238E27FC236}">
                <a16:creationId xmlns:a16="http://schemas.microsoft.com/office/drawing/2014/main" id="{9555DB7C-3F85-4B4D-8231-E47ECF5555AF}"/>
              </a:ext>
            </a:extLst>
          </p:cNvPr>
          <p:cNvSpPr txBox="1"/>
          <p:nvPr/>
        </p:nvSpPr>
        <p:spPr>
          <a:xfrm>
            <a:off x="4511824" y="2276872"/>
            <a:ext cx="6624736" cy="3785652"/>
          </a:xfrm>
          <a:prstGeom prst="rect">
            <a:avLst/>
          </a:prstGeom>
          <a:noFill/>
          <a:ln w="76200">
            <a:solidFill>
              <a:schemeClr val="tx2">
                <a:lumMod val="90000"/>
              </a:schemeClr>
            </a:solidFill>
          </a:ln>
        </p:spPr>
        <p:txBody>
          <a:bodyPr wrap="square" rtlCol="0">
            <a:spAutoFit/>
          </a:bodyPr>
          <a:lstStyle/>
          <a:p>
            <a:pPr marL="342900" indent="-342900">
              <a:buFont typeface="Wingdings" panose="05000000000000000000" pitchFamily="2" charset="2"/>
              <a:buChar char="Ø"/>
            </a:pPr>
            <a:r>
              <a:rPr lang="en-GB" sz="2400" b="0" i="0" u="sng" dirty="0">
                <a:effectLst/>
                <a:latin typeface="Times New Roman" panose="02020603050405020304" pitchFamily="18" charset="0"/>
              </a:rPr>
              <a:t>As a student who is still studying in university, we have to value our time to improve ourselves as much as we can. </a:t>
            </a:r>
            <a:endParaRPr lang="en-GB" sz="2400" u="sng" dirty="0">
              <a:latin typeface="Times New Roman" panose="02020603050405020304" pitchFamily="18" charset="0"/>
            </a:endParaRPr>
          </a:p>
          <a:p>
            <a:pPr marL="342900" indent="-342900">
              <a:buFont typeface="Wingdings" panose="05000000000000000000" pitchFamily="2" charset="2"/>
              <a:buChar char="Ø"/>
            </a:pPr>
            <a:r>
              <a:rPr lang="en-GB" sz="2400" b="0" i="0" u="sng" dirty="0">
                <a:effectLst/>
                <a:latin typeface="Times New Roman" panose="02020603050405020304" pitchFamily="18" charset="0"/>
              </a:rPr>
              <a:t>We must understand that all those assignments and projects really do help us in developing all the skills required for a job.</a:t>
            </a:r>
          </a:p>
          <a:p>
            <a:pPr marL="342900" indent="-342900">
              <a:buFont typeface="Wingdings" panose="05000000000000000000" pitchFamily="2" charset="2"/>
              <a:buChar char="Ø"/>
            </a:pPr>
            <a:r>
              <a:rPr lang="en-GB" sz="2400" b="0" i="0" u="sng" dirty="0">
                <a:effectLst/>
                <a:latin typeface="Times New Roman" panose="02020603050405020304" pitchFamily="18" charset="0"/>
              </a:rPr>
              <a:t>It is not too late for us to start now. </a:t>
            </a:r>
            <a:endParaRPr lang="en-GB" sz="2400" u="sng" dirty="0">
              <a:latin typeface="Times New Roman" panose="02020603050405020304" pitchFamily="18" charset="0"/>
            </a:endParaRPr>
          </a:p>
          <a:p>
            <a:pPr marL="342900" indent="-342900">
              <a:buFont typeface="Wingdings" panose="05000000000000000000" pitchFamily="2" charset="2"/>
              <a:buChar char="Ø"/>
            </a:pPr>
            <a:r>
              <a:rPr lang="en-GB" sz="2400" b="0" i="0" u="sng" dirty="0">
                <a:effectLst/>
                <a:latin typeface="Times New Roman" panose="02020603050405020304" pitchFamily="18" charset="0"/>
              </a:rPr>
              <a:t>The future is in our hands.</a:t>
            </a:r>
          </a:p>
          <a:p>
            <a:pPr marL="342900" indent="-342900">
              <a:buFont typeface="Wingdings" panose="05000000000000000000" pitchFamily="2" charset="2"/>
              <a:buChar char="Ø"/>
            </a:pPr>
            <a:r>
              <a:rPr lang="en-GB" sz="2400" b="0" i="0" u="sng" dirty="0">
                <a:effectLst/>
                <a:latin typeface="Times New Roman" panose="02020603050405020304" pitchFamily="18" charset="0"/>
              </a:rPr>
              <a:t>We hope that we are able to practise all the skills and apply them in our future job. </a:t>
            </a:r>
            <a:endParaRPr lang="en-MY" sz="2400" u="sng" dirty="0"/>
          </a:p>
        </p:txBody>
      </p:sp>
      <p:sp>
        <p:nvSpPr>
          <p:cNvPr id="6" name="Arrow: Bent-Up 5">
            <a:extLst>
              <a:ext uri="{FF2B5EF4-FFF2-40B4-BE49-F238E27FC236}">
                <a16:creationId xmlns:a16="http://schemas.microsoft.com/office/drawing/2014/main" id="{C47012DC-11E8-45CA-B77D-76534889F447}"/>
              </a:ext>
            </a:extLst>
          </p:cNvPr>
          <p:cNvSpPr/>
          <p:nvPr/>
        </p:nvSpPr>
        <p:spPr>
          <a:xfrm rot="5400000">
            <a:off x="1872876" y="2107508"/>
            <a:ext cx="1857516" cy="10441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Frame 6">
            <a:extLst>
              <a:ext uri="{FF2B5EF4-FFF2-40B4-BE49-F238E27FC236}">
                <a16:creationId xmlns:a16="http://schemas.microsoft.com/office/drawing/2014/main" id="{6BEB6BE4-92DB-4F4B-B768-798D51196CC9}"/>
              </a:ext>
            </a:extLst>
          </p:cNvPr>
          <p:cNvSpPr/>
          <p:nvPr/>
        </p:nvSpPr>
        <p:spPr>
          <a:xfrm>
            <a:off x="603097" y="517944"/>
            <a:ext cx="3672408" cy="12961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1131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9D79F-E975-4186-A594-92A8664256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1F518F-6B50-466B-BB9A-2112BE1D6B62}"/>
              </a:ext>
            </a:extLst>
          </p:cNvPr>
          <p:cNvSpPr txBox="1"/>
          <p:nvPr/>
        </p:nvSpPr>
        <p:spPr>
          <a:xfrm>
            <a:off x="3395700" y="2967335"/>
            <a:ext cx="5400600" cy="923330"/>
          </a:xfrm>
          <a:prstGeom prst="rect">
            <a:avLst/>
          </a:prstGeom>
          <a:noFill/>
        </p:spPr>
        <p:txBody>
          <a:bodyPr wrap="square" rtlCol="0">
            <a:spAutoFit/>
          </a:bodyPr>
          <a:lstStyle/>
          <a:p>
            <a:pPr algn="ctr"/>
            <a:r>
              <a:rPr lang="en-US" sz="5400" dirty="0"/>
              <a:t>THANK YOU</a:t>
            </a:r>
            <a:endParaRPr lang="en-MY" sz="5400" dirty="0"/>
          </a:p>
        </p:txBody>
      </p:sp>
    </p:spTree>
    <p:extLst>
      <p:ext uri="{BB962C8B-B14F-4D97-AF65-F5344CB8AC3E}">
        <p14:creationId xmlns:p14="http://schemas.microsoft.com/office/powerpoint/2010/main" val="13959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C members:</a:t>
            </a:r>
          </a:p>
        </p:txBody>
      </p:sp>
      <p:sp>
        <p:nvSpPr>
          <p:cNvPr id="4" name="Rectangle 3">
            <a:extLst>
              <a:ext uri="{FF2B5EF4-FFF2-40B4-BE49-F238E27FC236}">
                <a16:creationId xmlns:a16="http://schemas.microsoft.com/office/drawing/2014/main" id="{9A417B31-D5B6-412E-BBB3-9AC10ADDD253}"/>
              </a:ext>
            </a:extLst>
          </p:cNvPr>
          <p:cNvSpPr/>
          <p:nvPr/>
        </p:nvSpPr>
        <p:spPr>
          <a:xfrm>
            <a:off x="6976410" y="0"/>
            <a:ext cx="5138060" cy="68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a:extLst>
              <a:ext uri="{FF2B5EF4-FFF2-40B4-BE49-F238E27FC236}">
                <a16:creationId xmlns:a16="http://schemas.microsoft.com/office/drawing/2014/main" id="{BE7266DF-C296-482B-B790-AC2D8BEB241A}"/>
              </a:ext>
            </a:extLst>
          </p:cNvPr>
          <p:cNvSpPr/>
          <p:nvPr/>
        </p:nvSpPr>
        <p:spPr>
          <a:xfrm>
            <a:off x="6943696" y="0"/>
            <a:ext cx="148657" cy="68440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7A51E2F5-A376-4944-A6FE-CEE34909EAC6}"/>
              </a:ext>
            </a:extLst>
          </p:cNvPr>
          <p:cNvSpPr/>
          <p:nvPr/>
        </p:nvSpPr>
        <p:spPr>
          <a:xfrm>
            <a:off x="8311659" y="-1"/>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EC163240-E85E-4434-BF5B-8A6619752C44}"/>
              </a:ext>
            </a:extLst>
          </p:cNvPr>
          <p:cNvSpPr/>
          <p:nvPr/>
        </p:nvSpPr>
        <p:spPr>
          <a:xfrm>
            <a:off x="12035430" y="-1"/>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p>
        </p:txBody>
      </p:sp>
      <p:graphicFrame>
        <p:nvGraphicFramePr>
          <p:cNvPr id="9" name="Table 9">
            <a:extLst>
              <a:ext uri="{FF2B5EF4-FFF2-40B4-BE49-F238E27FC236}">
                <a16:creationId xmlns:a16="http://schemas.microsoft.com/office/drawing/2014/main" id="{37F93D95-BB93-4FE9-B1D8-4E085C07364C}"/>
              </a:ext>
            </a:extLst>
          </p:cNvPr>
          <p:cNvGraphicFramePr>
            <a:graphicFrameLocks noGrp="1"/>
          </p:cNvGraphicFramePr>
          <p:nvPr>
            <p:extLst>
              <p:ext uri="{D42A27DB-BD31-4B8C-83A1-F6EECF244321}">
                <p14:modId xmlns:p14="http://schemas.microsoft.com/office/powerpoint/2010/main" val="2511376734"/>
              </p:ext>
            </p:extLst>
          </p:nvPr>
        </p:nvGraphicFramePr>
        <p:xfrm>
          <a:off x="437567" y="1875476"/>
          <a:ext cx="6485381" cy="2225040"/>
        </p:xfrm>
        <a:graphic>
          <a:graphicData uri="http://schemas.openxmlformats.org/drawingml/2006/table">
            <a:tbl>
              <a:tblPr firstRow="1" bandRow="1">
                <a:tableStyleId>{3B4B98B0-60AC-42C2-AFA5-B58CD77FA1E5}</a:tableStyleId>
              </a:tblPr>
              <a:tblGrid>
                <a:gridCol w="3802380">
                  <a:extLst>
                    <a:ext uri="{9D8B030D-6E8A-4147-A177-3AD203B41FA5}">
                      <a16:colId xmlns:a16="http://schemas.microsoft.com/office/drawing/2014/main" val="87229957"/>
                    </a:ext>
                  </a:extLst>
                </a:gridCol>
                <a:gridCol w="2683001">
                  <a:extLst>
                    <a:ext uri="{9D8B030D-6E8A-4147-A177-3AD203B41FA5}">
                      <a16:colId xmlns:a16="http://schemas.microsoft.com/office/drawing/2014/main" val="12943761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a:solidFill>
                            <a:schemeClr val="tx1"/>
                          </a:solidFill>
                        </a:rPr>
                        <a:t>Adrina Asyiqin binti Md Adha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A20EC0174</a:t>
                      </a:r>
                      <a:endParaRPr lang="en-MY" b="1" dirty="0"/>
                    </a:p>
                  </a:txBody>
                  <a:tcPr/>
                </a:tc>
                <a:extLst>
                  <a:ext uri="{0D108BD9-81ED-4DB2-BD59-A6C34878D82A}">
                    <a16:rowId xmlns:a16="http://schemas.microsoft.com/office/drawing/2014/main" val="305261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solidFill>
                            <a:schemeClr val="tx1"/>
                          </a:solidFill>
                        </a:rPr>
                        <a:t>Hong Pei </a:t>
                      </a:r>
                      <a:r>
                        <a:rPr lang="en-MY" b="0" dirty="0" err="1">
                          <a:solidFill>
                            <a:schemeClr val="tx1"/>
                          </a:solidFill>
                        </a:rPr>
                        <a:t>Geok</a:t>
                      </a:r>
                      <a:endParaRPr lang="en-MY" b="0" dirty="0">
                        <a:solidFill>
                          <a:schemeClr val="tx1"/>
                        </a:solidFill>
                      </a:endParaRPr>
                    </a:p>
                  </a:txBody>
                  <a:tcPr/>
                </a:tc>
                <a:tc>
                  <a:txBody>
                    <a:bodyPr/>
                    <a:lstStyle/>
                    <a:p>
                      <a:r>
                        <a:rPr lang="en-US" b="1" dirty="0"/>
                        <a:t>A20EC0044</a:t>
                      </a:r>
                      <a:endParaRPr lang="en-MY" b="1" dirty="0"/>
                    </a:p>
                  </a:txBody>
                  <a:tcPr/>
                </a:tc>
                <a:extLst>
                  <a:ext uri="{0D108BD9-81ED-4DB2-BD59-A6C34878D82A}">
                    <a16:rowId xmlns:a16="http://schemas.microsoft.com/office/drawing/2014/main" val="36377934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solidFill>
                            <a:schemeClr val="tx1"/>
                          </a:solidFill>
                        </a:rPr>
                        <a:t>Kong Jia Rou</a:t>
                      </a:r>
                      <a:endParaRPr lang="it-IT" b="0" dirty="0">
                        <a:solidFill>
                          <a:schemeClr val="tx1"/>
                        </a:solidFill>
                      </a:endParaRPr>
                    </a:p>
                  </a:txBody>
                  <a:tcPr/>
                </a:tc>
                <a:tc>
                  <a:txBody>
                    <a:bodyPr/>
                    <a:lstStyle/>
                    <a:p>
                      <a:r>
                        <a:rPr lang="en-US" b="1" dirty="0"/>
                        <a:t>A20EC0198</a:t>
                      </a:r>
                      <a:endParaRPr lang="en-MY" b="1" dirty="0"/>
                    </a:p>
                  </a:txBody>
                  <a:tcPr/>
                </a:tc>
                <a:extLst>
                  <a:ext uri="{0D108BD9-81ED-4DB2-BD59-A6C34878D82A}">
                    <a16:rowId xmlns:a16="http://schemas.microsoft.com/office/drawing/2014/main" val="242978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Lee Cai Xuan</a:t>
                      </a:r>
                      <a:endParaRPr lang="it-IT" b="0" dirty="0">
                        <a:solidFill>
                          <a:schemeClr val="tx1"/>
                        </a:solidFill>
                      </a:endParaRPr>
                    </a:p>
                  </a:txBody>
                  <a:tcPr/>
                </a:tc>
                <a:tc>
                  <a:txBody>
                    <a:bodyPr/>
                    <a:lstStyle/>
                    <a:p>
                      <a:r>
                        <a:rPr lang="en-US" b="1" dirty="0"/>
                        <a:t>A20EC0062</a:t>
                      </a:r>
                      <a:endParaRPr lang="en-MY" b="1" dirty="0"/>
                    </a:p>
                  </a:txBody>
                  <a:tcPr/>
                </a:tc>
                <a:extLst>
                  <a:ext uri="{0D108BD9-81ED-4DB2-BD59-A6C34878D82A}">
                    <a16:rowId xmlns:a16="http://schemas.microsoft.com/office/drawing/2014/main" val="935515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solidFill>
                            <a:schemeClr val="tx1"/>
                          </a:solidFill>
                        </a:rPr>
                        <a:t>Madihah</a:t>
                      </a:r>
                      <a:r>
                        <a:rPr lang="en-US" b="0" dirty="0">
                          <a:solidFill>
                            <a:schemeClr val="tx1"/>
                          </a:solidFill>
                        </a:rPr>
                        <a:t> </a:t>
                      </a:r>
                      <a:r>
                        <a:rPr lang="en-US" b="0" dirty="0" err="1">
                          <a:solidFill>
                            <a:schemeClr val="tx1"/>
                          </a:solidFill>
                        </a:rPr>
                        <a:t>binti</a:t>
                      </a:r>
                      <a:r>
                        <a:rPr lang="en-US" b="0" dirty="0">
                          <a:solidFill>
                            <a:schemeClr val="tx1"/>
                          </a:solidFill>
                        </a:rPr>
                        <a:t> Che </a:t>
                      </a:r>
                      <a:r>
                        <a:rPr lang="en-US" b="0" dirty="0" err="1">
                          <a:solidFill>
                            <a:schemeClr val="tx1"/>
                          </a:solidFill>
                        </a:rPr>
                        <a:t>Zabri</a:t>
                      </a:r>
                      <a:endParaRPr lang="it-IT" b="0" dirty="0">
                        <a:solidFill>
                          <a:schemeClr val="tx1"/>
                        </a:solidFill>
                      </a:endParaRPr>
                    </a:p>
                  </a:txBody>
                  <a:tcPr/>
                </a:tc>
                <a:tc>
                  <a:txBody>
                    <a:bodyPr/>
                    <a:lstStyle/>
                    <a:p>
                      <a:r>
                        <a:rPr lang="en-US" b="1" dirty="0"/>
                        <a:t>A20EC0074</a:t>
                      </a:r>
                      <a:endParaRPr lang="en-MY" b="1" dirty="0"/>
                    </a:p>
                  </a:txBody>
                  <a:tcPr/>
                </a:tc>
                <a:extLst>
                  <a:ext uri="{0D108BD9-81ED-4DB2-BD59-A6C34878D82A}">
                    <a16:rowId xmlns:a16="http://schemas.microsoft.com/office/drawing/2014/main" val="31719836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err="1">
                          <a:solidFill>
                            <a:schemeClr val="tx1"/>
                          </a:solidFill>
                        </a:rPr>
                        <a:t>Nayli</a:t>
                      </a:r>
                      <a:r>
                        <a:rPr lang="en-MY" b="0" dirty="0">
                          <a:solidFill>
                            <a:schemeClr val="tx1"/>
                          </a:solidFill>
                        </a:rPr>
                        <a:t> </a:t>
                      </a:r>
                      <a:r>
                        <a:rPr lang="en-MY" b="0" dirty="0" err="1">
                          <a:solidFill>
                            <a:schemeClr val="tx1"/>
                          </a:solidFill>
                        </a:rPr>
                        <a:t>Nabihah</a:t>
                      </a:r>
                      <a:r>
                        <a:rPr lang="en-MY" b="0" dirty="0">
                          <a:solidFill>
                            <a:schemeClr val="tx1"/>
                          </a:solidFill>
                        </a:rPr>
                        <a:t> </a:t>
                      </a:r>
                      <a:r>
                        <a:rPr lang="en-MY" b="0" dirty="0" err="1">
                          <a:solidFill>
                            <a:schemeClr val="tx1"/>
                          </a:solidFill>
                        </a:rPr>
                        <a:t>binti</a:t>
                      </a:r>
                      <a:r>
                        <a:rPr lang="en-MY" b="0" dirty="0">
                          <a:solidFill>
                            <a:schemeClr val="tx1"/>
                          </a:solidFill>
                        </a:rPr>
                        <a:t> </a:t>
                      </a:r>
                      <a:r>
                        <a:rPr lang="en-MY" b="0" dirty="0" err="1">
                          <a:solidFill>
                            <a:schemeClr val="tx1"/>
                          </a:solidFill>
                        </a:rPr>
                        <a:t>Jasni</a:t>
                      </a:r>
                      <a:endParaRPr lang="en-US" b="0" dirty="0">
                        <a:solidFill>
                          <a:schemeClr val="tx1"/>
                        </a:solidFill>
                      </a:endParaRPr>
                    </a:p>
                  </a:txBody>
                  <a:tcPr/>
                </a:tc>
                <a:tc>
                  <a:txBody>
                    <a:bodyPr/>
                    <a:lstStyle/>
                    <a:p>
                      <a:r>
                        <a:rPr lang="en-US" b="1" dirty="0"/>
                        <a:t>A20EC0105</a:t>
                      </a:r>
                      <a:endParaRPr lang="en-MY" b="1" dirty="0"/>
                    </a:p>
                  </a:txBody>
                  <a:tcPr/>
                </a:tc>
                <a:extLst>
                  <a:ext uri="{0D108BD9-81ED-4DB2-BD59-A6C34878D82A}">
                    <a16:rowId xmlns:a16="http://schemas.microsoft.com/office/drawing/2014/main" val="2734177185"/>
                  </a:ext>
                </a:extLst>
              </a:tr>
            </a:tbl>
          </a:graphicData>
        </a:graphic>
      </p:graphicFrame>
      <p:sp>
        <p:nvSpPr>
          <p:cNvPr id="17" name="Rectangle 16">
            <a:extLst>
              <a:ext uri="{FF2B5EF4-FFF2-40B4-BE49-F238E27FC236}">
                <a16:creationId xmlns:a16="http://schemas.microsoft.com/office/drawing/2014/main" id="{FACE6DC6-1992-4A9A-92DA-BC9A674AF2A4}"/>
              </a:ext>
            </a:extLst>
          </p:cNvPr>
          <p:cNvSpPr/>
          <p:nvPr/>
        </p:nvSpPr>
        <p:spPr>
          <a:xfrm>
            <a:off x="7657434" y="-2"/>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8" name="Rectangle 17">
            <a:extLst>
              <a:ext uri="{FF2B5EF4-FFF2-40B4-BE49-F238E27FC236}">
                <a16:creationId xmlns:a16="http://schemas.microsoft.com/office/drawing/2014/main" id="{1BD00173-A550-4078-B8A1-45AD81D00597}"/>
              </a:ext>
            </a:extLst>
          </p:cNvPr>
          <p:cNvSpPr/>
          <p:nvPr/>
        </p:nvSpPr>
        <p:spPr>
          <a:xfrm>
            <a:off x="9590348" y="-3934"/>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9" name="Rectangle 18">
            <a:extLst>
              <a:ext uri="{FF2B5EF4-FFF2-40B4-BE49-F238E27FC236}">
                <a16:creationId xmlns:a16="http://schemas.microsoft.com/office/drawing/2014/main" id="{A207E699-3D30-45B4-8964-2A10DAC98DC2}"/>
              </a:ext>
            </a:extLst>
          </p:cNvPr>
          <p:cNvSpPr/>
          <p:nvPr/>
        </p:nvSpPr>
        <p:spPr>
          <a:xfrm>
            <a:off x="8946759" y="0"/>
            <a:ext cx="152901" cy="68345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22" name="Rectangle 21">
            <a:extLst>
              <a:ext uri="{FF2B5EF4-FFF2-40B4-BE49-F238E27FC236}">
                <a16:creationId xmlns:a16="http://schemas.microsoft.com/office/drawing/2014/main" id="{2DCE2558-4FE3-4213-AE80-30C04A633DF1}"/>
              </a:ext>
            </a:extLst>
          </p:cNvPr>
          <p:cNvSpPr/>
          <p:nvPr/>
        </p:nvSpPr>
        <p:spPr>
          <a:xfrm>
            <a:off x="10199327" y="-4769"/>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p>
        </p:txBody>
      </p:sp>
      <p:sp>
        <p:nvSpPr>
          <p:cNvPr id="23" name="Rectangle 22">
            <a:extLst>
              <a:ext uri="{FF2B5EF4-FFF2-40B4-BE49-F238E27FC236}">
                <a16:creationId xmlns:a16="http://schemas.microsoft.com/office/drawing/2014/main" id="{70CD5455-53E5-4806-80E3-1F8B2178C546}"/>
              </a:ext>
            </a:extLst>
          </p:cNvPr>
          <p:cNvSpPr/>
          <p:nvPr/>
        </p:nvSpPr>
        <p:spPr>
          <a:xfrm>
            <a:off x="10822469" y="-4770"/>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p>
        </p:txBody>
      </p:sp>
      <p:sp>
        <p:nvSpPr>
          <p:cNvPr id="24" name="Rectangle 23">
            <a:extLst>
              <a:ext uri="{FF2B5EF4-FFF2-40B4-BE49-F238E27FC236}">
                <a16:creationId xmlns:a16="http://schemas.microsoft.com/office/drawing/2014/main" id="{997CB3A7-2EC6-421A-BFAA-1DF45659E592}"/>
              </a:ext>
            </a:extLst>
          </p:cNvPr>
          <p:cNvSpPr/>
          <p:nvPr/>
        </p:nvSpPr>
        <p:spPr>
          <a:xfrm>
            <a:off x="11396085" y="-9537"/>
            <a:ext cx="148657" cy="68440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DA75F-4108-4F65-911D-9B8EEC8E6BA8}"/>
              </a:ext>
            </a:extLst>
          </p:cNvPr>
          <p:cNvSpPr txBox="1"/>
          <p:nvPr/>
        </p:nvSpPr>
        <p:spPr>
          <a:xfrm>
            <a:off x="3107668" y="2551837"/>
            <a:ext cx="6372708" cy="2246769"/>
          </a:xfrm>
          <a:prstGeom prst="rect">
            <a:avLst/>
          </a:prstGeom>
          <a:noFill/>
        </p:spPr>
        <p:txBody>
          <a:bodyPr wrap="square" rtlCol="0">
            <a:spAutoFit/>
          </a:bodyPr>
          <a:lstStyle/>
          <a:p>
            <a:pPr marL="342900" indent="-342900">
              <a:buFont typeface="Arial" panose="020B0604020202020204" pitchFamily="34" charset="0"/>
              <a:buChar char="•"/>
            </a:pPr>
            <a:r>
              <a:rPr lang="en-GB" sz="2000" b="0" i="0" dirty="0">
                <a:solidFill>
                  <a:srgbClr val="000000"/>
                </a:solidFill>
                <a:effectLst/>
                <a:latin typeface="Times New Roman" panose="02020603050405020304" pitchFamily="18" charset="0"/>
              </a:rPr>
              <a:t>an individual who innovates and starts a new business with his own creative ideas and services </a:t>
            </a:r>
          </a:p>
          <a:p>
            <a:pPr marL="342900" indent="-342900">
              <a:buFont typeface="Arial" panose="020B0604020202020204" pitchFamily="34" charset="0"/>
              <a:buChar char="•"/>
            </a:pPr>
            <a:r>
              <a:rPr lang="en-GB" sz="2000" b="0" i="0" dirty="0">
                <a:solidFill>
                  <a:srgbClr val="000000"/>
                </a:solidFill>
                <a:effectLst/>
                <a:latin typeface="Times New Roman" panose="02020603050405020304" pitchFamily="18" charset="0"/>
              </a:rPr>
              <a:t>has the ability to take on risk and treats it as an opportunity. </a:t>
            </a:r>
          </a:p>
          <a:p>
            <a:pPr marL="342900" indent="-342900">
              <a:buFont typeface="Arial" panose="020B0604020202020204" pitchFamily="34" charset="0"/>
              <a:buChar char="•"/>
            </a:pPr>
            <a:r>
              <a:rPr lang="en-GB" sz="2000" b="0" i="0" dirty="0">
                <a:solidFill>
                  <a:srgbClr val="000000"/>
                </a:solidFill>
                <a:effectLst/>
                <a:latin typeface="Times New Roman" panose="02020603050405020304" pitchFamily="18" charset="0"/>
              </a:rPr>
              <a:t>able to add value to a product and make it corresponds to the needs of humans in order to increase productivity and benefits.</a:t>
            </a:r>
            <a:endParaRPr lang="en-MY" sz="2000" dirty="0"/>
          </a:p>
        </p:txBody>
      </p:sp>
      <p:sp>
        <p:nvSpPr>
          <p:cNvPr id="3" name="Title 2">
            <a:extLst>
              <a:ext uri="{FF2B5EF4-FFF2-40B4-BE49-F238E27FC236}">
                <a16:creationId xmlns:a16="http://schemas.microsoft.com/office/drawing/2014/main" id="{7D68ED22-8441-4FFE-995E-1DE4448A2B8D}"/>
              </a:ext>
            </a:extLst>
          </p:cNvPr>
          <p:cNvSpPr>
            <a:spLocks noGrp="1"/>
          </p:cNvSpPr>
          <p:nvPr>
            <p:ph type="title"/>
          </p:nvPr>
        </p:nvSpPr>
        <p:spPr/>
        <p:txBody>
          <a:bodyPr>
            <a:normAutofit/>
            <a:scene3d>
              <a:camera prst="orthographicFront"/>
              <a:lightRig rig="freezing" dir="t"/>
            </a:scene3d>
            <a:sp3d extrusionH="57150" contourW="12700" prstMaterial="dkEdge">
              <a:bevelT w="38100" h="38100" prst="slope"/>
              <a:bevelB w="38100" h="38100" prst="angle"/>
              <a:contourClr>
                <a:schemeClr val="tx2">
                  <a:lumMod val="25000"/>
                </a:schemeClr>
              </a:contourClr>
            </a:sp3d>
          </a:bodyPr>
          <a:lstStyle/>
          <a:p>
            <a:pPr algn="ctr"/>
            <a:r>
              <a:rPr lang="en-US" sz="3600" dirty="0">
                <a:effectLst>
                  <a:glow rad="228600">
                    <a:schemeClr val="accent1">
                      <a:satMod val="175000"/>
                      <a:alpha val="40000"/>
                    </a:schemeClr>
                  </a:glow>
                </a:effectLst>
              </a:rPr>
              <a:t>WHO IS ENTREPRENEUR?</a:t>
            </a:r>
            <a:endParaRPr lang="en-MY" sz="3600" dirty="0">
              <a:effectLst>
                <a:glow rad="228600">
                  <a:schemeClr val="accent1">
                    <a:satMod val="175000"/>
                    <a:alpha val="40000"/>
                  </a:schemeClr>
                </a:glow>
              </a:effectLst>
            </a:endParaRPr>
          </a:p>
        </p:txBody>
      </p:sp>
    </p:spTree>
    <p:extLst>
      <p:ext uri="{BB962C8B-B14F-4D97-AF65-F5344CB8AC3E}">
        <p14:creationId xmlns:p14="http://schemas.microsoft.com/office/powerpoint/2010/main" val="9469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PROJECT</a:t>
            </a:r>
          </a:p>
        </p:txBody>
      </p:sp>
    </p:spTree>
    <p:extLst>
      <p:ext uri="{BB962C8B-B14F-4D97-AF65-F5344CB8AC3E}">
        <p14:creationId xmlns:p14="http://schemas.microsoft.com/office/powerpoint/2010/main" val="1783796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5FD6DBE-D77F-46D9-AF9D-5C13728D42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43527"/>
            <a:ext cx="12192000" cy="6999884"/>
          </a:xfrm>
          <a:prstGeom prst="rect">
            <a:avLst/>
          </a:prstGeom>
        </p:spPr>
      </p:pic>
      <p:sp>
        <p:nvSpPr>
          <p:cNvPr id="2" name="Rectangle 1">
            <a:extLst>
              <a:ext uri="{FF2B5EF4-FFF2-40B4-BE49-F238E27FC236}">
                <a16:creationId xmlns:a16="http://schemas.microsoft.com/office/drawing/2014/main" id="{2BE96599-3EA3-4D76-AC48-4D16F435B911}"/>
              </a:ext>
            </a:extLst>
          </p:cNvPr>
          <p:cNvSpPr/>
          <p:nvPr/>
        </p:nvSpPr>
        <p:spPr>
          <a:xfrm>
            <a:off x="0" y="4425893"/>
            <a:ext cx="12192000" cy="2432107"/>
          </a:xfrm>
          <a:prstGeom prst="rect">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ln w="0"/>
              <a:solidFill>
                <a:schemeClr val="bg2"/>
              </a:solidFill>
              <a:effectLst>
                <a:outerShdw blurRad="38100" dist="19050" dir="2700000" algn="tl" rotWithShape="0">
                  <a:schemeClr val="dk1">
                    <a:alpha val="40000"/>
                  </a:schemeClr>
                </a:outerShdw>
              </a:effectLst>
            </a:endParaRPr>
          </a:p>
        </p:txBody>
      </p:sp>
      <p:pic>
        <p:nvPicPr>
          <p:cNvPr id="6" name="Content Placeholder 5">
            <a:extLst>
              <a:ext uri="{FF2B5EF4-FFF2-40B4-BE49-F238E27FC236}">
                <a16:creationId xmlns:a16="http://schemas.microsoft.com/office/drawing/2014/main" id="{B9C6BA42-8347-429E-8802-9D6D58F5C62B}"/>
              </a:ext>
            </a:extLst>
          </p:cNvPr>
          <p:cNvPicPr>
            <a:picLocks noGrp="1" noChangeAspect="1"/>
          </p:cNvPicPr>
          <p:nvPr>
            <p:ph idx="429496729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484" y="4425893"/>
            <a:ext cx="3649663" cy="2430463"/>
          </a:xfrm>
        </p:spPr>
      </p:pic>
      <p:sp>
        <p:nvSpPr>
          <p:cNvPr id="4" name="Text Placeholder 3"/>
          <p:cNvSpPr>
            <a:spLocks noGrp="1"/>
          </p:cNvSpPr>
          <p:nvPr>
            <p:ph type="body" sz="half" idx="4294967295"/>
          </p:nvPr>
        </p:nvSpPr>
        <p:spPr>
          <a:xfrm>
            <a:off x="8015288" y="-143527"/>
            <a:ext cx="4176712" cy="3060749"/>
          </a:xfrm>
          <a:ln w="38100">
            <a:solidFill>
              <a:schemeClr val="bg1"/>
            </a:solidFill>
          </a:ln>
        </p:spPr>
        <p:txBody>
          <a:bodyPr>
            <a:normAutofit fontScale="92500" lnSpcReduction="20000"/>
          </a:bodyPr>
          <a:lstStyle/>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r>
              <a:rPr lang="en-US" dirty="0">
                <a:solidFill>
                  <a:schemeClr val="bg1"/>
                </a:solidFill>
              </a:rPr>
              <a:t>This project is about the journey of  an entrepreneur including how they can start their business, manage to maintain their business, their up and down story and how they manage to handle it. </a:t>
            </a:r>
          </a:p>
          <a:p>
            <a:pPr marL="285750" indent="-285750">
              <a:buFont typeface="Wingdings" panose="05000000000000000000" pitchFamily="2" charset="2"/>
              <a:buChar char="v"/>
            </a:pPr>
            <a:r>
              <a:rPr lang="en-US" dirty="0">
                <a:solidFill>
                  <a:schemeClr val="bg1"/>
                </a:solidFill>
              </a:rPr>
              <a:t>As we know, there are special quality, characteristics or skills to be a successful entrepreneur.</a:t>
            </a:r>
          </a:p>
          <a:p>
            <a:endParaRPr lang="en-US" dirty="0">
              <a:solidFill>
                <a:schemeClr val="bg1"/>
              </a:solidFill>
            </a:endParaRPr>
          </a:p>
          <a:p>
            <a:endParaRPr lang="en-US" dirty="0"/>
          </a:p>
        </p:txBody>
      </p:sp>
      <p:pic>
        <p:nvPicPr>
          <p:cNvPr id="9" name="Picture 8">
            <a:extLst>
              <a:ext uri="{FF2B5EF4-FFF2-40B4-BE49-F238E27FC236}">
                <a16:creationId xmlns:a16="http://schemas.microsoft.com/office/drawing/2014/main" id="{FF4BCE11-5158-4C76-AD3E-F42BE3F4A7A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87888" y="4426920"/>
            <a:ext cx="1621511" cy="2431080"/>
          </a:xfrm>
          <a:prstGeom prst="rect">
            <a:avLst/>
          </a:prstGeom>
        </p:spPr>
      </p:pic>
      <p:pic>
        <p:nvPicPr>
          <p:cNvPr id="1026" name="Picture 2" descr="See the source image">
            <a:extLst>
              <a:ext uri="{FF2B5EF4-FFF2-40B4-BE49-F238E27FC236}">
                <a16:creationId xmlns:a16="http://schemas.microsoft.com/office/drawing/2014/main" id="{BEE943E2-E7CF-4CA2-920E-0FACE06730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9840" y="4426920"/>
            <a:ext cx="4862160" cy="243108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a:extLst>
              <a:ext uri="{FF2B5EF4-FFF2-40B4-BE49-F238E27FC236}">
                <a16:creationId xmlns:a16="http://schemas.microsoft.com/office/drawing/2014/main" id="{444CE31B-B506-472E-8E6D-BFDCF1031988}"/>
              </a:ext>
            </a:extLst>
          </p:cNvPr>
          <p:cNvSpPr/>
          <p:nvPr/>
        </p:nvSpPr>
        <p:spPr>
          <a:xfrm rot="10800000">
            <a:off x="5266578" y="4424248"/>
            <a:ext cx="1837534" cy="1092984"/>
          </a:xfrm>
          <a:prstGeom prst="rtTriangle">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9" name="Cloud 18">
            <a:extLst>
              <a:ext uri="{FF2B5EF4-FFF2-40B4-BE49-F238E27FC236}">
                <a16:creationId xmlns:a16="http://schemas.microsoft.com/office/drawing/2014/main" id="{1E4942A2-6134-48E2-8A04-746BC853868F}"/>
              </a:ext>
            </a:extLst>
          </p:cNvPr>
          <p:cNvSpPr/>
          <p:nvPr/>
        </p:nvSpPr>
        <p:spPr>
          <a:xfrm>
            <a:off x="948355" y="-143527"/>
            <a:ext cx="5451340" cy="2696465"/>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3" name="Cloud 22">
            <a:extLst>
              <a:ext uri="{FF2B5EF4-FFF2-40B4-BE49-F238E27FC236}">
                <a16:creationId xmlns:a16="http://schemas.microsoft.com/office/drawing/2014/main" id="{02022638-E0BD-47A2-B81B-E8EB269A5100}"/>
              </a:ext>
            </a:extLst>
          </p:cNvPr>
          <p:cNvSpPr/>
          <p:nvPr/>
        </p:nvSpPr>
        <p:spPr>
          <a:xfrm>
            <a:off x="43684" y="883496"/>
            <a:ext cx="3156500" cy="1968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4" name="Cloud 23">
            <a:extLst>
              <a:ext uri="{FF2B5EF4-FFF2-40B4-BE49-F238E27FC236}">
                <a16:creationId xmlns:a16="http://schemas.microsoft.com/office/drawing/2014/main" id="{BA980E02-F1D7-4A29-99F2-1EAB15631CB3}"/>
              </a:ext>
            </a:extLst>
          </p:cNvPr>
          <p:cNvSpPr/>
          <p:nvPr/>
        </p:nvSpPr>
        <p:spPr>
          <a:xfrm>
            <a:off x="3982029" y="889587"/>
            <a:ext cx="3699409" cy="206348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5" name="Cloud 24">
            <a:extLst>
              <a:ext uri="{FF2B5EF4-FFF2-40B4-BE49-F238E27FC236}">
                <a16:creationId xmlns:a16="http://schemas.microsoft.com/office/drawing/2014/main" id="{C10BBA4E-02F5-4FA8-8B00-C15390CD70A6}"/>
              </a:ext>
            </a:extLst>
          </p:cNvPr>
          <p:cNvSpPr/>
          <p:nvPr/>
        </p:nvSpPr>
        <p:spPr>
          <a:xfrm>
            <a:off x="7535302" y="3581511"/>
            <a:ext cx="499637" cy="44966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6" name="Cloud 25">
            <a:extLst>
              <a:ext uri="{FF2B5EF4-FFF2-40B4-BE49-F238E27FC236}">
                <a16:creationId xmlns:a16="http://schemas.microsoft.com/office/drawing/2014/main" id="{9A78F075-F327-4BF5-9E91-165D6C715978}"/>
              </a:ext>
            </a:extLst>
          </p:cNvPr>
          <p:cNvSpPr/>
          <p:nvPr/>
        </p:nvSpPr>
        <p:spPr>
          <a:xfrm>
            <a:off x="8041636" y="4005063"/>
            <a:ext cx="214604" cy="25385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8" name="Cloud 17">
            <a:extLst>
              <a:ext uri="{FF2B5EF4-FFF2-40B4-BE49-F238E27FC236}">
                <a16:creationId xmlns:a16="http://schemas.microsoft.com/office/drawing/2014/main" id="{81DD416B-4861-4461-B883-573DAC4B7753}"/>
              </a:ext>
            </a:extLst>
          </p:cNvPr>
          <p:cNvSpPr/>
          <p:nvPr/>
        </p:nvSpPr>
        <p:spPr>
          <a:xfrm>
            <a:off x="86388" y="2261838"/>
            <a:ext cx="3156500" cy="1968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0" name="Cloud 19">
            <a:extLst>
              <a:ext uri="{FF2B5EF4-FFF2-40B4-BE49-F238E27FC236}">
                <a16:creationId xmlns:a16="http://schemas.microsoft.com/office/drawing/2014/main" id="{4AE999A9-36EA-461F-BE58-B22974478D2E}"/>
              </a:ext>
            </a:extLst>
          </p:cNvPr>
          <p:cNvSpPr/>
          <p:nvPr/>
        </p:nvSpPr>
        <p:spPr>
          <a:xfrm>
            <a:off x="2301105" y="2142207"/>
            <a:ext cx="3156500" cy="1968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1" name="Cloud 20">
            <a:extLst>
              <a:ext uri="{FF2B5EF4-FFF2-40B4-BE49-F238E27FC236}">
                <a16:creationId xmlns:a16="http://schemas.microsoft.com/office/drawing/2014/main" id="{DD8BB220-A54B-4034-8371-ACAF600005E2}"/>
              </a:ext>
            </a:extLst>
          </p:cNvPr>
          <p:cNvSpPr/>
          <p:nvPr/>
        </p:nvSpPr>
        <p:spPr>
          <a:xfrm>
            <a:off x="4486471" y="2290864"/>
            <a:ext cx="3156500" cy="19680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pic>
        <p:nvPicPr>
          <p:cNvPr id="3074" name="Picture 2" descr="See the source image">
            <a:extLst>
              <a:ext uri="{FF2B5EF4-FFF2-40B4-BE49-F238E27FC236}">
                <a16:creationId xmlns:a16="http://schemas.microsoft.com/office/drawing/2014/main" id="{A52F4917-2E62-4D3B-8548-91B901F9CB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574" y="1473210"/>
            <a:ext cx="2070423" cy="1114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2EE12C79-17FC-45BE-BB1A-CF3210AC26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8504" y="1443072"/>
            <a:ext cx="1332620" cy="1364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3A3A00F1-4140-4AE8-80B6-726C8A2071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132" y="1348368"/>
            <a:ext cx="1367127" cy="136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3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345CD-0807-4D79-A91C-62AD67C7E1FC}"/>
              </a:ext>
            </a:extLst>
          </p:cNvPr>
          <p:cNvSpPr txBox="1"/>
          <p:nvPr/>
        </p:nvSpPr>
        <p:spPr>
          <a:xfrm>
            <a:off x="0" y="2367171"/>
            <a:ext cx="12192000" cy="2123658"/>
          </a:xfrm>
          <a:prstGeom prst="rect">
            <a:avLst/>
          </a:prstGeom>
          <a:noFill/>
        </p:spPr>
        <p:txBody>
          <a:bodyPr wrap="square" rtlCol="0">
            <a:spAutoFit/>
          </a:bodyPr>
          <a:lstStyle/>
          <a:p>
            <a:pPr algn="ctr"/>
            <a:r>
              <a:rPr lang="en-MY" sz="66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b="100000"/>
                  </a:path>
                  <a:tileRect t="-100000" r="-100000"/>
                </a:gradFill>
              </a:rPr>
              <a:t>HOW DO WE CONDUCT OUR PROJECT ?</a:t>
            </a:r>
          </a:p>
        </p:txBody>
      </p:sp>
    </p:spTree>
    <p:extLst>
      <p:ext uri="{BB962C8B-B14F-4D97-AF65-F5344CB8AC3E}">
        <p14:creationId xmlns:p14="http://schemas.microsoft.com/office/powerpoint/2010/main" val="17558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3021D64-F67C-4D81-B51B-AE374EF5861A}"/>
              </a:ext>
            </a:extLst>
          </p:cNvPr>
          <p:cNvSpPr/>
          <p:nvPr/>
        </p:nvSpPr>
        <p:spPr>
          <a:xfrm rot="10800000">
            <a:off x="7176120" y="0"/>
            <a:ext cx="5015880" cy="594928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ight Triangle 1">
            <a:extLst>
              <a:ext uri="{FF2B5EF4-FFF2-40B4-BE49-F238E27FC236}">
                <a16:creationId xmlns:a16="http://schemas.microsoft.com/office/drawing/2014/main" id="{4AF156A6-5041-43AF-894F-286C10D6F595}"/>
              </a:ext>
            </a:extLst>
          </p:cNvPr>
          <p:cNvSpPr/>
          <p:nvPr/>
        </p:nvSpPr>
        <p:spPr>
          <a:xfrm>
            <a:off x="0" y="908720"/>
            <a:ext cx="5015880" cy="594928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a:extLst>
              <a:ext uri="{FF2B5EF4-FFF2-40B4-BE49-F238E27FC236}">
                <a16:creationId xmlns:a16="http://schemas.microsoft.com/office/drawing/2014/main" id="{94A129E0-C7D0-47D6-8928-1404FD0F7C50}"/>
              </a:ext>
            </a:extLst>
          </p:cNvPr>
          <p:cNvSpPr txBox="1"/>
          <p:nvPr/>
        </p:nvSpPr>
        <p:spPr>
          <a:xfrm>
            <a:off x="3243974" y="1424965"/>
            <a:ext cx="5256584" cy="4524315"/>
          </a:xfrm>
          <a:prstGeom prst="rect">
            <a:avLst/>
          </a:prstGeom>
          <a:noFill/>
        </p:spPr>
        <p:txBody>
          <a:bodyPr wrap="square" rtlCol="0">
            <a:spAutoFit/>
          </a:bodyPr>
          <a:lstStyle/>
          <a:p>
            <a:pPr marL="285750" indent="-285750" algn="just" rtl="0" fontAlgn="base">
              <a:buFont typeface="Wingdings" panose="05000000000000000000" pitchFamily="2" charset="2"/>
              <a:buChar char="Ø"/>
            </a:pPr>
            <a:r>
              <a:rPr lang="en-US" dirty="0">
                <a:latin typeface="Times New Roman" panose="02020603050405020304" pitchFamily="18" charset="0"/>
              </a:rPr>
              <a:t>b</a:t>
            </a:r>
            <a:r>
              <a:rPr lang="en-US" sz="1800" b="0" i="0" dirty="0">
                <a:effectLst/>
                <a:latin typeface="Times New Roman" panose="02020603050405020304" pitchFamily="18" charset="0"/>
              </a:rPr>
              <a:t>y interviewing </a:t>
            </a:r>
            <a:r>
              <a:rPr lang="en-US" sz="1800" b="0" i="0" dirty="0" err="1">
                <a:effectLst/>
                <a:latin typeface="Times New Roman" panose="02020603050405020304" pitchFamily="18" charset="0"/>
              </a:rPr>
              <a:t>Ir</a:t>
            </a:r>
            <a:r>
              <a:rPr lang="en-US" sz="1800" b="0" i="0" dirty="0">
                <a:effectLst/>
                <a:latin typeface="Times New Roman" panose="02020603050405020304" pitchFamily="18" charset="0"/>
              </a:rPr>
              <a:t> Dr </a:t>
            </a:r>
            <a:r>
              <a:rPr lang="en-US" sz="1800" b="0" i="0" dirty="0" err="1">
                <a:effectLst/>
                <a:latin typeface="Times New Roman" panose="02020603050405020304" pitchFamily="18" charset="0"/>
              </a:rPr>
              <a:t>Norshah</a:t>
            </a:r>
            <a:r>
              <a:rPr lang="en-US" sz="1800" b="0" i="0" dirty="0">
                <a:effectLst/>
                <a:latin typeface="Times New Roman" panose="02020603050405020304" pitchFamily="18" charset="0"/>
              </a:rPr>
              <a:t> Hafeez Shuaib who is an engineer and entrepreneur through email on 26 December 2020.   </a:t>
            </a:r>
            <a:endParaRPr lang="en-US" dirty="0">
              <a:latin typeface="Times New Roman" panose="02020603050405020304" pitchFamily="18" charset="0"/>
            </a:endParaRPr>
          </a:p>
          <a:p>
            <a:pPr marL="285750" indent="-285750" algn="just" rtl="0" fontAlgn="base">
              <a:buFont typeface="Arial" panose="020B0604020202020204" pitchFamily="34" charset="0"/>
              <a:buChar char="•"/>
            </a:pPr>
            <a:endParaRPr lang="en-US" dirty="0">
              <a:latin typeface="Times New Roman" panose="02020603050405020304" pitchFamily="18" charset="0"/>
            </a:endParaRPr>
          </a:p>
          <a:p>
            <a:pPr marL="285750" indent="-285750" algn="just" rtl="0" fontAlgn="base">
              <a:buFont typeface="Arial" panose="020B0604020202020204" pitchFamily="34" charset="0"/>
              <a:buChar char="•"/>
            </a:pPr>
            <a:r>
              <a:rPr lang="en-US" sz="1800" b="0" i="0" dirty="0">
                <a:effectLst/>
                <a:latin typeface="Times New Roman" panose="02020603050405020304" pitchFamily="18" charset="0"/>
              </a:rPr>
              <a:t>As we know every business must have their own difficulties or challenges especially the time when starting a business. For Dr </a:t>
            </a:r>
            <a:r>
              <a:rPr lang="en-US" sz="1800" b="0" i="0" dirty="0" err="1">
                <a:effectLst/>
                <a:latin typeface="Times New Roman" panose="02020603050405020304" pitchFamily="18" charset="0"/>
              </a:rPr>
              <a:t>Norshah</a:t>
            </a:r>
            <a:r>
              <a:rPr lang="en-US" sz="1800" b="0" i="0" dirty="0">
                <a:effectLst/>
                <a:latin typeface="Times New Roman" panose="02020603050405020304" pitchFamily="18" charset="0"/>
              </a:rPr>
              <a:t>, his challenge is finding his own strength and to turn it into something that is required in the market. </a:t>
            </a:r>
          </a:p>
          <a:p>
            <a:pPr marL="285750" indent="-285750" algn="just" rtl="0" fontAlgn="base">
              <a:buFont typeface="Arial" panose="020B0604020202020204" pitchFamily="34" charset="0"/>
              <a:buChar char="•"/>
            </a:pPr>
            <a:endParaRPr lang="en-US" dirty="0">
              <a:latin typeface="Times New Roman" panose="02020603050405020304" pitchFamily="18" charset="0"/>
            </a:endParaRPr>
          </a:p>
          <a:p>
            <a:pPr marL="285750" indent="-285750" algn="just" rtl="0" fontAlgn="base">
              <a:buFont typeface="Arial" panose="020B0604020202020204" pitchFamily="34" charset="0"/>
              <a:buChar char="•"/>
            </a:pPr>
            <a:r>
              <a:rPr lang="en-US" sz="1800" b="0" i="0" dirty="0">
                <a:effectLst/>
                <a:latin typeface="Times New Roman" panose="02020603050405020304" pitchFamily="18" charset="0"/>
              </a:rPr>
              <a:t>In order to get improve on ourselves, we should know our strength and weaknesses to solve problems. </a:t>
            </a:r>
            <a:r>
              <a:rPr lang="en-US" sz="1800" b="0" i="0" dirty="0">
                <a:effectLst/>
                <a:latin typeface="Calibri" panose="020F0502020204030204" pitchFamily="34" charset="0"/>
              </a:rPr>
              <a:t> </a:t>
            </a:r>
            <a:endParaRPr lang="en-US" b="0" i="0" dirty="0">
              <a:effectLst/>
              <a:latin typeface="Segoe UI" panose="020B0502040204020203" pitchFamily="34" charset="0"/>
            </a:endParaRPr>
          </a:p>
          <a:p>
            <a:pPr algn="l" rtl="0" fontAlgn="base"/>
            <a:r>
              <a:rPr lang="en-US" sz="1800" b="0" i="0" dirty="0">
                <a:effectLst/>
                <a:latin typeface="Calibri" panose="020F0502020204030204" pitchFamily="34" charset="0"/>
              </a:rPr>
              <a:t> </a:t>
            </a:r>
            <a:endParaRPr lang="en-US" b="0" i="0" dirty="0">
              <a:effectLst/>
              <a:latin typeface="Segoe UI" panose="020B0502040204020203" pitchFamily="34" charset="0"/>
            </a:endParaRPr>
          </a:p>
          <a:p>
            <a:pPr algn="just" rtl="0" fontAlgn="base"/>
            <a:r>
              <a:rPr lang="en-US" sz="1800" b="0" i="0" dirty="0">
                <a:effectLst/>
                <a:latin typeface="Calibri" panose="020F0502020204030204" pitchFamily="34" charset="0"/>
              </a:rPr>
              <a:t> </a:t>
            </a:r>
            <a:endParaRPr lang="en-US" b="0" i="0" dirty="0">
              <a:effectLst/>
              <a:latin typeface="Segoe UI" panose="020B0502040204020203" pitchFamily="34" charset="0"/>
            </a:endParaRPr>
          </a:p>
          <a:p>
            <a:pPr algn="l" rtl="0" fontAlgn="base"/>
            <a:r>
              <a:rPr lang="en-US" sz="1800" b="0" i="0" dirty="0">
                <a:effectLst/>
                <a:latin typeface="Times New Roman" panose="02020603050405020304" pitchFamily="18" charset="0"/>
              </a:rPr>
              <a:t> </a:t>
            </a:r>
            <a:endParaRPr lang="en-US" b="0" i="0" dirty="0">
              <a:effectLst/>
              <a:latin typeface="Segoe UI" panose="020B0502040204020203" pitchFamily="34" charset="0"/>
            </a:endParaRPr>
          </a:p>
        </p:txBody>
      </p:sp>
      <p:sp>
        <p:nvSpPr>
          <p:cNvPr id="5" name="Right Triangle 4">
            <a:extLst>
              <a:ext uri="{FF2B5EF4-FFF2-40B4-BE49-F238E27FC236}">
                <a16:creationId xmlns:a16="http://schemas.microsoft.com/office/drawing/2014/main" id="{79B93878-1A03-491C-A950-6EE255702C47}"/>
              </a:ext>
            </a:extLst>
          </p:cNvPr>
          <p:cNvSpPr/>
          <p:nvPr/>
        </p:nvSpPr>
        <p:spPr>
          <a:xfrm>
            <a:off x="0" y="2996952"/>
            <a:ext cx="3243972" cy="3861048"/>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6" name="Right Triangle 5">
            <a:extLst>
              <a:ext uri="{FF2B5EF4-FFF2-40B4-BE49-F238E27FC236}">
                <a16:creationId xmlns:a16="http://schemas.microsoft.com/office/drawing/2014/main" id="{27597246-6FA7-4B91-8560-4BA22CD4E33A}"/>
              </a:ext>
            </a:extLst>
          </p:cNvPr>
          <p:cNvSpPr/>
          <p:nvPr/>
        </p:nvSpPr>
        <p:spPr>
          <a:xfrm>
            <a:off x="0" y="4927476"/>
            <a:ext cx="1559496" cy="193052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ight Triangle 8">
            <a:extLst>
              <a:ext uri="{FF2B5EF4-FFF2-40B4-BE49-F238E27FC236}">
                <a16:creationId xmlns:a16="http://schemas.microsoft.com/office/drawing/2014/main" id="{F9AF9148-2119-4CC9-8A8E-BC00CD689E66}"/>
              </a:ext>
            </a:extLst>
          </p:cNvPr>
          <p:cNvSpPr/>
          <p:nvPr/>
        </p:nvSpPr>
        <p:spPr>
          <a:xfrm rot="10800000">
            <a:off x="8904312" y="-2"/>
            <a:ext cx="3287690" cy="3861658"/>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0" name="Right Triangle 9">
            <a:extLst>
              <a:ext uri="{FF2B5EF4-FFF2-40B4-BE49-F238E27FC236}">
                <a16:creationId xmlns:a16="http://schemas.microsoft.com/office/drawing/2014/main" id="{897A27E6-C991-4CBB-93EB-831A80512C86}"/>
              </a:ext>
            </a:extLst>
          </p:cNvPr>
          <p:cNvSpPr/>
          <p:nvPr/>
        </p:nvSpPr>
        <p:spPr>
          <a:xfrm rot="10800000">
            <a:off x="10488488" y="0"/>
            <a:ext cx="1703512" cy="193052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3002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5045-B68A-4E0D-BBCA-A14FF8BEE03D}"/>
              </a:ext>
            </a:extLst>
          </p:cNvPr>
          <p:cNvSpPr>
            <a:spLocks noGrp="1"/>
          </p:cNvSpPr>
          <p:nvPr>
            <p:ph type="title"/>
          </p:nvPr>
        </p:nvSpPr>
        <p:spPr>
          <a:xfrm>
            <a:off x="841248" y="3429000"/>
            <a:ext cx="11159408" cy="1838519"/>
          </a:xfrm>
        </p:spPr>
        <p:txBody>
          <a:bodyPr/>
          <a:lstStyle/>
          <a:p>
            <a:r>
              <a:rPr lang="en-US" dirty="0"/>
              <a:t>CHALLENGES &amp; SOLUTIONS</a:t>
            </a:r>
            <a:endParaRPr lang="en-MY" dirty="0"/>
          </a:p>
        </p:txBody>
      </p:sp>
      <p:sp>
        <p:nvSpPr>
          <p:cNvPr id="3" name="Text Placeholder 2">
            <a:extLst>
              <a:ext uri="{FF2B5EF4-FFF2-40B4-BE49-F238E27FC236}">
                <a16:creationId xmlns:a16="http://schemas.microsoft.com/office/drawing/2014/main" id="{BE9AE2A1-5248-4D4C-847E-99DF1FCD1041}"/>
              </a:ext>
            </a:extLst>
          </p:cNvPr>
          <p:cNvSpPr>
            <a:spLocks noGrp="1"/>
          </p:cNvSpPr>
          <p:nvPr>
            <p:ph type="body" idx="1"/>
          </p:nvPr>
        </p:nvSpPr>
        <p:spPr/>
        <p:txBody>
          <a:bodyPr/>
          <a:lstStyle/>
          <a:p>
            <a:r>
              <a:rPr lang="en-US" dirty="0"/>
              <a:t>WHILE CONDUCTING THIS PROJECT</a:t>
            </a:r>
            <a:endParaRPr lang="en-MY" dirty="0"/>
          </a:p>
        </p:txBody>
      </p:sp>
    </p:spTree>
    <p:extLst>
      <p:ext uri="{BB962C8B-B14F-4D97-AF65-F5344CB8AC3E}">
        <p14:creationId xmlns:p14="http://schemas.microsoft.com/office/powerpoint/2010/main" val="20363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8760" y="0"/>
            <a:ext cx="3672408" cy="801380"/>
          </a:xfrm>
        </p:spPr>
        <p:txBody>
          <a:bodyPr>
            <a:normAutofit/>
          </a:bodyPr>
          <a:lstStyle/>
          <a:p>
            <a:pPr algn="ctr"/>
            <a:r>
              <a:rPr lang="en-US" b="1" spc="50" dirty="0">
                <a:ln w="9525" cmpd="sng">
                  <a:solidFill>
                    <a:schemeClr val="accent1"/>
                  </a:solidFill>
                  <a:prstDash val="solid"/>
                </a:ln>
                <a:solidFill>
                  <a:schemeClr val="tx1"/>
                </a:solidFill>
                <a:effectLst>
                  <a:glow rad="38100">
                    <a:schemeClr val="accent1">
                      <a:alpha val="40000"/>
                    </a:schemeClr>
                  </a:glow>
                </a:effectLst>
              </a:rPr>
              <a:t>CHALLENGES</a:t>
            </a:r>
          </a:p>
        </p:txBody>
      </p:sp>
      <p:sp>
        <p:nvSpPr>
          <p:cNvPr id="17" name="Rectangle 16">
            <a:extLst>
              <a:ext uri="{FF2B5EF4-FFF2-40B4-BE49-F238E27FC236}">
                <a16:creationId xmlns:a16="http://schemas.microsoft.com/office/drawing/2014/main" id="{0BDA9D32-899C-4E0A-B164-607EC54FE684}"/>
              </a:ext>
            </a:extLst>
          </p:cNvPr>
          <p:cNvSpPr/>
          <p:nvPr/>
        </p:nvSpPr>
        <p:spPr>
          <a:xfrm>
            <a:off x="6096000" y="0"/>
            <a:ext cx="6096000" cy="6833280"/>
          </a:xfrm>
          <a:prstGeom prst="rect">
            <a:avLst/>
          </a:prstGeom>
          <a:solidFill>
            <a:schemeClr val="tx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solidFill>
                <a:schemeClr val="accent1">
                  <a:lumMod val="75000"/>
                </a:schemeClr>
              </a:solidFill>
            </a:endParaRPr>
          </a:p>
        </p:txBody>
      </p:sp>
      <p:sp>
        <p:nvSpPr>
          <p:cNvPr id="18" name="TextBox 17">
            <a:extLst>
              <a:ext uri="{FF2B5EF4-FFF2-40B4-BE49-F238E27FC236}">
                <a16:creationId xmlns:a16="http://schemas.microsoft.com/office/drawing/2014/main" id="{33A79951-B573-42D8-A21B-2C542E966EE9}"/>
              </a:ext>
            </a:extLst>
          </p:cNvPr>
          <p:cNvSpPr txBox="1"/>
          <p:nvPr/>
        </p:nvSpPr>
        <p:spPr>
          <a:xfrm>
            <a:off x="7163780" y="185827"/>
            <a:ext cx="3960440" cy="615553"/>
          </a:xfrm>
          <a:prstGeom prst="rect">
            <a:avLst/>
          </a:prstGeom>
          <a:noFill/>
        </p:spPr>
        <p:txBody>
          <a:bodyPr wrap="square" rtlCol="0">
            <a:spAutoFit/>
          </a:bodyPr>
          <a:lstStyle/>
          <a:p>
            <a:pPr algn="ctr"/>
            <a:r>
              <a:rPr lang="en-MY" sz="3400" dirty="0"/>
              <a:t>SOLUTIONS</a:t>
            </a:r>
          </a:p>
        </p:txBody>
      </p:sp>
      <p:graphicFrame>
        <p:nvGraphicFramePr>
          <p:cNvPr id="4" name="Diagram 3">
            <a:extLst>
              <a:ext uri="{FF2B5EF4-FFF2-40B4-BE49-F238E27FC236}">
                <a16:creationId xmlns:a16="http://schemas.microsoft.com/office/drawing/2014/main" id="{063C83D5-D7D0-49D2-AB9D-A75158261DCB}"/>
              </a:ext>
            </a:extLst>
          </p:cNvPr>
          <p:cNvGraphicFramePr/>
          <p:nvPr>
            <p:extLst>
              <p:ext uri="{D42A27DB-BD31-4B8C-83A1-F6EECF244321}">
                <p14:modId xmlns:p14="http://schemas.microsoft.com/office/powerpoint/2010/main" val="2542504085"/>
              </p:ext>
            </p:extLst>
          </p:nvPr>
        </p:nvGraphicFramePr>
        <p:xfrm>
          <a:off x="-138862" y="1298957"/>
          <a:ext cx="6768752" cy="509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D38F11E-254F-4F93-8ADE-85D1B0B75523}"/>
              </a:ext>
            </a:extLst>
          </p:cNvPr>
          <p:cNvGraphicFramePr/>
          <p:nvPr>
            <p:extLst>
              <p:ext uri="{D42A27DB-BD31-4B8C-83A1-F6EECF244321}">
                <p14:modId xmlns:p14="http://schemas.microsoft.com/office/powerpoint/2010/main" val="3967328350"/>
              </p:ext>
            </p:extLst>
          </p:nvPr>
        </p:nvGraphicFramePr>
        <p:xfrm>
          <a:off x="5759624" y="1269757"/>
          <a:ext cx="6768752" cy="5090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Notched Right 6">
            <a:extLst>
              <a:ext uri="{FF2B5EF4-FFF2-40B4-BE49-F238E27FC236}">
                <a16:creationId xmlns:a16="http://schemas.microsoft.com/office/drawing/2014/main" id="{AB0DF6C7-6681-40EE-B910-194CD87FE34A}"/>
              </a:ext>
            </a:extLst>
          </p:cNvPr>
          <p:cNvSpPr/>
          <p:nvPr/>
        </p:nvSpPr>
        <p:spPr>
          <a:xfrm>
            <a:off x="4997878" y="2006751"/>
            <a:ext cx="3600400" cy="504056"/>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Arrow: Notched Right 10">
            <a:extLst>
              <a:ext uri="{FF2B5EF4-FFF2-40B4-BE49-F238E27FC236}">
                <a16:creationId xmlns:a16="http://schemas.microsoft.com/office/drawing/2014/main" id="{F267742A-9959-424D-B458-5E2DCBD3CCFB}"/>
              </a:ext>
            </a:extLst>
          </p:cNvPr>
          <p:cNvSpPr/>
          <p:nvPr/>
        </p:nvSpPr>
        <p:spPr>
          <a:xfrm>
            <a:off x="4146013" y="3563110"/>
            <a:ext cx="3600400" cy="504056"/>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2" name="Arrow: Notched Right 11">
            <a:extLst>
              <a:ext uri="{FF2B5EF4-FFF2-40B4-BE49-F238E27FC236}">
                <a16:creationId xmlns:a16="http://schemas.microsoft.com/office/drawing/2014/main" id="{EA53E17D-62C2-44F2-8486-BED93E81C26A}"/>
              </a:ext>
            </a:extLst>
          </p:cNvPr>
          <p:cNvSpPr/>
          <p:nvPr/>
        </p:nvSpPr>
        <p:spPr>
          <a:xfrm>
            <a:off x="4997878" y="5307015"/>
            <a:ext cx="3600400" cy="504056"/>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TotalTime>
  <Words>436</Words>
  <Application>Microsoft Office PowerPoint</Application>
  <PresentationFormat>Widescreen</PresentationFormat>
  <Paragraphs>64</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Schoolbook</vt:lpstr>
      <vt:lpstr>Segoe UI</vt:lpstr>
      <vt:lpstr>Times New Roman</vt:lpstr>
      <vt:lpstr>Wingdings</vt:lpstr>
      <vt:lpstr>CITY SKETCH 16X9</vt:lpstr>
      <vt:lpstr>JOURNEY OF ENGINEER AS AN ENTREPRENEUR</vt:lpstr>
      <vt:lpstr>Group C members:</vt:lpstr>
      <vt:lpstr>WHO IS ENTREPRENEUR?</vt:lpstr>
      <vt:lpstr>OVERVIEW OF PROJECT</vt:lpstr>
      <vt:lpstr>PowerPoint Presentation</vt:lpstr>
      <vt:lpstr>PowerPoint Presentation</vt:lpstr>
      <vt:lpstr>PowerPoint Presentation</vt:lpstr>
      <vt:lpstr>CHALLENGES &amp; SOLUTIONS</vt:lpstr>
      <vt:lpstr>CHALLENGES</vt:lpstr>
      <vt:lpstr>LESSON LEARN FROM THIS PROJECT</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ENGINEER AS ENTREPRENEUR</dc:title>
  <dc:creator>madeh 01</dc:creator>
  <cp:lastModifiedBy>madeh 01</cp:lastModifiedBy>
  <cp:revision>9</cp:revision>
  <dcterms:created xsi:type="dcterms:W3CDTF">2020-12-29T06:19:27Z</dcterms:created>
  <dcterms:modified xsi:type="dcterms:W3CDTF">2021-01-12T14:47:55Z</dcterms:modified>
</cp:coreProperties>
</file>