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77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C91B5-C397-4379-9016-CF98239ADB40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38C2E8-C597-4372-823B-D4C623E4D7D6}">
      <dgm:prSet phldrT="[Text]"/>
      <dgm:spPr/>
      <dgm:t>
        <a:bodyPr/>
        <a:lstStyle/>
        <a:p>
          <a:r>
            <a:rPr lang="en-MY" dirty="0" err="1" smtClean="0"/>
            <a:t>Pertanian</a:t>
          </a:r>
          <a:r>
            <a:rPr lang="en-MY" dirty="0" smtClean="0"/>
            <a:t> </a:t>
          </a:r>
          <a:r>
            <a:rPr lang="en-MY" dirty="0" err="1" smtClean="0"/>
            <a:t>sebagai</a:t>
          </a:r>
          <a:r>
            <a:rPr lang="en-MY" dirty="0" smtClean="0"/>
            <a:t> </a:t>
          </a:r>
          <a:r>
            <a:rPr lang="en-MY" dirty="0" err="1" smtClean="0"/>
            <a:t>ekonomi</a:t>
          </a:r>
          <a:r>
            <a:rPr lang="en-MY" dirty="0" smtClean="0"/>
            <a:t> </a:t>
          </a:r>
          <a:r>
            <a:rPr lang="en-MY" dirty="0" err="1" smtClean="0"/>
            <a:t>asal</a:t>
          </a:r>
          <a:r>
            <a:rPr lang="en-MY" dirty="0" smtClean="0"/>
            <a:t> (</a:t>
          </a:r>
          <a:r>
            <a:rPr lang="en-MY" dirty="0" err="1" smtClean="0"/>
            <a:t>bersifat</a:t>
          </a:r>
          <a:r>
            <a:rPr lang="en-MY" dirty="0" smtClean="0"/>
            <a:t> </a:t>
          </a:r>
          <a:r>
            <a:rPr lang="en-MY" dirty="0" err="1" smtClean="0"/>
            <a:t>sara</a:t>
          </a:r>
          <a:r>
            <a:rPr lang="en-MY" dirty="0" smtClean="0"/>
            <a:t> </a:t>
          </a:r>
          <a:r>
            <a:rPr lang="en-MY" dirty="0" err="1" smtClean="0"/>
            <a:t>diri</a:t>
          </a:r>
          <a:r>
            <a:rPr lang="en-MY" dirty="0" smtClean="0"/>
            <a:t>) </a:t>
          </a:r>
          <a:endParaRPr lang="en-US" dirty="0"/>
        </a:p>
      </dgm:t>
    </dgm:pt>
    <dgm:pt modelId="{86DBE4B5-A907-4616-A384-E3706C08F8C1}" type="parTrans" cxnId="{EC2501DA-0B9F-4233-A83F-FD18E11284AE}">
      <dgm:prSet/>
      <dgm:spPr/>
      <dgm:t>
        <a:bodyPr/>
        <a:lstStyle/>
        <a:p>
          <a:endParaRPr lang="en-US"/>
        </a:p>
      </dgm:t>
    </dgm:pt>
    <dgm:pt modelId="{5B93F6BC-06D4-451C-8E42-0D23B8389C8E}" type="sibTrans" cxnId="{EC2501DA-0B9F-4233-A83F-FD18E11284AE}">
      <dgm:prSet/>
      <dgm:spPr/>
      <dgm:t>
        <a:bodyPr/>
        <a:lstStyle/>
        <a:p>
          <a:endParaRPr lang="en-US"/>
        </a:p>
      </dgm:t>
    </dgm:pt>
    <dgm:pt modelId="{0E421134-70F6-4676-A441-805412A13956}">
      <dgm:prSet phldrT="[Text]"/>
      <dgm:spPr/>
      <dgm:t>
        <a:bodyPr/>
        <a:lstStyle/>
        <a:p>
          <a:r>
            <a:rPr lang="en-MY" dirty="0" err="1" smtClean="0"/>
            <a:t>Aktiviti-aktiviti</a:t>
          </a:r>
          <a:r>
            <a:rPr lang="en-MY" dirty="0" smtClean="0"/>
            <a:t> </a:t>
          </a:r>
          <a:r>
            <a:rPr lang="en-MY" dirty="0" err="1" smtClean="0"/>
            <a:t>ekonomi</a:t>
          </a:r>
          <a:r>
            <a:rPr lang="en-MY" dirty="0" smtClean="0"/>
            <a:t> yang </a:t>
          </a:r>
          <a:r>
            <a:rPr lang="en-MY" dirty="0" err="1" smtClean="0"/>
            <a:t>tidak</a:t>
          </a:r>
          <a:r>
            <a:rPr lang="en-MY" dirty="0" smtClean="0"/>
            <a:t> </a:t>
          </a:r>
          <a:r>
            <a:rPr lang="en-MY" dirty="0" err="1" smtClean="0"/>
            <a:t>menghasilkan</a:t>
          </a:r>
          <a:r>
            <a:rPr lang="en-MY" dirty="0" smtClean="0"/>
            <a:t> </a:t>
          </a:r>
          <a:r>
            <a:rPr lang="en-MY" dirty="0" err="1" smtClean="0"/>
            <a:t>lebihan-lebihan</a:t>
          </a:r>
          <a:r>
            <a:rPr lang="en-MY" dirty="0" smtClean="0"/>
            <a:t> </a:t>
          </a:r>
          <a:r>
            <a:rPr lang="en-MY" dirty="0" err="1" smtClean="0"/>
            <a:t>produk</a:t>
          </a:r>
          <a:r>
            <a:rPr lang="en-MY" dirty="0" smtClean="0"/>
            <a:t> </a:t>
          </a:r>
          <a:r>
            <a:rPr lang="en-MY" dirty="0" err="1" smtClean="0"/>
            <a:t>untuk</a:t>
          </a:r>
          <a:r>
            <a:rPr lang="en-MY" dirty="0" smtClean="0"/>
            <a:t> </a:t>
          </a:r>
          <a:r>
            <a:rPr lang="en-MY" dirty="0" err="1" smtClean="0"/>
            <a:t>tujuan</a:t>
          </a:r>
          <a:r>
            <a:rPr lang="en-MY" dirty="0" smtClean="0"/>
            <a:t> </a:t>
          </a:r>
          <a:r>
            <a:rPr lang="en-MY" dirty="0" err="1" smtClean="0"/>
            <a:t>pemasaran</a:t>
          </a:r>
          <a:endParaRPr lang="en-US" dirty="0"/>
        </a:p>
      </dgm:t>
    </dgm:pt>
    <dgm:pt modelId="{73898BB5-A8B5-45F2-8E6B-AF0AA2B4B561}" type="parTrans" cxnId="{21B99B96-E88A-4D05-A455-1BDC985A69B3}">
      <dgm:prSet/>
      <dgm:spPr/>
      <dgm:t>
        <a:bodyPr/>
        <a:lstStyle/>
        <a:p>
          <a:endParaRPr lang="en-US"/>
        </a:p>
      </dgm:t>
    </dgm:pt>
    <dgm:pt modelId="{A7B18F4C-FCF5-48CD-9AD5-A761C44B6806}" type="sibTrans" cxnId="{21B99B96-E88A-4D05-A455-1BDC985A69B3}">
      <dgm:prSet/>
      <dgm:spPr/>
      <dgm:t>
        <a:bodyPr/>
        <a:lstStyle/>
        <a:p>
          <a:endParaRPr lang="en-US"/>
        </a:p>
      </dgm:t>
    </dgm:pt>
    <dgm:pt modelId="{1CB5E09F-6FCD-4064-951C-E147C9833D28}">
      <dgm:prSet phldrT="[Text]"/>
      <dgm:spPr/>
      <dgm:t>
        <a:bodyPr/>
        <a:lstStyle/>
        <a:p>
          <a:r>
            <a:rPr lang="en-MY" dirty="0" err="1" smtClean="0"/>
            <a:t>Contoh</a:t>
          </a:r>
          <a:r>
            <a:rPr lang="en-MY" dirty="0" smtClean="0"/>
            <a:t> </a:t>
          </a:r>
          <a:r>
            <a:rPr lang="en-MY" dirty="0" err="1" smtClean="0"/>
            <a:t>aktiviti</a:t>
          </a:r>
          <a:r>
            <a:rPr lang="en-MY" dirty="0" smtClean="0"/>
            <a:t> : </a:t>
          </a:r>
          <a:r>
            <a:rPr lang="en-MY" dirty="0" err="1" smtClean="0"/>
            <a:t>Menanam</a:t>
          </a:r>
          <a:r>
            <a:rPr lang="en-MY" dirty="0" smtClean="0"/>
            <a:t> </a:t>
          </a:r>
          <a:r>
            <a:rPr lang="en-MY" dirty="0" err="1" smtClean="0"/>
            <a:t>padi</a:t>
          </a:r>
          <a:r>
            <a:rPr lang="en-MY" dirty="0" smtClean="0"/>
            <a:t>, </a:t>
          </a:r>
          <a:r>
            <a:rPr lang="en-MY" dirty="0" err="1" smtClean="0"/>
            <a:t>memungut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hutan</a:t>
          </a:r>
          <a:r>
            <a:rPr lang="en-MY" dirty="0" smtClean="0"/>
            <a:t>, </a:t>
          </a:r>
          <a:r>
            <a:rPr lang="en-MY" dirty="0" err="1" smtClean="0"/>
            <a:t>menternak</a:t>
          </a:r>
          <a:r>
            <a:rPr lang="en-MY" dirty="0" smtClean="0"/>
            <a:t> </a:t>
          </a:r>
          <a:r>
            <a:rPr lang="en-MY" dirty="0" err="1" smtClean="0"/>
            <a:t>binatang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menangkap</a:t>
          </a:r>
          <a:r>
            <a:rPr lang="en-MY" dirty="0" smtClean="0"/>
            <a:t> </a:t>
          </a:r>
          <a:r>
            <a:rPr lang="en-MY" dirty="0" err="1" smtClean="0"/>
            <a:t>ikan</a:t>
          </a:r>
          <a:endParaRPr lang="en-US" dirty="0"/>
        </a:p>
      </dgm:t>
    </dgm:pt>
    <dgm:pt modelId="{3A6A285D-C88E-4FF8-87F9-CAD3536C6633}" type="parTrans" cxnId="{75C96B50-21F4-437F-A4C3-6C9697F9CAB3}">
      <dgm:prSet/>
      <dgm:spPr/>
      <dgm:t>
        <a:bodyPr/>
        <a:lstStyle/>
        <a:p>
          <a:endParaRPr lang="en-US"/>
        </a:p>
      </dgm:t>
    </dgm:pt>
    <dgm:pt modelId="{60C73B47-27F4-4957-8D46-B73EEC0524BA}" type="sibTrans" cxnId="{75C96B50-21F4-437F-A4C3-6C9697F9CAB3}">
      <dgm:prSet/>
      <dgm:spPr/>
      <dgm:t>
        <a:bodyPr/>
        <a:lstStyle/>
        <a:p>
          <a:endParaRPr lang="en-US"/>
        </a:p>
      </dgm:t>
    </dgm:pt>
    <dgm:pt modelId="{5F084622-5007-42E6-958D-A210F5B4C9F2}">
      <dgm:prSet phldrT="[Text]"/>
      <dgm:spPr/>
      <dgm:t>
        <a:bodyPr/>
        <a:lstStyle/>
        <a:p>
          <a:r>
            <a:rPr lang="en-MY" dirty="0" err="1" smtClean="0"/>
            <a:t>Lebihan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akan</a:t>
          </a:r>
          <a:r>
            <a:rPr lang="en-MY" dirty="0" smtClean="0"/>
            <a:t> </a:t>
          </a:r>
          <a:r>
            <a:rPr lang="en-MY" dirty="0" err="1" smtClean="0"/>
            <a:t>ditukarkan</a:t>
          </a:r>
          <a:r>
            <a:rPr lang="en-MY" dirty="0" smtClean="0"/>
            <a:t> </a:t>
          </a:r>
          <a:r>
            <a:rPr lang="en-MY" dirty="0" err="1" smtClean="0"/>
            <a:t>dengan</a:t>
          </a:r>
          <a:r>
            <a:rPr lang="en-MY" dirty="0" smtClean="0"/>
            <a:t> </a:t>
          </a:r>
          <a:r>
            <a:rPr lang="en-MY" dirty="0" err="1" smtClean="0"/>
            <a:t>barangan</a:t>
          </a:r>
          <a:r>
            <a:rPr lang="en-MY" dirty="0" smtClean="0"/>
            <a:t> lain </a:t>
          </a:r>
          <a:r>
            <a:rPr lang="en-MY" dirty="0" err="1" smtClean="0"/>
            <a:t>dengan</a:t>
          </a:r>
          <a:r>
            <a:rPr lang="en-MY" dirty="0" smtClean="0"/>
            <a:t> </a:t>
          </a:r>
          <a:r>
            <a:rPr lang="en-MY" dirty="0" err="1" smtClean="0"/>
            <a:t>penggunaan</a:t>
          </a:r>
          <a:r>
            <a:rPr lang="en-MY" dirty="0" smtClean="0"/>
            <a:t> </a:t>
          </a:r>
          <a:r>
            <a:rPr lang="en-MY" dirty="0" err="1" smtClean="0"/>
            <a:t>kaedah</a:t>
          </a:r>
          <a:r>
            <a:rPr lang="en-MY" dirty="0" smtClean="0"/>
            <a:t> system barter</a:t>
          </a:r>
          <a:endParaRPr lang="en-US" dirty="0"/>
        </a:p>
      </dgm:t>
    </dgm:pt>
    <dgm:pt modelId="{EA7D83B7-D230-49BE-ACC3-7D84A2F53026}" type="parTrans" cxnId="{B43AD20B-E700-483E-98F4-17CCEFDD4D1F}">
      <dgm:prSet/>
      <dgm:spPr/>
      <dgm:t>
        <a:bodyPr/>
        <a:lstStyle/>
        <a:p>
          <a:endParaRPr lang="en-US"/>
        </a:p>
      </dgm:t>
    </dgm:pt>
    <dgm:pt modelId="{117FF33D-9C18-4ECC-9C11-F27B8B11D997}" type="sibTrans" cxnId="{B43AD20B-E700-483E-98F4-17CCEFDD4D1F}">
      <dgm:prSet/>
      <dgm:spPr/>
      <dgm:t>
        <a:bodyPr/>
        <a:lstStyle/>
        <a:p>
          <a:endParaRPr lang="en-US"/>
        </a:p>
      </dgm:t>
    </dgm:pt>
    <dgm:pt modelId="{AE1FB1B3-3FC7-42D6-8D49-CD6CA75DC9B8}">
      <dgm:prSet phldrT="[Text]"/>
      <dgm:spPr/>
      <dgm:t>
        <a:bodyPr/>
        <a:lstStyle/>
        <a:p>
          <a:r>
            <a:rPr lang="en-MY" dirty="0" err="1" smtClean="0"/>
            <a:t>Perkembangan</a:t>
          </a:r>
          <a:r>
            <a:rPr lang="en-MY" dirty="0" smtClean="0"/>
            <a:t> </a:t>
          </a:r>
          <a:r>
            <a:rPr lang="en-MY" dirty="0" err="1" smtClean="0"/>
            <a:t>ilmu</a:t>
          </a:r>
          <a:r>
            <a:rPr lang="en-MY" dirty="0" smtClean="0"/>
            <a:t> </a:t>
          </a:r>
          <a:r>
            <a:rPr lang="en-MY" dirty="0" err="1" smtClean="0"/>
            <a:t>pengetahuan</a:t>
          </a:r>
          <a:r>
            <a:rPr lang="en-MY" dirty="0" smtClean="0"/>
            <a:t> </a:t>
          </a:r>
          <a:r>
            <a:rPr lang="en-MY" dirty="0" err="1" smtClean="0"/>
            <a:t>serta</a:t>
          </a:r>
          <a:r>
            <a:rPr lang="en-MY" dirty="0" smtClean="0"/>
            <a:t> </a:t>
          </a:r>
          <a:r>
            <a:rPr lang="en-MY" dirty="0" err="1" smtClean="0"/>
            <a:t>teknologi</a:t>
          </a:r>
          <a:r>
            <a:rPr lang="en-MY" dirty="0" smtClean="0"/>
            <a:t> </a:t>
          </a:r>
          <a:r>
            <a:rPr lang="en-MY" dirty="0" err="1" smtClean="0"/>
            <a:t>mengubah</a:t>
          </a:r>
          <a:r>
            <a:rPr lang="en-MY" dirty="0" smtClean="0"/>
            <a:t> </a:t>
          </a:r>
          <a:r>
            <a:rPr lang="en-MY" dirty="0" err="1" smtClean="0"/>
            <a:t>struktur</a:t>
          </a:r>
          <a:r>
            <a:rPr lang="en-MY" dirty="0" smtClean="0"/>
            <a:t> </a:t>
          </a:r>
          <a:r>
            <a:rPr lang="en-MY" dirty="0" err="1" smtClean="0"/>
            <a:t>ekonomi</a:t>
          </a:r>
          <a:r>
            <a:rPr lang="en-MY" dirty="0" smtClean="0"/>
            <a:t> </a:t>
          </a:r>
          <a:endParaRPr lang="en-US" dirty="0"/>
        </a:p>
      </dgm:t>
    </dgm:pt>
    <dgm:pt modelId="{A0F83BA0-D0EF-4C86-8237-62C110E74BF0}" type="parTrans" cxnId="{813C0703-EE99-4052-8B31-3D9D2E7912D5}">
      <dgm:prSet/>
      <dgm:spPr/>
      <dgm:t>
        <a:bodyPr/>
        <a:lstStyle/>
        <a:p>
          <a:endParaRPr lang="en-US"/>
        </a:p>
      </dgm:t>
    </dgm:pt>
    <dgm:pt modelId="{2D08BB5A-8B02-4FDB-88C8-D72BB9DB67A0}" type="sibTrans" cxnId="{813C0703-EE99-4052-8B31-3D9D2E7912D5}">
      <dgm:prSet/>
      <dgm:spPr/>
      <dgm:t>
        <a:bodyPr/>
        <a:lstStyle/>
        <a:p>
          <a:endParaRPr lang="en-US"/>
        </a:p>
      </dgm:t>
    </dgm:pt>
    <dgm:pt modelId="{A48760B0-F896-4C86-8711-D8BCA3D67B0E}" type="pres">
      <dgm:prSet presAssocID="{E17C91B5-C397-4379-9016-CF98239ADB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A1BDB0-48DC-474F-970D-D591AC5F1EAD}" type="pres">
      <dgm:prSet presAssocID="{E17C91B5-C397-4379-9016-CF98239ADB40}" presName="cycle" presStyleCnt="0"/>
      <dgm:spPr/>
    </dgm:pt>
    <dgm:pt modelId="{D5D082E7-568F-4F9E-B3DF-CDB29FFD1BDE}" type="pres">
      <dgm:prSet presAssocID="{2538C2E8-C597-4372-823B-D4C623E4D7D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BD02-CE41-4DFE-B51A-0668D27EAE84}" type="pres">
      <dgm:prSet presAssocID="{5B93F6BC-06D4-451C-8E42-0D23B8389C8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9710F58-9A10-4EEE-BC5C-8D192DC2743A}" type="pres">
      <dgm:prSet presAssocID="{0E421134-70F6-4676-A441-805412A1395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EECAD-5E83-45F3-8118-337C9DF0EFD0}" type="pres">
      <dgm:prSet presAssocID="{1CB5E09F-6FCD-4064-951C-E147C9833D28}" presName="nodeFollowingNodes" presStyleLbl="node1" presStyleIdx="2" presStyleCnt="5" custRadScaleRad="107314" custRadScaleInc="-18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BACF2-4483-420F-8740-07CE546711DE}" type="pres">
      <dgm:prSet presAssocID="{5F084622-5007-42E6-958D-A210F5B4C9F2}" presName="nodeFollowingNodes" presStyleLbl="node1" presStyleIdx="3" presStyleCnt="5" custRadScaleRad="99660" custRadScaleInc="12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666F3-4A20-4231-BFC7-159E0BE31418}" type="pres">
      <dgm:prSet presAssocID="{AE1FB1B3-3FC7-42D6-8D49-CD6CA75DC9B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C39E4-BC7C-4BEC-AB94-481E8C1A54B3}" type="presOf" srcId="{2538C2E8-C597-4372-823B-D4C623E4D7D6}" destId="{D5D082E7-568F-4F9E-B3DF-CDB29FFD1BDE}" srcOrd="0" destOrd="0" presId="urn:microsoft.com/office/officeart/2005/8/layout/cycle3"/>
    <dgm:cxn modelId="{73E13BEC-9A31-4451-B4C8-2FC85D237761}" type="presOf" srcId="{5F084622-5007-42E6-958D-A210F5B4C9F2}" destId="{A82BACF2-4483-420F-8740-07CE546711DE}" srcOrd="0" destOrd="0" presId="urn:microsoft.com/office/officeart/2005/8/layout/cycle3"/>
    <dgm:cxn modelId="{9B0851B2-3A58-44DE-95AD-CF96ED49767F}" type="presOf" srcId="{0E421134-70F6-4676-A441-805412A13956}" destId="{19710F58-9A10-4EEE-BC5C-8D192DC2743A}" srcOrd="0" destOrd="0" presId="urn:microsoft.com/office/officeart/2005/8/layout/cycle3"/>
    <dgm:cxn modelId="{79F819D4-3906-456C-81A2-7D5C9399AB67}" type="presOf" srcId="{5B93F6BC-06D4-451C-8E42-0D23B8389C8E}" destId="{58EDBD02-CE41-4DFE-B51A-0668D27EAE84}" srcOrd="0" destOrd="0" presId="urn:microsoft.com/office/officeart/2005/8/layout/cycle3"/>
    <dgm:cxn modelId="{813C0703-EE99-4052-8B31-3D9D2E7912D5}" srcId="{E17C91B5-C397-4379-9016-CF98239ADB40}" destId="{AE1FB1B3-3FC7-42D6-8D49-CD6CA75DC9B8}" srcOrd="4" destOrd="0" parTransId="{A0F83BA0-D0EF-4C86-8237-62C110E74BF0}" sibTransId="{2D08BB5A-8B02-4FDB-88C8-D72BB9DB67A0}"/>
    <dgm:cxn modelId="{21B99B96-E88A-4D05-A455-1BDC985A69B3}" srcId="{E17C91B5-C397-4379-9016-CF98239ADB40}" destId="{0E421134-70F6-4676-A441-805412A13956}" srcOrd="1" destOrd="0" parTransId="{73898BB5-A8B5-45F2-8E6B-AF0AA2B4B561}" sibTransId="{A7B18F4C-FCF5-48CD-9AD5-A761C44B6806}"/>
    <dgm:cxn modelId="{B43AD20B-E700-483E-98F4-17CCEFDD4D1F}" srcId="{E17C91B5-C397-4379-9016-CF98239ADB40}" destId="{5F084622-5007-42E6-958D-A210F5B4C9F2}" srcOrd="3" destOrd="0" parTransId="{EA7D83B7-D230-49BE-ACC3-7D84A2F53026}" sibTransId="{117FF33D-9C18-4ECC-9C11-F27B8B11D997}"/>
    <dgm:cxn modelId="{6256DF2F-036E-4365-A5CC-8DF5B459D93A}" type="presOf" srcId="{1CB5E09F-6FCD-4064-951C-E147C9833D28}" destId="{E96EECAD-5E83-45F3-8118-337C9DF0EFD0}" srcOrd="0" destOrd="0" presId="urn:microsoft.com/office/officeart/2005/8/layout/cycle3"/>
    <dgm:cxn modelId="{EC2501DA-0B9F-4233-A83F-FD18E11284AE}" srcId="{E17C91B5-C397-4379-9016-CF98239ADB40}" destId="{2538C2E8-C597-4372-823B-D4C623E4D7D6}" srcOrd="0" destOrd="0" parTransId="{86DBE4B5-A907-4616-A384-E3706C08F8C1}" sibTransId="{5B93F6BC-06D4-451C-8E42-0D23B8389C8E}"/>
    <dgm:cxn modelId="{5C396388-76B0-4F75-BB69-235444466B53}" type="presOf" srcId="{AE1FB1B3-3FC7-42D6-8D49-CD6CA75DC9B8}" destId="{9FE666F3-4A20-4231-BFC7-159E0BE31418}" srcOrd="0" destOrd="0" presId="urn:microsoft.com/office/officeart/2005/8/layout/cycle3"/>
    <dgm:cxn modelId="{75C96B50-21F4-437F-A4C3-6C9697F9CAB3}" srcId="{E17C91B5-C397-4379-9016-CF98239ADB40}" destId="{1CB5E09F-6FCD-4064-951C-E147C9833D28}" srcOrd="2" destOrd="0" parTransId="{3A6A285D-C88E-4FF8-87F9-CAD3536C6633}" sibTransId="{60C73B47-27F4-4957-8D46-B73EEC0524BA}"/>
    <dgm:cxn modelId="{5988D096-EFD4-4190-8465-AABF5BD43108}" type="presOf" srcId="{E17C91B5-C397-4379-9016-CF98239ADB40}" destId="{A48760B0-F896-4C86-8711-D8BCA3D67B0E}" srcOrd="0" destOrd="0" presId="urn:microsoft.com/office/officeart/2005/8/layout/cycle3"/>
    <dgm:cxn modelId="{0382AFC5-DD98-4503-842B-EA2B110365A5}" type="presParOf" srcId="{A48760B0-F896-4C86-8711-D8BCA3D67B0E}" destId="{31A1BDB0-48DC-474F-970D-D591AC5F1EAD}" srcOrd="0" destOrd="0" presId="urn:microsoft.com/office/officeart/2005/8/layout/cycle3"/>
    <dgm:cxn modelId="{A6C9A7C8-4AE9-45A3-AD72-BE20CF6D64C4}" type="presParOf" srcId="{31A1BDB0-48DC-474F-970D-D591AC5F1EAD}" destId="{D5D082E7-568F-4F9E-B3DF-CDB29FFD1BDE}" srcOrd="0" destOrd="0" presId="urn:microsoft.com/office/officeart/2005/8/layout/cycle3"/>
    <dgm:cxn modelId="{8FCB5B62-2F24-4746-911D-6DB2B4A7536E}" type="presParOf" srcId="{31A1BDB0-48DC-474F-970D-D591AC5F1EAD}" destId="{58EDBD02-CE41-4DFE-B51A-0668D27EAE84}" srcOrd="1" destOrd="0" presId="urn:microsoft.com/office/officeart/2005/8/layout/cycle3"/>
    <dgm:cxn modelId="{5C81D02E-8153-4E0A-8AFF-4660BBCE25D1}" type="presParOf" srcId="{31A1BDB0-48DC-474F-970D-D591AC5F1EAD}" destId="{19710F58-9A10-4EEE-BC5C-8D192DC2743A}" srcOrd="2" destOrd="0" presId="urn:microsoft.com/office/officeart/2005/8/layout/cycle3"/>
    <dgm:cxn modelId="{1E82073B-64D3-44B8-B2D7-D78E2EB4CC9F}" type="presParOf" srcId="{31A1BDB0-48DC-474F-970D-D591AC5F1EAD}" destId="{E96EECAD-5E83-45F3-8118-337C9DF0EFD0}" srcOrd="3" destOrd="0" presId="urn:microsoft.com/office/officeart/2005/8/layout/cycle3"/>
    <dgm:cxn modelId="{9908EAC8-2C1D-400C-894A-07A9E417C553}" type="presParOf" srcId="{31A1BDB0-48DC-474F-970D-D591AC5F1EAD}" destId="{A82BACF2-4483-420F-8740-07CE546711DE}" srcOrd="4" destOrd="0" presId="urn:microsoft.com/office/officeart/2005/8/layout/cycle3"/>
    <dgm:cxn modelId="{8A710C9F-6860-4FAA-A2C7-0140FE93EFF7}" type="presParOf" srcId="{31A1BDB0-48DC-474F-970D-D591AC5F1EAD}" destId="{9FE666F3-4A20-4231-BFC7-159E0BE3141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A7A487-C6FA-4D2B-9088-BD6EEAB87136}" type="doc">
      <dgm:prSet loTypeId="urn:microsoft.com/office/officeart/2005/8/layout/process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ABC6AC-77A5-4852-92FC-BF6070C9AB08}">
      <dgm:prSet phldrT="[Text]"/>
      <dgm:spPr/>
      <dgm:t>
        <a:bodyPr/>
        <a:lstStyle/>
        <a:p>
          <a:r>
            <a:rPr lang="en-US" altLang="zh-CN" dirty="0" smtClean="0"/>
            <a:t>PROGRAM</a:t>
          </a:r>
          <a:endParaRPr lang="en-US" dirty="0"/>
        </a:p>
      </dgm:t>
    </dgm:pt>
    <dgm:pt modelId="{235F9472-927A-4889-8E96-73B8D46877FA}" type="parTrans" cxnId="{FE61C9AD-97E1-4B4C-A128-CD09D4D351FD}">
      <dgm:prSet/>
      <dgm:spPr/>
      <dgm:t>
        <a:bodyPr/>
        <a:lstStyle/>
        <a:p>
          <a:endParaRPr lang="en-US"/>
        </a:p>
      </dgm:t>
    </dgm:pt>
    <dgm:pt modelId="{FADD159D-20EA-4661-B770-22647BD428E0}" type="sibTrans" cxnId="{FE61C9AD-97E1-4B4C-A128-CD09D4D351FD}">
      <dgm:prSet/>
      <dgm:spPr/>
      <dgm:t>
        <a:bodyPr/>
        <a:lstStyle/>
        <a:p>
          <a:endParaRPr lang="en-US"/>
        </a:p>
      </dgm:t>
    </dgm:pt>
    <dgm:pt modelId="{93E28AFE-1D35-4C32-ACE4-B6B938AB948F}">
      <dgm:prSet phldrT="[Text]"/>
      <dgm:spPr/>
      <dgm:t>
        <a:bodyPr/>
        <a:lstStyle/>
        <a:p>
          <a:r>
            <a:rPr lang="en-US" altLang="zh-CN" dirty="0" smtClean="0"/>
            <a:t>OBJEKTIF </a:t>
          </a:r>
          <a:endParaRPr lang="en-US" dirty="0"/>
        </a:p>
      </dgm:t>
    </dgm:pt>
    <dgm:pt modelId="{51D73A0B-2DED-4B8A-A43F-21B04DA9BF1D}" type="sibTrans" cxnId="{C5C9F17D-1E79-4610-AA8D-C0C8D69CCB9F}">
      <dgm:prSet/>
      <dgm:spPr/>
      <dgm:t>
        <a:bodyPr/>
        <a:lstStyle/>
        <a:p>
          <a:endParaRPr lang="en-US"/>
        </a:p>
      </dgm:t>
    </dgm:pt>
    <dgm:pt modelId="{62113FA6-7C23-4B3A-A96E-F353F073C065}" type="parTrans" cxnId="{C5C9F17D-1E79-4610-AA8D-C0C8D69CCB9F}">
      <dgm:prSet/>
      <dgm:spPr/>
      <dgm:t>
        <a:bodyPr/>
        <a:lstStyle/>
        <a:p>
          <a:endParaRPr lang="en-US"/>
        </a:p>
      </dgm:t>
    </dgm:pt>
    <dgm:pt modelId="{10096E7E-4717-4E89-8A60-0F0E8EB03689}">
      <dgm:prSet phldrT="[Text]"/>
      <dgm:spPr/>
      <dgm:t>
        <a:bodyPr/>
        <a:lstStyle/>
        <a:p>
          <a:r>
            <a:rPr lang="en-US" dirty="0" err="1" smtClean="0"/>
            <a:t>Mencipta</a:t>
          </a:r>
          <a:r>
            <a:rPr lang="en-US" dirty="0" smtClean="0"/>
            <a:t> </a:t>
          </a:r>
          <a:r>
            <a:rPr lang="en-US" dirty="0" err="1" smtClean="0"/>
            <a:t>peluang</a:t>
          </a:r>
          <a:r>
            <a:rPr lang="en-US" dirty="0" smtClean="0"/>
            <a:t> </a:t>
          </a:r>
          <a:r>
            <a:rPr lang="en-US" dirty="0" err="1" smtClean="0"/>
            <a:t>pekerjaan</a:t>
          </a:r>
          <a:r>
            <a:rPr lang="en-US" dirty="0" smtClean="0"/>
            <a:t> </a:t>
          </a:r>
          <a:endParaRPr lang="en-US" dirty="0"/>
        </a:p>
      </dgm:t>
    </dgm:pt>
    <dgm:pt modelId="{39B9BE5B-CBA1-468C-9AAC-4984AC984703}" type="parTrans" cxnId="{5326BBFE-BE9B-4F56-9931-A15A5F26722E}">
      <dgm:prSet/>
      <dgm:spPr/>
      <dgm:t>
        <a:bodyPr/>
        <a:lstStyle/>
        <a:p>
          <a:endParaRPr lang="en-US"/>
        </a:p>
      </dgm:t>
    </dgm:pt>
    <dgm:pt modelId="{2F3FCEBC-5B89-43D2-8958-0DEA1AD20362}" type="sibTrans" cxnId="{5326BBFE-BE9B-4F56-9931-A15A5F26722E}">
      <dgm:prSet/>
      <dgm:spPr/>
      <dgm:t>
        <a:bodyPr/>
        <a:lstStyle/>
        <a:p>
          <a:endParaRPr lang="en-US"/>
        </a:p>
      </dgm:t>
    </dgm:pt>
    <dgm:pt modelId="{4BF0330E-3179-42E5-9379-5B6E8E6B4904}">
      <dgm:prSet phldrT="[Text]"/>
      <dgm:spPr/>
      <dgm:t>
        <a:bodyPr/>
        <a:lstStyle/>
        <a:p>
          <a:r>
            <a:rPr lang="en-US" dirty="0" err="1" smtClean="0"/>
            <a:t>Membangun</a:t>
          </a:r>
          <a:r>
            <a:rPr lang="en-US" dirty="0" smtClean="0"/>
            <a:t> </a:t>
          </a:r>
          <a:r>
            <a:rPr lang="en-US" dirty="0" err="1" smtClean="0"/>
            <a:t>aktiviti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 </a:t>
          </a:r>
          <a:endParaRPr lang="en-US" dirty="0"/>
        </a:p>
      </dgm:t>
    </dgm:pt>
    <dgm:pt modelId="{663BC761-3CB3-4DB8-AEF5-62F7AC5EAE92}" type="parTrans" cxnId="{3B885A78-75F1-4573-B93C-060744E4D312}">
      <dgm:prSet/>
      <dgm:spPr/>
      <dgm:t>
        <a:bodyPr/>
        <a:lstStyle/>
        <a:p>
          <a:endParaRPr lang="en-US"/>
        </a:p>
      </dgm:t>
    </dgm:pt>
    <dgm:pt modelId="{3AEDA7C7-21AB-4F6E-8E55-FABE2021F004}" type="sibTrans" cxnId="{3B885A78-75F1-4573-B93C-060744E4D312}">
      <dgm:prSet/>
      <dgm:spPr/>
      <dgm:t>
        <a:bodyPr/>
        <a:lstStyle/>
        <a:p>
          <a:endParaRPr lang="en-US"/>
        </a:p>
      </dgm:t>
    </dgm:pt>
    <dgm:pt modelId="{9A3968DC-D4AB-46BD-844F-F445962BB7A7}">
      <dgm:prSet phldrT="[Text]"/>
      <dgm:spPr/>
      <dgm:t>
        <a:bodyPr/>
        <a:lstStyle/>
        <a:p>
          <a:r>
            <a:rPr lang="en-US" dirty="0" err="1" smtClean="0"/>
            <a:t>Mempelbagaikan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Negara </a:t>
          </a:r>
          <a:endParaRPr lang="en-US" dirty="0"/>
        </a:p>
      </dgm:t>
    </dgm:pt>
    <dgm:pt modelId="{57C5F38E-D1D0-4F2F-A064-146C6DA3E523}" type="parTrans" cxnId="{E998DBD4-FD10-4846-BA5B-A594973CCF88}">
      <dgm:prSet/>
      <dgm:spPr/>
      <dgm:t>
        <a:bodyPr/>
        <a:lstStyle/>
        <a:p>
          <a:endParaRPr lang="en-US"/>
        </a:p>
      </dgm:t>
    </dgm:pt>
    <dgm:pt modelId="{A6E0FD7E-5506-4897-87EB-00049BE418D3}" type="sibTrans" cxnId="{E998DBD4-FD10-4846-BA5B-A594973CCF88}">
      <dgm:prSet/>
      <dgm:spPr/>
      <dgm:t>
        <a:bodyPr/>
        <a:lstStyle/>
        <a:p>
          <a:endParaRPr lang="en-US"/>
        </a:p>
      </dgm:t>
    </dgm:pt>
    <dgm:pt modelId="{DC104F8E-776F-4C5D-90A0-3C558F10296B}">
      <dgm:prSet phldrT="[Text]"/>
      <dgm:spPr/>
      <dgm:t>
        <a:bodyPr/>
        <a:lstStyle/>
        <a:p>
          <a:r>
            <a:rPr lang="en-US" dirty="0" smtClean="0"/>
            <a:t>FELDA</a:t>
          </a:r>
          <a:endParaRPr lang="en-US" dirty="0"/>
        </a:p>
      </dgm:t>
    </dgm:pt>
    <dgm:pt modelId="{2618CAA4-EB68-48E8-92FC-DDA9B520F184}" type="parTrans" cxnId="{23D0C32E-9B35-4CEC-B328-9B6B232F2EBC}">
      <dgm:prSet/>
      <dgm:spPr/>
      <dgm:t>
        <a:bodyPr/>
        <a:lstStyle/>
        <a:p>
          <a:endParaRPr lang="en-US"/>
        </a:p>
      </dgm:t>
    </dgm:pt>
    <dgm:pt modelId="{D487929D-3940-4463-BE98-A97F15C61018}" type="sibTrans" cxnId="{23D0C32E-9B35-4CEC-B328-9B6B232F2EBC}">
      <dgm:prSet/>
      <dgm:spPr/>
      <dgm:t>
        <a:bodyPr/>
        <a:lstStyle/>
        <a:p>
          <a:endParaRPr lang="en-US"/>
        </a:p>
      </dgm:t>
    </dgm:pt>
    <dgm:pt modelId="{B7CCAC70-E4A4-439C-A148-CC7290D21C05}">
      <dgm:prSet phldrT="[Text]"/>
      <dgm:spPr/>
      <dgm:t>
        <a:bodyPr/>
        <a:lstStyle/>
        <a:p>
          <a:r>
            <a:rPr lang="en-US" dirty="0" smtClean="0"/>
            <a:t>FELCRA</a:t>
          </a:r>
          <a:endParaRPr lang="en-US" dirty="0"/>
        </a:p>
      </dgm:t>
    </dgm:pt>
    <dgm:pt modelId="{1B01820C-303A-43A1-AB4D-9206437CC64C}" type="parTrans" cxnId="{E6802325-DD3D-43BB-94EC-558C3AE4AD73}">
      <dgm:prSet/>
      <dgm:spPr/>
      <dgm:t>
        <a:bodyPr/>
        <a:lstStyle/>
        <a:p>
          <a:endParaRPr lang="en-US"/>
        </a:p>
      </dgm:t>
    </dgm:pt>
    <dgm:pt modelId="{BDF1722B-19FA-43D8-A981-19B6FE6F649C}" type="sibTrans" cxnId="{E6802325-DD3D-43BB-94EC-558C3AE4AD73}">
      <dgm:prSet/>
      <dgm:spPr/>
      <dgm:t>
        <a:bodyPr/>
        <a:lstStyle/>
        <a:p>
          <a:endParaRPr lang="en-US"/>
        </a:p>
      </dgm:t>
    </dgm:pt>
    <dgm:pt modelId="{A5372673-CC6D-4CAC-B29B-5BF52C0E1264}">
      <dgm:prSet phldrT="[Text]"/>
      <dgm:spPr/>
      <dgm:t>
        <a:bodyPr/>
        <a:lstStyle/>
        <a:p>
          <a:r>
            <a:rPr lang="en-US" dirty="0" smtClean="0"/>
            <a:t>MARDEC</a:t>
          </a:r>
          <a:endParaRPr lang="en-US" dirty="0"/>
        </a:p>
      </dgm:t>
    </dgm:pt>
    <dgm:pt modelId="{6E71F3D7-C4E2-4DD8-800A-3369EF7F98B9}" type="parTrans" cxnId="{16201FAD-214A-47F5-BE90-EDBB89D4842B}">
      <dgm:prSet/>
      <dgm:spPr/>
      <dgm:t>
        <a:bodyPr/>
        <a:lstStyle/>
        <a:p>
          <a:endParaRPr lang="en-US"/>
        </a:p>
      </dgm:t>
    </dgm:pt>
    <dgm:pt modelId="{E0E35352-247F-4239-9F28-78D628A30831}" type="sibTrans" cxnId="{16201FAD-214A-47F5-BE90-EDBB89D4842B}">
      <dgm:prSet/>
      <dgm:spPr/>
      <dgm:t>
        <a:bodyPr/>
        <a:lstStyle/>
        <a:p>
          <a:endParaRPr lang="en-US"/>
        </a:p>
      </dgm:t>
    </dgm:pt>
    <dgm:pt modelId="{F4B6CBDB-657D-4713-A4E4-DA42CDBBF43A}">
      <dgm:prSet phldrT="[Text]"/>
      <dgm:spPr/>
      <dgm:t>
        <a:bodyPr/>
        <a:lstStyle/>
        <a:p>
          <a:r>
            <a:rPr lang="en-US" dirty="0" smtClean="0"/>
            <a:t>BANK PERTANIAN</a:t>
          </a:r>
          <a:endParaRPr lang="en-US" dirty="0"/>
        </a:p>
      </dgm:t>
    </dgm:pt>
    <dgm:pt modelId="{F5111114-6A43-4356-9C7C-C3A4FA175343}" type="parTrans" cxnId="{41DCA90F-CDE8-42E3-8F38-F4135CF57BFE}">
      <dgm:prSet/>
      <dgm:spPr/>
      <dgm:t>
        <a:bodyPr/>
        <a:lstStyle/>
        <a:p>
          <a:endParaRPr lang="en-US"/>
        </a:p>
      </dgm:t>
    </dgm:pt>
    <dgm:pt modelId="{CCD34B70-AA45-42AE-BA28-FE75756812C8}" type="sibTrans" cxnId="{41DCA90F-CDE8-42E3-8F38-F4135CF57BFE}">
      <dgm:prSet/>
      <dgm:spPr/>
      <dgm:t>
        <a:bodyPr/>
        <a:lstStyle/>
        <a:p>
          <a:endParaRPr lang="en-US"/>
        </a:p>
      </dgm:t>
    </dgm:pt>
    <dgm:pt modelId="{67F128BF-6560-4A94-8354-E10B50938140}">
      <dgm:prSet phldrT="[Text]"/>
      <dgm:spPr/>
      <dgm:t>
        <a:bodyPr/>
        <a:lstStyle/>
        <a:p>
          <a:r>
            <a:rPr lang="en-US" dirty="0" smtClean="0"/>
            <a:t>MARA</a:t>
          </a:r>
          <a:endParaRPr lang="en-US" dirty="0"/>
        </a:p>
      </dgm:t>
    </dgm:pt>
    <dgm:pt modelId="{B7A8322A-97BD-4E1F-9217-25DEA77CB989}" type="parTrans" cxnId="{37CF5281-9E86-4623-87FC-D803F1066B82}">
      <dgm:prSet/>
      <dgm:spPr/>
      <dgm:t>
        <a:bodyPr/>
        <a:lstStyle/>
        <a:p>
          <a:endParaRPr lang="en-US"/>
        </a:p>
      </dgm:t>
    </dgm:pt>
    <dgm:pt modelId="{91A1E658-EC3B-4857-9BA9-A2BEDF7ABACB}" type="sibTrans" cxnId="{37CF5281-9E86-4623-87FC-D803F1066B82}">
      <dgm:prSet/>
      <dgm:spPr/>
      <dgm:t>
        <a:bodyPr/>
        <a:lstStyle/>
        <a:p>
          <a:endParaRPr lang="en-US"/>
        </a:p>
      </dgm:t>
    </dgm:pt>
    <dgm:pt modelId="{923298D5-E04E-405B-A528-47E7086E8DC7}">
      <dgm:prSet phldrT="[Text]"/>
      <dgm:spPr/>
      <dgm:t>
        <a:bodyPr/>
        <a:lstStyle/>
        <a:p>
          <a:r>
            <a:rPr lang="en-US" dirty="0" smtClean="0"/>
            <a:t>MARDI</a:t>
          </a:r>
          <a:endParaRPr lang="en-US" dirty="0"/>
        </a:p>
      </dgm:t>
    </dgm:pt>
    <dgm:pt modelId="{05B8775D-6743-40E6-A9B6-DE148AD8C3E3}" type="parTrans" cxnId="{89309D6C-443B-41EF-9A13-0207D39E2232}">
      <dgm:prSet/>
      <dgm:spPr/>
      <dgm:t>
        <a:bodyPr/>
        <a:lstStyle/>
        <a:p>
          <a:endParaRPr lang="en-US"/>
        </a:p>
      </dgm:t>
    </dgm:pt>
    <dgm:pt modelId="{ECDD8070-E347-43E6-9E7A-33ED670EFB47}" type="sibTrans" cxnId="{89309D6C-443B-41EF-9A13-0207D39E2232}">
      <dgm:prSet/>
      <dgm:spPr/>
      <dgm:t>
        <a:bodyPr/>
        <a:lstStyle/>
        <a:p>
          <a:endParaRPr lang="en-US"/>
        </a:p>
      </dgm:t>
    </dgm:pt>
    <dgm:pt modelId="{3D8396D9-3C63-404A-B964-1957B7643533}">
      <dgm:prSet phldrT="[Text]"/>
      <dgm:spPr/>
      <dgm:t>
        <a:bodyPr/>
        <a:lstStyle/>
        <a:p>
          <a:r>
            <a:rPr lang="en-US" dirty="0" smtClean="0"/>
            <a:t>MADA </a:t>
          </a:r>
          <a:endParaRPr lang="en-US" dirty="0"/>
        </a:p>
      </dgm:t>
    </dgm:pt>
    <dgm:pt modelId="{1663D8CF-B467-4B4F-A2FF-FBC447FC9152}" type="parTrans" cxnId="{E3977FCB-BA8B-49D0-9419-29FC05B5834C}">
      <dgm:prSet/>
      <dgm:spPr/>
      <dgm:t>
        <a:bodyPr/>
        <a:lstStyle/>
        <a:p>
          <a:endParaRPr lang="en-US"/>
        </a:p>
      </dgm:t>
    </dgm:pt>
    <dgm:pt modelId="{2B451F45-76E9-48D1-940A-F43783F190A3}" type="sibTrans" cxnId="{E3977FCB-BA8B-49D0-9419-29FC05B5834C}">
      <dgm:prSet/>
      <dgm:spPr/>
      <dgm:t>
        <a:bodyPr/>
        <a:lstStyle/>
        <a:p>
          <a:endParaRPr lang="en-US"/>
        </a:p>
      </dgm:t>
    </dgm:pt>
    <dgm:pt modelId="{BE17E3C3-1BE3-48E4-8848-790D3CAF03B2}" type="pres">
      <dgm:prSet presAssocID="{57A7A487-C6FA-4D2B-9088-BD6EEAB871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738A7-B582-4F16-B497-FC8618F1B59F}" type="pres">
      <dgm:prSet presAssocID="{F2ABC6AC-77A5-4852-92FC-BF6070C9AB08}" presName="boxAndChildren" presStyleCnt="0"/>
      <dgm:spPr/>
      <dgm:t>
        <a:bodyPr/>
        <a:lstStyle/>
        <a:p>
          <a:endParaRPr lang="en-US"/>
        </a:p>
      </dgm:t>
    </dgm:pt>
    <dgm:pt modelId="{2627A462-A3C6-4172-B0DD-96F379CC6D52}" type="pres">
      <dgm:prSet presAssocID="{F2ABC6AC-77A5-4852-92FC-BF6070C9AB08}" presName="parentTextBox" presStyleLbl="node1" presStyleIdx="0" presStyleCnt="2"/>
      <dgm:spPr/>
      <dgm:t>
        <a:bodyPr/>
        <a:lstStyle/>
        <a:p>
          <a:endParaRPr lang="en-US"/>
        </a:p>
      </dgm:t>
    </dgm:pt>
    <dgm:pt modelId="{393AE916-7560-4A05-9D1E-646F15CD9D81}" type="pres">
      <dgm:prSet presAssocID="{F2ABC6AC-77A5-4852-92FC-BF6070C9AB08}" presName="entireBox" presStyleLbl="node1" presStyleIdx="0" presStyleCnt="2"/>
      <dgm:spPr/>
      <dgm:t>
        <a:bodyPr/>
        <a:lstStyle/>
        <a:p>
          <a:endParaRPr lang="en-US"/>
        </a:p>
      </dgm:t>
    </dgm:pt>
    <dgm:pt modelId="{B6032CF6-5FFD-442C-B4D0-BB9AF8144C28}" type="pres">
      <dgm:prSet presAssocID="{F2ABC6AC-77A5-4852-92FC-BF6070C9AB08}" presName="descendantBox" presStyleCnt="0"/>
      <dgm:spPr/>
      <dgm:t>
        <a:bodyPr/>
        <a:lstStyle/>
        <a:p>
          <a:endParaRPr lang="en-US"/>
        </a:p>
      </dgm:t>
    </dgm:pt>
    <dgm:pt modelId="{DC36274A-9E18-4F55-B8E4-85CBA535582B}" type="pres">
      <dgm:prSet presAssocID="{DC104F8E-776F-4C5D-90A0-3C558F10296B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7109D-DAF4-467D-AD19-037C96BBB6C4}" type="pres">
      <dgm:prSet presAssocID="{B7CCAC70-E4A4-439C-A148-CC7290D21C05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657CE-47CF-4176-B70A-58DABADA6010}" type="pres">
      <dgm:prSet presAssocID="{A5372673-CC6D-4CAC-B29B-5BF52C0E1264}" presName="childTextBox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6B402-550B-40E5-BF40-19D5507673DF}" type="pres">
      <dgm:prSet presAssocID="{F4B6CBDB-657D-4713-A4E4-DA42CDBBF43A}" presName="childTextBox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51010-B27D-4384-8F2A-1C3626CD2F70}" type="pres">
      <dgm:prSet presAssocID="{67F128BF-6560-4A94-8354-E10B50938140}" presName="childTextBox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C13BF-68E2-46AA-80AF-E2D647ED0994}" type="pres">
      <dgm:prSet presAssocID="{923298D5-E04E-405B-A528-47E7086E8DC7}" presName="childTextBox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1F950-1468-42D7-87D3-2C7AE450670A}" type="pres">
      <dgm:prSet presAssocID="{3D8396D9-3C63-404A-B964-1957B7643533}" presName="childTextBox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C52D-D9AF-430F-8744-1B0208EF4B4C}" type="pres">
      <dgm:prSet presAssocID="{51D73A0B-2DED-4B8A-A43F-21B04DA9BF1D}" presName="sp" presStyleCnt="0"/>
      <dgm:spPr/>
      <dgm:t>
        <a:bodyPr/>
        <a:lstStyle/>
        <a:p>
          <a:endParaRPr lang="en-US"/>
        </a:p>
      </dgm:t>
    </dgm:pt>
    <dgm:pt modelId="{D416FC8B-5329-44EE-8735-5E89A9728BF5}" type="pres">
      <dgm:prSet presAssocID="{93E28AFE-1D35-4C32-ACE4-B6B938AB948F}" presName="arrowAndChildren" presStyleCnt="0"/>
      <dgm:spPr/>
      <dgm:t>
        <a:bodyPr/>
        <a:lstStyle/>
        <a:p>
          <a:endParaRPr lang="en-US"/>
        </a:p>
      </dgm:t>
    </dgm:pt>
    <dgm:pt modelId="{CB4EEE24-4DA8-49F9-AA2C-AF254048E5B2}" type="pres">
      <dgm:prSet presAssocID="{93E28AFE-1D35-4C32-ACE4-B6B938AB948F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03191854-3598-403E-9134-DA3B333F95EC}" type="pres">
      <dgm:prSet presAssocID="{93E28AFE-1D35-4C32-ACE4-B6B938AB948F}" presName="arrow" presStyleLbl="node1" presStyleIdx="1" presStyleCnt="2" custLinFactNeighborX="233" custLinFactNeighborY="2074"/>
      <dgm:spPr/>
      <dgm:t>
        <a:bodyPr/>
        <a:lstStyle/>
        <a:p>
          <a:endParaRPr lang="en-US"/>
        </a:p>
      </dgm:t>
    </dgm:pt>
    <dgm:pt modelId="{A698FB54-C839-4538-9D6D-DB02D163BB86}" type="pres">
      <dgm:prSet presAssocID="{93E28AFE-1D35-4C32-ACE4-B6B938AB948F}" presName="descendantArrow" presStyleCnt="0"/>
      <dgm:spPr/>
      <dgm:t>
        <a:bodyPr/>
        <a:lstStyle/>
        <a:p>
          <a:endParaRPr lang="en-US"/>
        </a:p>
      </dgm:t>
    </dgm:pt>
    <dgm:pt modelId="{7010162F-EB41-40A5-93ED-1E4501A6572F}" type="pres">
      <dgm:prSet presAssocID="{10096E7E-4717-4E89-8A60-0F0E8EB03689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F8044-7D2F-4ACB-B45A-F319A5003ACC}" type="pres">
      <dgm:prSet presAssocID="{4BF0330E-3179-42E5-9379-5B6E8E6B4904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EEDC3-1C46-45F9-8575-171536F41AA2}" type="pres">
      <dgm:prSet presAssocID="{9A3968DC-D4AB-46BD-844F-F445962BB7A7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5D459-B587-4B53-8AE3-4429F73E8BF3}" type="presOf" srcId="{10096E7E-4717-4E89-8A60-0F0E8EB03689}" destId="{7010162F-EB41-40A5-93ED-1E4501A6572F}" srcOrd="0" destOrd="0" presId="urn:microsoft.com/office/officeart/2005/8/layout/process4"/>
    <dgm:cxn modelId="{6239E095-224F-4E6D-AD7C-DBB8E0E8DF7D}" type="presOf" srcId="{67F128BF-6560-4A94-8354-E10B50938140}" destId="{C9151010-B27D-4384-8F2A-1C3626CD2F70}" srcOrd="0" destOrd="0" presId="urn:microsoft.com/office/officeart/2005/8/layout/process4"/>
    <dgm:cxn modelId="{89309D6C-443B-41EF-9A13-0207D39E2232}" srcId="{F2ABC6AC-77A5-4852-92FC-BF6070C9AB08}" destId="{923298D5-E04E-405B-A528-47E7086E8DC7}" srcOrd="5" destOrd="0" parTransId="{05B8775D-6743-40E6-A9B6-DE148AD8C3E3}" sibTransId="{ECDD8070-E347-43E6-9E7A-33ED670EFB47}"/>
    <dgm:cxn modelId="{37CF5281-9E86-4623-87FC-D803F1066B82}" srcId="{F2ABC6AC-77A5-4852-92FC-BF6070C9AB08}" destId="{67F128BF-6560-4A94-8354-E10B50938140}" srcOrd="4" destOrd="0" parTransId="{B7A8322A-97BD-4E1F-9217-25DEA77CB989}" sibTransId="{91A1E658-EC3B-4857-9BA9-A2BEDF7ABACB}"/>
    <dgm:cxn modelId="{A94F9F4A-8307-416E-994F-071D4232F456}" type="presOf" srcId="{DC104F8E-776F-4C5D-90A0-3C558F10296B}" destId="{DC36274A-9E18-4F55-B8E4-85CBA535582B}" srcOrd="0" destOrd="0" presId="urn:microsoft.com/office/officeart/2005/8/layout/process4"/>
    <dgm:cxn modelId="{3B885A78-75F1-4573-B93C-060744E4D312}" srcId="{93E28AFE-1D35-4C32-ACE4-B6B938AB948F}" destId="{4BF0330E-3179-42E5-9379-5B6E8E6B4904}" srcOrd="1" destOrd="0" parTransId="{663BC761-3CB3-4DB8-AEF5-62F7AC5EAE92}" sibTransId="{3AEDA7C7-21AB-4F6E-8E55-FABE2021F004}"/>
    <dgm:cxn modelId="{5326BBFE-BE9B-4F56-9931-A15A5F26722E}" srcId="{93E28AFE-1D35-4C32-ACE4-B6B938AB948F}" destId="{10096E7E-4717-4E89-8A60-0F0E8EB03689}" srcOrd="0" destOrd="0" parTransId="{39B9BE5B-CBA1-468C-9AAC-4984AC984703}" sibTransId="{2F3FCEBC-5B89-43D2-8958-0DEA1AD20362}"/>
    <dgm:cxn modelId="{08B410A4-032A-4F33-9B0B-5DDC052E8EC5}" type="presOf" srcId="{923298D5-E04E-405B-A528-47E7086E8DC7}" destId="{C91C13BF-68E2-46AA-80AF-E2D647ED0994}" srcOrd="0" destOrd="0" presId="urn:microsoft.com/office/officeart/2005/8/layout/process4"/>
    <dgm:cxn modelId="{F8B1D883-E910-47E9-AA07-1D6E231430EF}" type="presOf" srcId="{F2ABC6AC-77A5-4852-92FC-BF6070C9AB08}" destId="{393AE916-7560-4A05-9D1E-646F15CD9D81}" srcOrd="1" destOrd="0" presId="urn:microsoft.com/office/officeart/2005/8/layout/process4"/>
    <dgm:cxn modelId="{E6802325-DD3D-43BB-94EC-558C3AE4AD73}" srcId="{F2ABC6AC-77A5-4852-92FC-BF6070C9AB08}" destId="{B7CCAC70-E4A4-439C-A148-CC7290D21C05}" srcOrd="1" destOrd="0" parTransId="{1B01820C-303A-43A1-AB4D-9206437CC64C}" sibTransId="{BDF1722B-19FA-43D8-A981-19B6FE6F649C}"/>
    <dgm:cxn modelId="{C0315975-C855-4C3D-B9A5-2FAB3C9C6FB0}" type="presOf" srcId="{F2ABC6AC-77A5-4852-92FC-BF6070C9AB08}" destId="{2627A462-A3C6-4172-B0DD-96F379CC6D52}" srcOrd="0" destOrd="0" presId="urn:microsoft.com/office/officeart/2005/8/layout/process4"/>
    <dgm:cxn modelId="{FE61C9AD-97E1-4B4C-A128-CD09D4D351FD}" srcId="{57A7A487-C6FA-4D2B-9088-BD6EEAB87136}" destId="{F2ABC6AC-77A5-4852-92FC-BF6070C9AB08}" srcOrd="1" destOrd="0" parTransId="{235F9472-927A-4889-8E96-73B8D46877FA}" sibTransId="{FADD159D-20EA-4661-B770-22647BD428E0}"/>
    <dgm:cxn modelId="{16201FAD-214A-47F5-BE90-EDBB89D4842B}" srcId="{F2ABC6AC-77A5-4852-92FC-BF6070C9AB08}" destId="{A5372673-CC6D-4CAC-B29B-5BF52C0E1264}" srcOrd="2" destOrd="0" parTransId="{6E71F3D7-C4E2-4DD8-800A-3369EF7F98B9}" sibTransId="{E0E35352-247F-4239-9F28-78D628A30831}"/>
    <dgm:cxn modelId="{E8192D68-7229-419B-B943-12B86BD0BE84}" type="presOf" srcId="{9A3968DC-D4AB-46BD-844F-F445962BB7A7}" destId="{876EEDC3-1C46-45F9-8575-171536F41AA2}" srcOrd="0" destOrd="0" presId="urn:microsoft.com/office/officeart/2005/8/layout/process4"/>
    <dgm:cxn modelId="{E998DBD4-FD10-4846-BA5B-A594973CCF88}" srcId="{93E28AFE-1D35-4C32-ACE4-B6B938AB948F}" destId="{9A3968DC-D4AB-46BD-844F-F445962BB7A7}" srcOrd="2" destOrd="0" parTransId="{57C5F38E-D1D0-4F2F-A064-146C6DA3E523}" sibTransId="{A6E0FD7E-5506-4897-87EB-00049BE418D3}"/>
    <dgm:cxn modelId="{6BFA33F1-CAEB-41D0-B654-732E8A676E59}" type="presOf" srcId="{93E28AFE-1D35-4C32-ACE4-B6B938AB948F}" destId="{03191854-3598-403E-9134-DA3B333F95EC}" srcOrd="1" destOrd="0" presId="urn:microsoft.com/office/officeart/2005/8/layout/process4"/>
    <dgm:cxn modelId="{E3977FCB-BA8B-49D0-9419-29FC05B5834C}" srcId="{F2ABC6AC-77A5-4852-92FC-BF6070C9AB08}" destId="{3D8396D9-3C63-404A-B964-1957B7643533}" srcOrd="6" destOrd="0" parTransId="{1663D8CF-B467-4B4F-A2FF-FBC447FC9152}" sibTransId="{2B451F45-76E9-48D1-940A-F43783F190A3}"/>
    <dgm:cxn modelId="{41068A1A-A341-4D54-B795-68907ACA530D}" type="presOf" srcId="{F4B6CBDB-657D-4713-A4E4-DA42CDBBF43A}" destId="{5576B402-550B-40E5-BF40-19D5507673DF}" srcOrd="0" destOrd="0" presId="urn:microsoft.com/office/officeart/2005/8/layout/process4"/>
    <dgm:cxn modelId="{0255D786-4397-4070-A0EC-CD278DADBCAD}" type="presOf" srcId="{57A7A487-C6FA-4D2B-9088-BD6EEAB87136}" destId="{BE17E3C3-1BE3-48E4-8848-790D3CAF03B2}" srcOrd="0" destOrd="0" presId="urn:microsoft.com/office/officeart/2005/8/layout/process4"/>
    <dgm:cxn modelId="{47F20C29-DD29-4EE0-93B2-782769A21FAA}" type="presOf" srcId="{B7CCAC70-E4A4-439C-A148-CC7290D21C05}" destId="{1917109D-DAF4-467D-AD19-037C96BBB6C4}" srcOrd="0" destOrd="0" presId="urn:microsoft.com/office/officeart/2005/8/layout/process4"/>
    <dgm:cxn modelId="{C5C9F17D-1E79-4610-AA8D-C0C8D69CCB9F}" srcId="{57A7A487-C6FA-4D2B-9088-BD6EEAB87136}" destId="{93E28AFE-1D35-4C32-ACE4-B6B938AB948F}" srcOrd="0" destOrd="0" parTransId="{62113FA6-7C23-4B3A-A96E-F353F073C065}" sibTransId="{51D73A0B-2DED-4B8A-A43F-21B04DA9BF1D}"/>
    <dgm:cxn modelId="{BCB5E6F3-8A33-402B-8DE3-C81FB48F5DC3}" type="presOf" srcId="{93E28AFE-1D35-4C32-ACE4-B6B938AB948F}" destId="{CB4EEE24-4DA8-49F9-AA2C-AF254048E5B2}" srcOrd="0" destOrd="0" presId="urn:microsoft.com/office/officeart/2005/8/layout/process4"/>
    <dgm:cxn modelId="{23D0C32E-9B35-4CEC-B328-9B6B232F2EBC}" srcId="{F2ABC6AC-77A5-4852-92FC-BF6070C9AB08}" destId="{DC104F8E-776F-4C5D-90A0-3C558F10296B}" srcOrd="0" destOrd="0" parTransId="{2618CAA4-EB68-48E8-92FC-DDA9B520F184}" sibTransId="{D487929D-3940-4463-BE98-A97F15C61018}"/>
    <dgm:cxn modelId="{5387A817-4F82-4AD9-8EAA-C2AD5CAC58DF}" type="presOf" srcId="{3D8396D9-3C63-404A-B964-1957B7643533}" destId="{6C31F950-1468-42D7-87D3-2C7AE450670A}" srcOrd="0" destOrd="0" presId="urn:microsoft.com/office/officeart/2005/8/layout/process4"/>
    <dgm:cxn modelId="{41DCA90F-CDE8-42E3-8F38-F4135CF57BFE}" srcId="{F2ABC6AC-77A5-4852-92FC-BF6070C9AB08}" destId="{F4B6CBDB-657D-4713-A4E4-DA42CDBBF43A}" srcOrd="3" destOrd="0" parTransId="{F5111114-6A43-4356-9C7C-C3A4FA175343}" sibTransId="{CCD34B70-AA45-42AE-BA28-FE75756812C8}"/>
    <dgm:cxn modelId="{5934E78F-7E6E-459E-A6B5-675BD614B45E}" type="presOf" srcId="{A5372673-CC6D-4CAC-B29B-5BF52C0E1264}" destId="{D93657CE-47CF-4176-B70A-58DABADA6010}" srcOrd="0" destOrd="0" presId="urn:microsoft.com/office/officeart/2005/8/layout/process4"/>
    <dgm:cxn modelId="{2C938470-B687-4F20-920E-3754A364862B}" type="presOf" srcId="{4BF0330E-3179-42E5-9379-5B6E8E6B4904}" destId="{AEAF8044-7D2F-4ACB-B45A-F319A5003ACC}" srcOrd="0" destOrd="0" presId="urn:microsoft.com/office/officeart/2005/8/layout/process4"/>
    <dgm:cxn modelId="{2F29EE21-40FD-43B1-8C0D-C1E529DABAB0}" type="presParOf" srcId="{BE17E3C3-1BE3-48E4-8848-790D3CAF03B2}" destId="{2A0738A7-B582-4F16-B497-FC8618F1B59F}" srcOrd="0" destOrd="0" presId="urn:microsoft.com/office/officeart/2005/8/layout/process4"/>
    <dgm:cxn modelId="{78F5AD78-DA99-4C8B-8550-661AAFA065A5}" type="presParOf" srcId="{2A0738A7-B582-4F16-B497-FC8618F1B59F}" destId="{2627A462-A3C6-4172-B0DD-96F379CC6D52}" srcOrd="0" destOrd="0" presId="urn:microsoft.com/office/officeart/2005/8/layout/process4"/>
    <dgm:cxn modelId="{12151AD6-88F5-4F20-BC95-65CBC2012087}" type="presParOf" srcId="{2A0738A7-B582-4F16-B497-FC8618F1B59F}" destId="{393AE916-7560-4A05-9D1E-646F15CD9D81}" srcOrd="1" destOrd="0" presId="urn:microsoft.com/office/officeart/2005/8/layout/process4"/>
    <dgm:cxn modelId="{59195B9E-54CB-4108-ABF7-9AB084F40C97}" type="presParOf" srcId="{2A0738A7-B582-4F16-B497-FC8618F1B59F}" destId="{B6032CF6-5FFD-442C-B4D0-BB9AF8144C28}" srcOrd="2" destOrd="0" presId="urn:microsoft.com/office/officeart/2005/8/layout/process4"/>
    <dgm:cxn modelId="{20664175-C5B5-4749-87D1-C8DF0AD2A67C}" type="presParOf" srcId="{B6032CF6-5FFD-442C-B4D0-BB9AF8144C28}" destId="{DC36274A-9E18-4F55-B8E4-85CBA535582B}" srcOrd="0" destOrd="0" presId="urn:microsoft.com/office/officeart/2005/8/layout/process4"/>
    <dgm:cxn modelId="{55A30E0A-91C3-43AB-88B6-C50C1BBA89D4}" type="presParOf" srcId="{B6032CF6-5FFD-442C-B4D0-BB9AF8144C28}" destId="{1917109D-DAF4-467D-AD19-037C96BBB6C4}" srcOrd="1" destOrd="0" presId="urn:microsoft.com/office/officeart/2005/8/layout/process4"/>
    <dgm:cxn modelId="{C84D389D-1974-41D2-A092-147D3AF5FD82}" type="presParOf" srcId="{B6032CF6-5FFD-442C-B4D0-BB9AF8144C28}" destId="{D93657CE-47CF-4176-B70A-58DABADA6010}" srcOrd="2" destOrd="0" presId="urn:microsoft.com/office/officeart/2005/8/layout/process4"/>
    <dgm:cxn modelId="{EA329A18-27B2-41D0-A654-1B16C5B31FBC}" type="presParOf" srcId="{B6032CF6-5FFD-442C-B4D0-BB9AF8144C28}" destId="{5576B402-550B-40E5-BF40-19D5507673DF}" srcOrd="3" destOrd="0" presId="urn:microsoft.com/office/officeart/2005/8/layout/process4"/>
    <dgm:cxn modelId="{F2A637E0-E451-481A-8D2A-1E078AF5947A}" type="presParOf" srcId="{B6032CF6-5FFD-442C-B4D0-BB9AF8144C28}" destId="{C9151010-B27D-4384-8F2A-1C3626CD2F70}" srcOrd="4" destOrd="0" presId="urn:microsoft.com/office/officeart/2005/8/layout/process4"/>
    <dgm:cxn modelId="{D12AA79A-B133-4892-9F5C-63E1414FB9C6}" type="presParOf" srcId="{B6032CF6-5FFD-442C-B4D0-BB9AF8144C28}" destId="{C91C13BF-68E2-46AA-80AF-E2D647ED0994}" srcOrd="5" destOrd="0" presId="urn:microsoft.com/office/officeart/2005/8/layout/process4"/>
    <dgm:cxn modelId="{3ABA553F-2973-4F52-9922-B2CB52FC37F5}" type="presParOf" srcId="{B6032CF6-5FFD-442C-B4D0-BB9AF8144C28}" destId="{6C31F950-1468-42D7-87D3-2C7AE450670A}" srcOrd="6" destOrd="0" presId="urn:microsoft.com/office/officeart/2005/8/layout/process4"/>
    <dgm:cxn modelId="{E40B9977-DC4D-4CA6-836B-4AD79669588E}" type="presParOf" srcId="{BE17E3C3-1BE3-48E4-8848-790D3CAF03B2}" destId="{C58AC52D-D9AF-430F-8744-1B0208EF4B4C}" srcOrd="1" destOrd="0" presId="urn:microsoft.com/office/officeart/2005/8/layout/process4"/>
    <dgm:cxn modelId="{6E8D103F-2362-470D-A792-92D9C4D04930}" type="presParOf" srcId="{BE17E3C3-1BE3-48E4-8848-790D3CAF03B2}" destId="{D416FC8B-5329-44EE-8735-5E89A9728BF5}" srcOrd="2" destOrd="0" presId="urn:microsoft.com/office/officeart/2005/8/layout/process4"/>
    <dgm:cxn modelId="{295D7845-6CCC-46EA-B960-8B5103F6AF3C}" type="presParOf" srcId="{D416FC8B-5329-44EE-8735-5E89A9728BF5}" destId="{CB4EEE24-4DA8-49F9-AA2C-AF254048E5B2}" srcOrd="0" destOrd="0" presId="urn:microsoft.com/office/officeart/2005/8/layout/process4"/>
    <dgm:cxn modelId="{99F87097-D5DD-44D6-AC7E-AF19779B232F}" type="presParOf" srcId="{D416FC8B-5329-44EE-8735-5E89A9728BF5}" destId="{03191854-3598-403E-9134-DA3B333F95EC}" srcOrd="1" destOrd="0" presId="urn:microsoft.com/office/officeart/2005/8/layout/process4"/>
    <dgm:cxn modelId="{77184300-EB2D-4BB1-9F73-B56A988C681A}" type="presParOf" srcId="{D416FC8B-5329-44EE-8735-5E89A9728BF5}" destId="{A698FB54-C839-4538-9D6D-DB02D163BB86}" srcOrd="2" destOrd="0" presId="urn:microsoft.com/office/officeart/2005/8/layout/process4"/>
    <dgm:cxn modelId="{514E91EC-238F-4C14-955C-AF0D0A325B6C}" type="presParOf" srcId="{A698FB54-C839-4538-9D6D-DB02D163BB86}" destId="{7010162F-EB41-40A5-93ED-1E4501A6572F}" srcOrd="0" destOrd="0" presId="urn:microsoft.com/office/officeart/2005/8/layout/process4"/>
    <dgm:cxn modelId="{A03576BC-ED68-4231-B657-ED7000AA1933}" type="presParOf" srcId="{A698FB54-C839-4538-9D6D-DB02D163BB86}" destId="{AEAF8044-7D2F-4ACB-B45A-F319A5003ACC}" srcOrd="1" destOrd="0" presId="urn:microsoft.com/office/officeart/2005/8/layout/process4"/>
    <dgm:cxn modelId="{D547BF44-5AD0-4A22-9CC0-7E6F8F494EE8}" type="presParOf" srcId="{A698FB54-C839-4538-9D6D-DB02D163BB86}" destId="{876EEDC3-1C46-45F9-8575-171536F41AA2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989B40-22C5-48BA-9DC6-3AC2B55A75C8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9F8D8B7E-D913-42CC-8133-0E95075023A9}">
      <dgm:prSet custT="1"/>
      <dgm:spPr/>
      <dgm:t>
        <a:bodyPr/>
        <a:lstStyle/>
        <a:p>
          <a:pPr algn="ctr" rtl="0"/>
          <a:r>
            <a:rPr lang="en-US" sz="3600" b="1" smtClean="0"/>
            <a:t>PRA DASAR </a:t>
          </a:r>
          <a:r>
            <a:rPr lang="en-US" sz="3600" b="1" dirty="0" smtClean="0"/>
            <a:t>EKONOMI BARU </a:t>
          </a:r>
          <a:endParaRPr lang="en-US" sz="3600" b="1" dirty="0"/>
        </a:p>
      </dgm:t>
    </dgm:pt>
    <dgm:pt modelId="{6F71AAD3-95CB-4CF5-8D7C-343CA74D8A23}" type="sibTrans" cxnId="{AEF96EAA-D3B4-4DF6-B7BC-9DA110C22C06}">
      <dgm:prSet/>
      <dgm:spPr/>
      <dgm:t>
        <a:bodyPr/>
        <a:lstStyle/>
        <a:p>
          <a:endParaRPr lang="en-US"/>
        </a:p>
      </dgm:t>
    </dgm:pt>
    <dgm:pt modelId="{F58FD248-14A7-4FE7-9A60-CCC86A0497C7}" type="parTrans" cxnId="{AEF96EAA-D3B4-4DF6-B7BC-9DA110C22C06}">
      <dgm:prSet/>
      <dgm:spPr/>
      <dgm:t>
        <a:bodyPr/>
        <a:lstStyle/>
        <a:p>
          <a:endParaRPr lang="en-US"/>
        </a:p>
      </dgm:t>
    </dgm:pt>
    <dgm:pt modelId="{4FBC0403-2921-4101-87DB-FC4DBE222173}" type="pres">
      <dgm:prSet presAssocID="{EE989B40-22C5-48BA-9DC6-3AC2B55A75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03AF62-AE4C-4E87-A55F-F12AD0FD167B}" type="pres">
      <dgm:prSet presAssocID="{9F8D8B7E-D913-42CC-8133-0E95075023A9}" presName="parentText" presStyleLbl="node1" presStyleIdx="0" presStyleCnt="1" custLinFactNeighborX="0" custLinFactNeighborY="31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96EAA-D3B4-4DF6-B7BC-9DA110C22C06}" srcId="{EE989B40-22C5-48BA-9DC6-3AC2B55A75C8}" destId="{9F8D8B7E-D913-42CC-8133-0E95075023A9}" srcOrd="0" destOrd="0" parTransId="{F58FD248-14A7-4FE7-9A60-CCC86A0497C7}" sibTransId="{6F71AAD3-95CB-4CF5-8D7C-343CA74D8A23}"/>
    <dgm:cxn modelId="{B92AAAD7-DD0B-4224-811C-D99CB61CDCC9}" type="presOf" srcId="{EE989B40-22C5-48BA-9DC6-3AC2B55A75C8}" destId="{4FBC0403-2921-4101-87DB-FC4DBE222173}" srcOrd="0" destOrd="0" presId="urn:microsoft.com/office/officeart/2005/8/layout/vList2"/>
    <dgm:cxn modelId="{9B5CF923-6151-4E06-99C2-FD7BC6FCEEBF}" type="presOf" srcId="{9F8D8B7E-D913-42CC-8133-0E95075023A9}" destId="{0203AF62-AE4C-4E87-A55F-F12AD0FD167B}" srcOrd="0" destOrd="0" presId="urn:microsoft.com/office/officeart/2005/8/layout/vList2"/>
    <dgm:cxn modelId="{A83FA23D-1A63-4EC7-8024-42308A398604}" type="presParOf" srcId="{4FBC0403-2921-4101-87DB-FC4DBE222173}" destId="{0203AF62-AE4C-4E87-A55F-F12AD0FD16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967BFC-4A33-4B2A-9A1C-7FAD2F197FA5}" type="doc">
      <dgm:prSet loTypeId="urn:microsoft.com/office/officeart/2005/8/layout/lProcess2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8473A5D-B124-44EB-ABBF-74DF0653F06E}">
      <dgm:prSet phldrT="[Text]"/>
      <dgm:spPr/>
      <dgm:t>
        <a:bodyPr/>
        <a:lstStyle/>
        <a:p>
          <a:pPr algn="ctr"/>
          <a:r>
            <a:rPr lang="en-US" dirty="0" smtClean="0"/>
            <a:t>OBJEKTIF </a:t>
          </a:r>
          <a:endParaRPr lang="en-US" dirty="0"/>
        </a:p>
      </dgm:t>
    </dgm:pt>
    <dgm:pt modelId="{4A3E8307-901A-4A63-8CFB-ADA0B4A6A636}" type="parTrans" cxnId="{7D99B00A-8168-44C5-9A14-EF1AC91F2E79}">
      <dgm:prSet/>
      <dgm:spPr/>
      <dgm:t>
        <a:bodyPr/>
        <a:lstStyle/>
        <a:p>
          <a:pPr algn="ctr"/>
          <a:endParaRPr lang="en-US"/>
        </a:p>
      </dgm:t>
    </dgm:pt>
    <dgm:pt modelId="{618294E3-49B6-4E42-B144-946E75FBA3E6}" type="sibTrans" cxnId="{7D99B00A-8168-44C5-9A14-EF1AC91F2E79}">
      <dgm:prSet/>
      <dgm:spPr/>
      <dgm:t>
        <a:bodyPr/>
        <a:lstStyle/>
        <a:p>
          <a:pPr algn="ctr"/>
          <a:endParaRPr lang="en-US"/>
        </a:p>
      </dgm:t>
    </dgm:pt>
    <dgm:pt modelId="{E7C50507-3297-4029-A8CA-10D523B59351}">
      <dgm:prSet phldrT="[Text]" custT="1"/>
      <dgm:spPr/>
      <dgm:t>
        <a:bodyPr/>
        <a:lstStyle/>
        <a:p>
          <a:pPr algn="ctr"/>
          <a:r>
            <a:rPr lang="en-US" sz="2400" dirty="0" err="1" smtClean="0"/>
            <a:t>Membasmi</a:t>
          </a:r>
          <a:r>
            <a:rPr lang="en-US" sz="2400" dirty="0" smtClean="0"/>
            <a:t> </a:t>
          </a:r>
          <a:r>
            <a:rPr lang="en-US" sz="2400" dirty="0" err="1" smtClean="0"/>
            <a:t>Kemiskinan</a:t>
          </a:r>
          <a:endParaRPr lang="en-US" sz="2400" dirty="0"/>
        </a:p>
      </dgm:t>
    </dgm:pt>
    <dgm:pt modelId="{73A80E1E-10DC-4398-83CB-3437578724F8}" type="parTrans" cxnId="{56ABF9A1-D8E4-46AF-94FD-8F493064A99C}">
      <dgm:prSet/>
      <dgm:spPr/>
      <dgm:t>
        <a:bodyPr/>
        <a:lstStyle/>
        <a:p>
          <a:pPr algn="ctr"/>
          <a:endParaRPr lang="en-US"/>
        </a:p>
      </dgm:t>
    </dgm:pt>
    <dgm:pt modelId="{764EC252-8F26-4B99-8811-D194F2BC318F}" type="sibTrans" cxnId="{56ABF9A1-D8E4-46AF-94FD-8F493064A99C}">
      <dgm:prSet/>
      <dgm:spPr/>
      <dgm:t>
        <a:bodyPr/>
        <a:lstStyle/>
        <a:p>
          <a:pPr algn="ctr"/>
          <a:endParaRPr lang="en-US"/>
        </a:p>
      </dgm:t>
    </dgm:pt>
    <dgm:pt modelId="{92EF6092-0CE7-49F4-8CD8-54851AE38D82}">
      <dgm:prSet phldrT="[Text]" custT="1"/>
      <dgm:spPr/>
      <dgm:t>
        <a:bodyPr/>
        <a:lstStyle/>
        <a:p>
          <a:pPr algn="ctr"/>
          <a:r>
            <a:rPr lang="en-US" sz="2400" dirty="0" err="1" smtClean="0"/>
            <a:t>Menyusun</a:t>
          </a:r>
          <a:r>
            <a:rPr lang="en-US" sz="2400" dirty="0" smtClean="0"/>
            <a:t> </a:t>
          </a:r>
          <a:r>
            <a:rPr lang="en-US" sz="2400" dirty="0" err="1" smtClean="0"/>
            <a:t>Semula</a:t>
          </a:r>
          <a:r>
            <a:rPr lang="en-US" sz="2400" dirty="0" smtClean="0"/>
            <a:t> </a:t>
          </a:r>
          <a:r>
            <a:rPr lang="en-US" sz="2400" dirty="0" err="1" smtClean="0"/>
            <a:t>Masyarakat</a:t>
          </a:r>
          <a:endParaRPr lang="en-US" sz="2400" dirty="0"/>
        </a:p>
      </dgm:t>
    </dgm:pt>
    <dgm:pt modelId="{9F5D4531-A408-4C06-8664-1B5C0521606B}" type="parTrans" cxnId="{6A8C06FB-621C-44AB-AC4B-00A6FE6D52AE}">
      <dgm:prSet/>
      <dgm:spPr/>
      <dgm:t>
        <a:bodyPr/>
        <a:lstStyle/>
        <a:p>
          <a:pPr algn="ctr"/>
          <a:endParaRPr lang="en-US"/>
        </a:p>
      </dgm:t>
    </dgm:pt>
    <dgm:pt modelId="{3055A022-9452-48ED-9091-C9507873EC12}" type="sibTrans" cxnId="{6A8C06FB-621C-44AB-AC4B-00A6FE6D52AE}">
      <dgm:prSet/>
      <dgm:spPr/>
      <dgm:t>
        <a:bodyPr/>
        <a:lstStyle/>
        <a:p>
          <a:pPr algn="ctr"/>
          <a:endParaRPr lang="en-US"/>
        </a:p>
      </dgm:t>
    </dgm:pt>
    <dgm:pt modelId="{4C8DEC36-189E-4383-9677-F3BA99A769EE}" type="pres">
      <dgm:prSet presAssocID="{9A967BFC-4A33-4B2A-9A1C-7FAD2F197F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CCBC05-E8B4-49D5-9320-434E2D292EA0}" type="pres">
      <dgm:prSet presAssocID="{F8473A5D-B124-44EB-ABBF-74DF0653F06E}" presName="compNode" presStyleCnt="0"/>
      <dgm:spPr/>
      <dgm:t>
        <a:bodyPr/>
        <a:lstStyle/>
        <a:p>
          <a:endParaRPr lang="en-US"/>
        </a:p>
      </dgm:t>
    </dgm:pt>
    <dgm:pt modelId="{AF6FF238-0FC5-4F56-8393-1573E11BDF54}" type="pres">
      <dgm:prSet presAssocID="{F8473A5D-B124-44EB-ABBF-74DF0653F06E}" presName="aNode" presStyleLbl="bgShp" presStyleIdx="0" presStyleCnt="1"/>
      <dgm:spPr/>
      <dgm:t>
        <a:bodyPr/>
        <a:lstStyle/>
        <a:p>
          <a:endParaRPr lang="en-US"/>
        </a:p>
      </dgm:t>
    </dgm:pt>
    <dgm:pt modelId="{B6704034-92A1-41FB-90DA-21298B184E07}" type="pres">
      <dgm:prSet presAssocID="{F8473A5D-B124-44EB-ABBF-74DF0653F06E}" presName="textNode" presStyleLbl="bgShp" presStyleIdx="0" presStyleCnt="1"/>
      <dgm:spPr/>
      <dgm:t>
        <a:bodyPr/>
        <a:lstStyle/>
        <a:p>
          <a:endParaRPr lang="en-US"/>
        </a:p>
      </dgm:t>
    </dgm:pt>
    <dgm:pt modelId="{777CD75B-1B83-4E44-8778-CC8F8963D797}" type="pres">
      <dgm:prSet presAssocID="{F8473A5D-B124-44EB-ABBF-74DF0653F06E}" presName="compChildNode" presStyleCnt="0"/>
      <dgm:spPr/>
      <dgm:t>
        <a:bodyPr/>
        <a:lstStyle/>
        <a:p>
          <a:endParaRPr lang="en-US"/>
        </a:p>
      </dgm:t>
    </dgm:pt>
    <dgm:pt modelId="{D9DE616B-3B04-41E7-874C-E8740D839E72}" type="pres">
      <dgm:prSet presAssocID="{F8473A5D-B124-44EB-ABBF-74DF0653F06E}" presName="theInnerList" presStyleCnt="0"/>
      <dgm:spPr/>
      <dgm:t>
        <a:bodyPr/>
        <a:lstStyle/>
        <a:p>
          <a:endParaRPr lang="en-US"/>
        </a:p>
      </dgm:t>
    </dgm:pt>
    <dgm:pt modelId="{24D3779D-AB3C-4C14-B6C5-1178A101AEBA}" type="pres">
      <dgm:prSet presAssocID="{E7C50507-3297-4029-A8CA-10D523B5935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EA011-A3FB-465A-84DB-59A2239144F8}" type="pres">
      <dgm:prSet presAssocID="{E7C50507-3297-4029-A8CA-10D523B59351}" presName="aSpace2" presStyleCnt="0"/>
      <dgm:spPr/>
      <dgm:t>
        <a:bodyPr/>
        <a:lstStyle/>
        <a:p>
          <a:endParaRPr lang="en-US"/>
        </a:p>
      </dgm:t>
    </dgm:pt>
    <dgm:pt modelId="{E5CABF86-6301-482C-B3BE-1D9C6AA11A50}" type="pres">
      <dgm:prSet presAssocID="{92EF6092-0CE7-49F4-8CD8-54851AE38D82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9B00A-8168-44C5-9A14-EF1AC91F2E79}" srcId="{9A967BFC-4A33-4B2A-9A1C-7FAD2F197FA5}" destId="{F8473A5D-B124-44EB-ABBF-74DF0653F06E}" srcOrd="0" destOrd="0" parTransId="{4A3E8307-901A-4A63-8CFB-ADA0B4A6A636}" sibTransId="{618294E3-49B6-4E42-B144-946E75FBA3E6}"/>
    <dgm:cxn modelId="{996C790D-2D7B-4B46-96D8-98568984E8E8}" type="presOf" srcId="{9A967BFC-4A33-4B2A-9A1C-7FAD2F197FA5}" destId="{4C8DEC36-189E-4383-9677-F3BA99A769EE}" srcOrd="0" destOrd="0" presId="urn:microsoft.com/office/officeart/2005/8/layout/lProcess2"/>
    <dgm:cxn modelId="{56ABF9A1-D8E4-46AF-94FD-8F493064A99C}" srcId="{F8473A5D-B124-44EB-ABBF-74DF0653F06E}" destId="{E7C50507-3297-4029-A8CA-10D523B59351}" srcOrd="0" destOrd="0" parTransId="{73A80E1E-10DC-4398-83CB-3437578724F8}" sibTransId="{764EC252-8F26-4B99-8811-D194F2BC318F}"/>
    <dgm:cxn modelId="{2AC7665A-BC7B-4970-BEF5-623C2DDA5E62}" type="presOf" srcId="{F8473A5D-B124-44EB-ABBF-74DF0653F06E}" destId="{B6704034-92A1-41FB-90DA-21298B184E07}" srcOrd="1" destOrd="0" presId="urn:microsoft.com/office/officeart/2005/8/layout/lProcess2"/>
    <dgm:cxn modelId="{84D6F489-B365-42D4-920B-12CFEC9F0BC8}" type="presOf" srcId="{E7C50507-3297-4029-A8CA-10D523B59351}" destId="{24D3779D-AB3C-4C14-B6C5-1178A101AEBA}" srcOrd="0" destOrd="0" presId="urn:microsoft.com/office/officeart/2005/8/layout/lProcess2"/>
    <dgm:cxn modelId="{5668E0FB-1DD4-4623-9D37-D799930629FB}" type="presOf" srcId="{92EF6092-0CE7-49F4-8CD8-54851AE38D82}" destId="{E5CABF86-6301-482C-B3BE-1D9C6AA11A50}" srcOrd="0" destOrd="0" presId="urn:microsoft.com/office/officeart/2005/8/layout/lProcess2"/>
    <dgm:cxn modelId="{8D0BCB80-2617-4F2A-82DE-215E5B47E889}" type="presOf" srcId="{F8473A5D-B124-44EB-ABBF-74DF0653F06E}" destId="{AF6FF238-0FC5-4F56-8393-1573E11BDF54}" srcOrd="0" destOrd="0" presId="urn:microsoft.com/office/officeart/2005/8/layout/lProcess2"/>
    <dgm:cxn modelId="{6A8C06FB-621C-44AB-AC4B-00A6FE6D52AE}" srcId="{F8473A5D-B124-44EB-ABBF-74DF0653F06E}" destId="{92EF6092-0CE7-49F4-8CD8-54851AE38D82}" srcOrd="1" destOrd="0" parTransId="{9F5D4531-A408-4C06-8664-1B5C0521606B}" sibTransId="{3055A022-9452-48ED-9091-C9507873EC12}"/>
    <dgm:cxn modelId="{2DC61520-71B3-45E6-9B86-B2B2D51122F3}" type="presParOf" srcId="{4C8DEC36-189E-4383-9677-F3BA99A769EE}" destId="{80CCBC05-E8B4-49D5-9320-434E2D292EA0}" srcOrd="0" destOrd="0" presId="urn:microsoft.com/office/officeart/2005/8/layout/lProcess2"/>
    <dgm:cxn modelId="{CA53F4FE-0338-4E76-977F-3092A4675CB8}" type="presParOf" srcId="{80CCBC05-E8B4-49D5-9320-434E2D292EA0}" destId="{AF6FF238-0FC5-4F56-8393-1573E11BDF54}" srcOrd="0" destOrd="0" presId="urn:microsoft.com/office/officeart/2005/8/layout/lProcess2"/>
    <dgm:cxn modelId="{A2005C5F-A116-41EC-8989-A9D559B5BCAE}" type="presParOf" srcId="{80CCBC05-E8B4-49D5-9320-434E2D292EA0}" destId="{B6704034-92A1-41FB-90DA-21298B184E07}" srcOrd="1" destOrd="0" presId="urn:microsoft.com/office/officeart/2005/8/layout/lProcess2"/>
    <dgm:cxn modelId="{355AC448-E80C-4EB8-9298-938DA24DEB1F}" type="presParOf" srcId="{80CCBC05-E8B4-49D5-9320-434E2D292EA0}" destId="{777CD75B-1B83-4E44-8778-CC8F8963D797}" srcOrd="2" destOrd="0" presId="urn:microsoft.com/office/officeart/2005/8/layout/lProcess2"/>
    <dgm:cxn modelId="{DB17FFD8-21AB-4DDB-9AE3-696ED5AFAB27}" type="presParOf" srcId="{777CD75B-1B83-4E44-8778-CC8F8963D797}" destId="{D9DE616B-3B04-41E7-874C-E8740D839E72}" srcOrd="0" destOrd="0" presId="urn:microsoft.com/office/officeart/2005/8/layout/lProcess2"/>
    <dgm:cxn modelId="{8DF21C2C-3F4A-46F1-A527-F75006A1DC9F}" type="presParOf" srcId="{D9DE616B-3B04-41E7-874C-E8740D839E72}" destId="{24D3779D-AB3C-4C14-B6C5-1178A101AEBA}" srcOrd="0" destOrd="0" presId="urn:microsoft.com/office/officeart/2005/8/layout/lProcess2"/>
    <dgm:cxn modelId="{759E2749-6188-47F3-A0F0-0AD0EB920260}" type="presParOf" srcId="{D9DE616B-3B04-41E7-874C-E8740D839E72}" destId="{382EA011-A3FB-465A-84DB-59A2239144F8}" srcOrd="1" destOrd="0" presId="urn:microsoft.com/office/officeart/2005/8/layout/lProcess2"/>
    <dgm:cxn modelId="{4E396AC8-99BF-469B-BDFE-8CBF35D08FF2}" type="presParOf" srcId="{D9DE616B-3B04-41E7-874C-E8740D839E72}" destId="{E5CABF86-6301-482C-B3BE-1D9C6AA11A5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FD5592-757D-4412-A20F-2B09DA516873}" type="doc">
      <dgm:prSet loTypeId="urn:microsoft.com/office/officeart/2005/8/layout/vList5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81C779-D359-49BE-8CDC-06E419BBADE0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04D3B03E-EFD9-481B-A08C-F5E232F1B9E8}" type="parTrans" cxnId="{0F7AC1BC-B313-4B0E-AAAE-2AA6FBA0D88E}">
      <dgm:prSet/>
      <dgm:spPr/>
      <dgm:t>
        <a:bodyPr/>
        <a:lstStyle/>
        <a:p>
          <a:endParaRPr lang="en-US"/>
        </a:p>
      </dgm:t>
    </dgm:pt>
    <dgm:pt modelId="{14C24EA3-D64E-442B-9A71-02453D37DB9D}" type="sibTrans" cxnId="{0F7AC1BC-B313-4B0E-AAAE-2AA6FBA0D88E}">
      <dgm:prSet/>
      <dgm:spPr/>
      <dgm:t>
        <a:bodyPr/>
        <a:lstStyle/>
        <a:p>
          <a:endParaRPr lang="en-US"/>
        </a:p>
      </dgm:t>
    </dgm:pt>
    <dgm:pt modelId="{DEBABAB3-C9AC-4AAB-AEA4-95566D36B912}">
      <dgm:prSet phldrT="[Text]"/>
      <dgm:spPr/>
      <dgm:t>
        <a:bodyPr/>
        <a:lstStyle/>
        <a:p>
          <a:r>
            <a:rPr lang="en-US" dirty="0" smtClean="0"/>
            <a:t>DARA</a:t>
          </a:r>
          <a:endParaRPr lang="en-US" dirty="0"/>
        </a:p>
      </dgm:t>
    </dgm:pt>
    <dgm:pt modelId="{F040F863-82B6-4D57-AB8C-C50E5C737AEF}" type="parTrans" cxnId="{FA69FA86-5111-4626-ACDB-EF7B422F68BB}">
      <dgm:prSet/>
      <dgm:spPr/>
      <dgm:t>
        <a:bodyPr/>
        <a:lstStyle/>
        <a:p>
          <a:endParaRPr lang="en-US"/>
        </a:p>
      </dgm:t>
    </dgm:pt>
    <dgm:pt modelId="{964E1278-E12E-440D-A196-544193A6DA03}" type="sibTrans" cxnId="{FA69FA86-5111-4626-ACDB-EF7B422F68BB}">
      <dgm:prSet/>
      <dgm:spPr/>
      <dgm:t>
        <a:bodyPr/>
        <a:lstStyle/>
        <a:p>
          <a:endParaRPr lang="en-US"/>
        </a:p>
      </dgm:t>
    </dgm:pt>
    <dgm:pt modelId="{B8DD6A2D-00C2-4703-9E09-C98D66321C19}">
      <dgm:prSet phldrT="[Text]"/>
      <dgm:spPr/>
      <dgm:t>
        <a:bodyPr/>
        <a:lstStyle/>
        <a:p>
          <a:r>
            <a:rPr lang="en-US" dirty="0" smtClean="0"/>
            <a:t>KEJORA</a:t>
          </a:r>
          <a:endParaRPr lang="en-US" dirty="0"/>
        </a:p>
      </dgm:t>
    </dgm:pt>
    <dgm:pt modelId="{B00814FE-8D77-44A8-898C-B444F8DEDE79}" type="parTrans" cxnId="{F420161A-839A-4E47-8F78-565F3AB35C91}">
      <dgm:prSet/>
      <dgm:spPr/>
      <dgm:t>
        <a:bodyPr/>
        <a:lstStyle/>
        <a:p>
          <a:endParaRPr lang="en-US"/>
        </a:p>
      </dgm:t>
    </dgm:pt>
    <dgm:pt modelId="{DF033914-0611-4F28-9759-5E4B58644631}" type="sibTrans" cxnId="{F420161A-839A-4E47-8F78-565F3AB35C91}">
      <dgm:prSet/>
      <dgm:spPr/>
      <dgm:t>
        <a:bodyPr/>
        <a:lstStyle/>
        <a:p>
          <a:endParaRPr lang="en-US"/>
        </a:p>
      </dgm:t>
    </dgm:pt>
    <dgm:pt modelId="{09F6A466-258A-4C2B-88DF-2F86015A73A9}">
      <dgm:prSet phldrT="[Text]"/>
      <dgm:spPr/>
      <dgm:t>
        <a:bodyPr/>
        <a:lstStyle/>
        <a:p>
          <a:r>
            <a:rPr lang="en-US" dirty="0" smtClean="0"/>
            <a:t>KADA</a:t>
          </a:r>
          <a:endParaRPr lang="en-US" dirty="0"/>
        </a:p>
      </dgm:t>
    </dgm:pt>
    <dgm:pt modelId="{4F01D146-BABF-4FB0-8606-3D817567CCBD}" type="parTrans" cxnId="{F9C1C1EB-AFCA-4CF6-B402-0E0772654AE1}">
      <dgm:prSet/>
      <dgm:spPr/>
      <dgm:t>
        <a:bodyPr/>
        <a:lstStyle/>
        <a:p>
          <a:endParaRPr lang="en-US"/>
        </a:p>
      </dgm:t>
    </dgm:pt>
    <dgm:pt modelId="{FCE29C0B-367C-4C3C-A3B7-6604FAFF9B45}" type="sibTrans" cxnId="{F9C1C1EB-AFCA-4CF6-B402-0E0772654AE1}">
      <dgm:prSet/>
      <dgm:spPr/>
      <dgm:t>
        <a:bodyPr/>
        <a:lstStyle/>
        <a:p>
          <a:endParaRPr lang="en-US"/>
        </a:p>
      </dgm:t>
    </dgm:pt>
    <dgm:pt modelId="{678B0540-87F1-4C17-9D48-B3526F411521}">
      <dgm:prSet phldrT="[Text]"/>
      <dgm:spPr/>
      <dgm:t>
        <a:bodyPr/>
        <a:lstStyle/>
        <a:p>
          <a:r>
            <a:rPr lang="en-US" dirty="0" smtClean="0"/>
            <a:t>FAMA</a:t>
          </a:r>
          <a:endParaRPr lang="en-US" dirty="0"/>
        </a:p>
      </dgm:t>
    </dgm:pt>
    <dgm:pt modelId="{2DDE5129-2C0C-4D0F-B3BD-F9F8F4F22F9E}" type="parTrans" cxnId="{8AFABBC2-7D81-4666-97B9-5DCF4CDF6FE5}">
      <dgm:prSet/>
      <dgm:spPr/>
      <dgm:t>
        <a:bodyPr/>
        <a:lstStyle/>
        <a:p>
          <a:endParaRPr lang="en-US"/>
        </a:p>
      </dgm:t>
    </dgm:pt>
    <dgm:pt modelId="{DE76E823-4127-47EC-B247-999A7931D436}" type="sibTrans" cxnId="{8AFABBC2-7D81-4666-97B9-5DCF4CDF6FE5}">
      <dgm:prSet/>
      <dgm:spPr/>
      <dgm:t>
        <a:bodyPr/>
        <a:lstStyle/>
        <a:p>
          <a:endParaRPr lang="en-US"/>
        </a:p>
      </dgm:t>
    </dgm:pt>
    <dgm:pt modelId="{5E868C07-D224-4000-9386-821E8B59D62C}">
      <dgm:prSet phldrT="[Text]"/>
      <dgm:spPr/>
      <dgm:t>
        <a:bodyPr/>
        <a:lstStyle/>
        <a:p>
          <a:r>
            <a:rPr lang="en-US" dirty="0" smtClean="0"/>
            <a:t>KESEDAR</a:t>
          </a:r>
          <a:endParaRPr lang="en-US" dirty="0"/>
        </a:p>
      </dgm:t>
    </dgm:pt>
    <dgm:pt modelId="{77384757-CE3B-494C-9A91-4713C73DC81D}" type="parTrans" cxnId="{0745E012-86A3-4866-BBF0-4C170A944785}">
      <dgm:prSet/>
      <dgm:spPr/>
      <dgm:t>
        <a:bodyPr/>
        <a:lstStyle/>
        <a:p>
          <a:endParaRPr lang="en-US"/>
        </a:p>
      </dgm:t>
    </dgm:pt>
    <dgm:pt modelId="{0E433899-29FF-4B70-AF7B-82A79DE23DCF}" type="sibTrans" cxnId="{0745E012-86A3-4866-BBF0-4C170A944785}">
      <dgm:prSet/>
      <dgm:spPr/>
      <dgm:t>
        <a:bodyPr/>
        <a:lstStyle/>
        <a:p>
          <a:endParaRPr lang="en-US"/>
        </a:p>
      </dgm:t>
    </dgm:pt>
    <dgm:pt modelId="{4586F928-54AE-4110-B501-36D12A8DBF75}">
      <dgm:prSet phldrT="[Text]"/>
      <dgm:spPr/>
      <dgm:t>
        <a:bodyPr/>
        <a:lstStyle/>
        <a:p>
          <a:r>
            <a:rPr lang="en-US" dirty="0" smtClean="0"/>
            <a:t>KETENGAH</a:t>
          </a:r>
          <a:endParaRPr lang="en-US" dirty="0"/>
        </a:p>
      </dgm:t>
    </dgm:pt>
    <dgm:pt modelId="{396EF8CE-5965-4462-92EF-2CBC726E4287}" type="parTrans" cxnId="{AEBAA511-8115-47B7-8876-3C08622F41A9}">
      <dgm:prSet/>
      <dgm:spPr/>
      <dgm:t>
        <a:bodyPr/>
        <a:lstStyle/>
        <a:p>
          <a:endParaRPr lang="en-US"/>
        </a:p>
      </dgm:t>
    </dgm:pt>
    <dgm:pt modelId="{20CB197E-CA1A-43CC-A5D1-857E9938AC2D}" type="sibTrans" cxnId="{AEBAA511-8115-47B7-8876-3C08622F41A9}">
      <dgm:prSet/>
      <dgm:spPr/>
      <dgm:t>
        <a:bodyPr/>
        <a:lstStyle/>
        <a:p>
          <a:endParaRPr lang="en-US"/>
        </a:p>
      </dgm:t>
    </dgm:pt>
    <dgm:pt modelId="{3BE0AC3F-20B4-4EFE-B535-42E502655617}">
      <dgm:prSet phldrT="[Text]"/>
      <dgm:spPr/>
      <dgm:t>
        <a:bodyPr/>
        <a:lstStyle/>
        <a:p>
          <a:r>
            <a:rPr lang="en-US" dirty="0" smtClean="0"/>
            <a:t>RISDA</a:t>
          </a:r>
          <a:endParaRPr lang="en-US" dirty="0"/>
        </a:p>
      </dgm:t>
    </dgm:pt>
    <dgm:pt modelId="{F41CA884-CFD4-46BE-93E5-1807546B3EB2}" type="parTrans" cxnId="{9373643F-D7C1-4B54-8AAA-623006956C51}">
      <dgm:prSet/>
      <dgm:spPr/>
      <dgm:t>
        <a:bodyPr/>
        <a:lstStyle/>
        <a:p>
          <a:endParaRPr lang="en-US"/>
        </a:p>
      </dgm:t>
    </dgm:pt>
    <dgm:pt modelId="{529E123E-972D-4DD5-B192-C24087BE611E}" type="sibTrans" cxnId="{9373643F-D7C1-4B54-8AAA-623006956C51}">
      <dgm:prSet/>
      <dgm:spPr/>
      <dgm:t>
        <a:bodyPr/>
        <a:lstStyle/>
        <a:p>
          <a:endParaRPr lang="en-US"/>
        </a:p>
      </dgm:t>
    </dgm:pt>
    <dgm:pt modelId="{04F8D5B9-E12A-40A8-B7AD-704504BCC757}">
      <dgm:prSet phldrT="[Text]"/>
      <dgm:spPr/>
      <dgm:t>
        <a:bodyPr/>
        <a:lstStyle/>
        <a:p>
          <a:r>
            <a:rPr lang="en-US" dirty="0" smtClean="0"/>
            <a:t>KEDA</a:t>
          </a:r>
          <a:endParaRPr lang="en-US" dirty="0"/>
        </a:p>
      </dgm:t>
    </dgm:pt>
    <dgm:pt modelId="{DF42A990-59B7-42F1-9A96-68CAC9C04E3E}" type="parTrans" cxnId="{D97D01BE-5426-46AB-AE98-064BD6B1EBCF}">
      <dgm:prSet/>
      <dgm:spPr/>
      <dgm:t>
        <a:bodyPr/>
        <a:lstStyle/>
        <a:p>
          <a:endParaRPr lang="en-US"/>
        </a:p>
      </dgm:t>
    </dgm:pt>
    <dgm:pt modelId="{FA27DC4B-0873-46F2-916A-0F7D23CD8106}" type="sibTrans" cxnId="{D97D01BE-5426-46AB-AE98-064BD6B1EBCF}">
      <dgm:prSet/>
      <dgm:spPr/>
      <dgm:t>
        <a:bodyPr/>
        <a:lstStyle/>
        <a:p>
          <a:endParaRPr lang="en-US"/>
        </a:p>
      </dgm:t>
    </dgm:pt>
    <dgm:pt modelId="{289A1C37-53FC-4E93-B53C-B99F73035266}">
      <dgm:prSet phldrT="[Text]"/>
      <dgm:spPr/>
      <dgm:t>
        <a:bodyPr/>
        <a:lstStyle/>
        <a:p>
          <a:r>
            <a:rPr lang="en-US" dirty="0" smtClean="0"/>
            <a:t>JENGKA</a:t>
          </a:r>
          <a:endParaRPr lang="en-US" dirty="0"/>
        </a:p>
      </dgm:t>
    </dgm:pt>
    <dgm:pt modelId="{D7058061-833E-42C8-940F-613055D366B4}" type="parTrans" cxnId="{50289D19-9B6C-4CAE-A391-E80C25625333}">
      <dgm:prSet/>
      <dgm:spPr/>
      <dgm:t>
        <a:bodyPr/>
        <a:lstStyle/>
        <a:p>
          <a:endParaRPr lang="en-US"/>
        </a:p>
      </dgm:t>
    </dgm:pt>
    <dgm:pt modelId="{7D9825B1-4425-4B4F-A308-2EF867694DAF}" type="sibTrans" cxnId="{50289D19-9B6C-4CAE-A391-E80C25625333}">
      <dgm:prSet/>
      <dgm:spPr/>
      <dgm:t>
        <a:bodyPr/>
        <a:lstStyle/>
        <a:p>
          <a:endParaRPr lang="en-US"/>
        </a:p>
      </dgm:t>
    </dgm:pt>
    <dgm:pt modelId="{A5E8851B-47F9-4781-B500-92AD0F8EA595}">
      <dgm:prSet phldrT="[Text]"/>
      <dgm:spPr/>
      <dgm:t>
        <a:bodyPr/>
        <a:lstStyle/>
        <a:p>
          <a:r>
            <a:rPr lang="en-US" dirty="0" smtClean="0"/>
            <a:t>PERDA</a:t>
          </a:r>
          <a:endParaRPr lang="en-US" dirty="0"/>
        </a:p>
      </dgm:t>
    </dgm:pt>
    <dgm:pt modelId="{61E2D961-9962-4FF4-9806-7AD50A4AAF4E}" type="parTrans" cxnId="{813E2501-61DB-4ED4-B290-B85ECCBD5D4F}">
      <dgm:prSet/>
      <dgm:spPr/>
      <dgm:t>
        <a:bodyPr/>
        <a:lstStyle/>
        <a:p>
          <a:endParaRPr lang="en-US"/>
        </a:p>
      </dgm:t>
    </dgm:pt>
    <dgm:pt modelId="{1293C485-E595-44BB-BE73-5E14340B2D85}" type="sibTrans" cxnId="{813E2501-61DB-4ED4-B290-B85ECCBD5D4F}">
      <dgm:prSet/>
      <dgm:spPr/>
      <dgm:t>
        <a:bodyPr/>
        <a:lstStyle/>
        <a:p>
          <a:endParaRPr lang="en-US"/>
        </a:p>
      </dgm:t>
    </dgm:pt>
    <dgm:pt modelId="{0C624599-5E98-4252-88BF-B8046927AE20}">
      <dgm:prSet phldrT="[Text]"/>
      <dgm:spPr/>
      <dgm:t>
        <a:bodyPr/>
        <a:lstStyle/>
        <a:p>
          <a:r>
            <a:rPr lang="en-US" dirty="0" smtClean="0"/>
            <a:t>UDA</a:t>
          </a:r>
          <a:endParaRPr lang="en-US" dirty="0"/>
        </a:p>
      </dgm:t>
    </dgm:pt>
    <dgm:pt modelId="{69E4F9B0-0874-4D05-B746-06877FA7111A}" type="parTrans" cxnId="{D5C41D21-8CC5-48A1-8457-7D150097BC9D}">
      <dgm:prSet/>
      <dgm:spPr/>
      <dgm:t>
        <a:bodyPr/>
        <a:lstStyle/>
        <a:p>
          <a:endParaRPr lang="en-US"/>
        </a:p>
      </dgm:t>
    </dgm:pt>
    <dgm:pt modelId="{9C088DC1-9F54-4AB4-AD62-00084126001E}" type="sibTrans" cxnId="{D5C41D21-8CC5-48A1-8457-7D150097BC9D}">
      <dgm:prSet/>
      <dgm:spPr/>
      <dgm:t>
        <a:bodyPr/>
        <a:lstStyle/>
        <a:p>
          <a:endParaRPr lang="en-US"/>
        </a:p>
      </dgm:t>
    </dgm:pt>
    <dgm:pt modelId="{5DB52856-2917-4B18-BE97-05BF0127FBEA}" type="pres">
      <dgm:prSet presAssocID="{51FD5592-757D-4412-A20F-2B09DA5168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B2505-E6EE-4DEF-AB7D-FFADA8B47556}" type="pres">
      <dgm:prSet presAssocID="{B981C779-D359-49BE-8CDC-06E419BBADE0}" presName="linNode" presStyleCnt="0"/>
      <dgm:spPr/>
      <dgm:t>
        <a:bodyPr/>
        <a:lstStyle/>
        <a:p>
          <a:endParaRPr lang="en-US"/>
        </a:p>
      </dgm:t>
    </dgm:pt>
    <dgm:pt modelId="{82ADEAEC-E92C-4763-83F5-C855CBB8527C}" type="pres">
      <dgm:prSet presAssocID="{B981C779-D359-49BE-8CDC-06E419BBADE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F04EC-AF1F-49C8-887E-50697B4F57A7}" type="pres">
      <dgm:prSet presAssocID="{B981C779-D359-49BE-8CDC-06E419BBADE0}" presName="descendantText" presStyleLbl="alignAccFollowNode1" presStyleIdx="0" presStyleCnt="1" custLinFactNeighborX="7114" custLinFactNeighborY="-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2A962-80E0-422D-B150-EB94A4BDAD15}" type="presOf" srcId="{51FD5592-757D-4412-A20F-2B09DA516873}" destId="{5DB52856-2917-4B18-BE97-05BF0127FBEA}" srcOrd="0" destOrd="0" presId="urn:microsoft.com/office/officeart/2005/8/layout/vList5"/>
    <dgm:cxn modelId="{D5C41D21-8CC5-48A1-8457-7D150097BC9D}" srcId="{B981C779-D359-49BE-8CDC-06E419BBADE0}" destId="{0C624599-5E98-4252-88BF-B8046927AE20}" srcOrd="10" destOrd="0" parTransId="{69E4F9B0-0874-4D05-B746-06877FA7111A}" sibTransId="{9C088DC1-9F54-4AB4-AD62-00084126001E}"/>
    <dgm:cxn modelId="{EF1AD580-2ED2-4F56-B898-7E411F34B4D8}" type="presOf" srcId="{B981C779-D359-49BE-8CDC-06E419BBADE0}" destId="{82ADEAEC-E92C-4763-83F5-C855CBB8527C}" srcOrd="0" destOrd="0" presId="urn:microsoft.com/office/officeart/2005/8/layout/vList5"/>
    <dgm:cxn modelId="{246F4546-0F2B-473E-8AE6-CA2916E1020D}" type="presOf" srcId="{B8DD6A2D-00C2-4703-9E09-C98D66321C19}" destId="{764F04EC-AF1F-49C8-887E-50697B4F57A7}" srcOrd="0" destOrd="1" presId="urn:microsoft.com/office/officeart/2005/8/layout/vList5"/>
    <dgm:cxn modelId="{813E2501-61DB-4ED4-B290-B85ECCBD5D4F}" srcId="{B981C779-D359-49BE-8CDC-06E419BBADE0}" destId="{A5E8851B-47F9-4781-B500-92AD0F8EA595}" srcOrd="9" destOrd="0" parTransId="{61E2D961-9962-4FF4-9806-7AD50A4AAF4E}" sibTransId="{1293C485-E595-44BB-BE73-5E14340B2D85}"/>
    <dgm:cxn modelId="{AFF7523F-42B3-4B83-9100-830FB41E905D}" type="presOf" srcId="{09F6A466-258A-4C2B-88DF-2F86015A73A9}" destId="{764F04EC-AF1F-49C8-887E-50697B4F57A7}" srcOrd="0" destOrd="2" presId="urn:microsoft.com/office/officeart/2005/8/layout/vList5"/>
    <dgm:cxn modelId="{0745E012-86A3-4866-BBF0-4C170A944785}" srcId="{B981C779-D359-49BE-8CDC-06E419BBADE0}" destId="{5E868C07-D224-4000-9386-821E8B59D62C}" srcOrd="4" destOrd="0" parTransId="{77384757-CE3B-494C-9A91-4713C73DC81D}" sibTransId="{0E433899-29FF-4B70-AF7B-82A79DE23DCF}"/>
    <dgm:cxn modelId="{F9C1C1EB-AFCA-4CF6-B402-0E0772654AE1}" srcId="{B981C779-D359-49BE-8CDC-06E419BBADE0}" destId="{09F6A466-258A-4C2B-88DF-2F86015A73A9}" srcOrd="2" destOrd="0" parTransId="{4F01D146-BABF-4FB0-8606-3D817567CCBD}" sibTransId="{FCE29C0B-367C-4C3C-A3B7-6604FAFF9B45}"/>
    <dgm:cxn modelId="{BF3FF762-9AE9-404F-9559-4C0C8F57F300}" type="presOf" srcId="{289A1C37-53FC-4E93-B53C-B99F73035266}" destId="{764F04EC-AF1F-49C8-887E-50697B4F57A7}" srcOrd="0" destOrd="8" presId="urn:microsoft.com/office/officeart/2005/8/layout/vList5"/>
    <dgm:cxn modelId="{50289D19-9B6C-4CAE-A391-E80C25625333}" srcId="{B981C779-D359-49BE-8CDC-06E419BBADE0}" destId="{289A1C37-53FC-4E93-B53C-B99F73035266}" srcOrd="8" destOrd="0" parTransId="{D7058061-833E-42C8-940F-613055D366B4}" sibTransId="{7D9825B1-4425-4B4F-A308-2EF867694DAF}"/>
    <dgm:cxn modelId="{9373643F-D7C1-4B54-8AAA-623006956C51}" srcId="{B981C779-D359-49BE-8CDC-06E419BBADE0}" destId="{3BE0AC3F-20B4-4EFE-B535-42E502655617}" srcOrd="6" destOrd="0" parTransId="{F41CA884-CFD4-46BE-93E5-1807546B3EB2}" sibTransId="{529E123E-972D-4DD5-B192-C24087BE611E}"/>
    <dgm:cxn modelId="{F420161A-839A-4E47-8F78-565F3AB35C91}" srcId="{B981C779-D359-49BE-8CDC-06E419BBADE0}" destId="{B8DD6A2D-00C2-4703-9E09-C98D66321C19}" srcOrd="1" destOrd="0" parTransId="{B00814FE-8D77-44A8-898C-B444F8DEDE79}" sibTransId="{DF033914-0611-4F28-9759-5E4B58644631}"/>
    <dgm:cxn modelId="{01E734E4-9BE2-4D0B-B3D2-CEF91D046315}" type="presOf" srcId="{3BE0AC3F-20B4-4EFE-B535-42E502655617}" destId="{764F04EC-AF1F-49C8-887E-50697B4F57A7}" srcOrd="0" destOrd="6" presId="urn:microsoft.com/office/officeart/2005/8/layout/vList5"/>
    <dgm:cxn modelId="{9CDD2C4A-F2F5-4444-A678-8EAC62E7760E}" type="presOf" srcId="{DEBABAB3-C9AC-4AAB-AEA4-95566D36B912}" destId="{764F04EC-AF1F-49C8-887E-50697B4F57A7}" srcOrd="0" destOrd="0" presId="urn:microsoft.com/office/officeart/2005/8/layout/vList5"/>
    <dgm:cxn modelId="{3CB2929B-8E78-446D-8A67-7DD93A9DF591}" type="presOf" srcId="{4586F928-54AE-4110-B501-36D12A8DBF75}" destId="{764F04EC-AF1F-49C8-887E-50697B4F57A7}" srcOrd="0" destOrd="5" presId="urn:microsoft.com/office/officeart/2005/8/layout/vList5"/>
    <dgm:cxn modelId="{77F271B1-392B-4D64-8C22-9AA110FF8240}" type="presOf" srcId="{04F8D5B9-E12A-40A8-B7AD-704504BCC757}" destId="{764F04EC-AF1F-49C8-887E-50697B4F57A7}" srcOrd="0" destOrd="7" presId="urn:microsoft.com/office/officeart/2005/8/layout/vList5"/>
    <dgm:cxn modelId="{F8134BB0-578C-4D68-94AD-E167CAA88D3C}" type="presOf" srcId="{0C624599-5E98-4252-88BF-B8046927AE20}" destId="{764F04EC-AF1F-49C8-887E-50697B4F57A7}" srcOrd="0" destOrd="10" presId="urn:microsoft.com/office/officeart/2005/8/layout/vList5"/>
    <dgm:cxn modelId="{E4D4AE59-EB97-4B7C-B3D3-53B7FC4AFFE3}" type="presOf" srcId="{A5E8851B-47F9-4781-B500-92AD0F8EA595}" destId="{764F04EC-AF1F-49C8-887E-50697B4F57A7}" srcOrd="0" destOrd="9" presId="urn:microsoft.com/office/officeart/2005/8/layout/vList5"/>
    <dgm:cxn modelId="{FEDC1028-3DAE-45C9-98AE-BAB5577FFB78}" type="presOf" srcId="{678B0540-87F1-4C17-9D48-B3526F411521}" destId="{764F04EC-AF1F-49C8-887E-50697B4F57A7}" srcOrd="0" destOrd="3" presId="urn:microsoft.com/office/officeart/2005/8/layout/vList5"/>
    <dgm:cxn modelId="{8AFABBC2-7D81-4666-97B9-5DCF4CDF6FE5}" srcId="{B981C779-D359-49BE-8CDC-06E419BBADE0}" destId="{678B0540-87F1-4C17-9D48-B3526F411521}" srcOrd="3" destOrd="0" parTransId="{2DDE5129-2C0C-4D0F-B3BD-F9F8F4F22F9E}" sibTransId="{DE76E823-4127-47EC-B247-999A7931D436}"/>
    <dgm:cxn modelId="{5C6B4351-0038-4148-B10A-3DF23A94B5C4}" type="presOf" srcId="{5E868C07-D224-4000-9386-821E8B59D62C}" destId="{764F04EC-AF1F-49C8-887E-50697B4F57A7}" srcOrd="0" destOrd="4" presId="urn:microsoft.com/office/officeart/2005/8/layout/vList5"/>
    <dgm:cxn modelId="{D97D01BE-5426-46AB-AE98-064BD6B1EBCF}" srcId="{B981C779-D359-49BE-8CDC-06E419BBADE0}" destId="{04F8D5B9-E12A-40A8-B7AD-704504BCC757}" srcOrd="7" destOrd="0" parTransId="{DF42A990-59B7-42F1-9A96-68CAC9C04E3E}" sibTransId="{FA27DC4B-0873-46F2-916A-0F7D23CD8106}"/>
    <dgm:cxn modelId="{AEBAA511-8115-47B7-8876-3C08622F41A9}" srcId="{B981C779-D359-49BE-8CDC-06E419BBADE0}" destId="{4586F928-54AE-4110-B501-36D12A8DBF75}" srcOrd="5" destOrd="0" parTransId="{396EF8CE-5965-4462-92EF-2CBC726E4287}" sibTransId="{20CB197E-CA1A-43CC-A5D1-857E9938AC2D}"/>
    <dgm:cxn modelId="{FA69FA86-5111-4626-ACDB-EF7B422F68BB}" srcId="{B981C779-D359-49BE-8CDC-06E419BBADE0}" destId="{DEBABAB3-C9AC-4AAB-AEA4-95566D36B912}" srcOrd="0" destOrd="0" parTransId="{F040F863-82B6-4D57-AB8C-C50E5C737AEF}" sibTransId="{964E1278-E12E-440D-A196-544193A6DA03}"/>
    <dgm:cxn modelId="{0F7AC1BC-B313-4B0E-AAAE-2AA6FBA0D88E}" srcId="{51FD5592-757D-4412-A20F-2B09DA516873}" destId="{B981C779-D359-49BE-8CDC-06E419BBADE0}" srcOrd="0" destOrd="0" parTransId="{04D3B03E-EFD9-481B-A08C-F5E232F1B9E8}" sibTransId="{14C24EA3-D64E-442B-9A71-02453D37DB9D}"/>
    <dgm:cxn modelId="{248E722A-160D-4E40-A7D8-CFE2662E89C5}" type="presParOf" srcId="{5DB52856-2917-4B18-BE97-05BF0127FBEA}" destId="{E7CB2505-E6EE-4DEF-AB7D-FFADA8B47556}" srcOrd="0" destOrd="0" presId="urn:microsoft.com/office/officeart/2005/8/layout/vList5"/>
    <dgm:cxn modelId="{D1FAB95B-59C7-4C41-8BAA-23BD39858882}" type="presParOf" srcId="{E7CB2505-E6EE-4DEF-AB7D-FFADA8B47556}" destId="{82ADEAEC-E92C-4763-83F5-C855CBB8527C}" srcOrd="0" destOrd="0" presId="urn:microsoft.com/office/officeart/2005/8/layout/vList5"/>
    <dgm:cxn modelId="{3A5FDC88-AD93-4F01-A7DB-71608D18DF79}" type="presParOf" srcId="{E7CB2505-E6EE-4DEF-AB7D-FFADA8B47556}" destId="{764F04EC-AF1F-49C8-887E-50697B4F57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1C4656-670B-4759-AD1F-0B843F709BD3}" type="doc">
      <dgm:prSet loTypeId="urn:microsoft.com/office/officeart/2008/layout/Lin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5E077B5-F5DE-4F8B-BDE4-CA8AF914082B}">
      <dgm:prSet phldrT="[Text]" custT="1"/>
      <dgm:spPr/>
      <dgm:t>
        <a:bodyPr/>
        <a:lstStyle/>
        <a:p>
          <a:r>
            <a:rPr lang="en-US" altLang="zh-CN" sz="2400" dirty="0" err="1" smtClean="0"/>
            <a:t>Membasmi</a:t>
          </a:r>
          <a:r>
            <a:rPr lang="en-US" altLang="zh-CN" sz="2400" dirty="0" smtClean="0"/>
            <a:t> </a:t>
          </a:r>
          <a:r>
            <a:rPr lang="en-US" altLang="zh-CN" sz="2400" dirty="0" err="1" smtClean="0"/>
            <a:t>kemiskinan</a:t>
          </a:r>
          <a:endParaRPr lang="en-US" sz="2400" dirty="0"/>
        </a:p>
      </dgm:t>
    </dgm:pt>
    <dgm:pt modelId="{2DAC0B27-6B4E-403E-BAA9-62DEB2449282}" type="parTrans" cxnId="{0BEDF770-C7A5-46AA-AE26-A0A6E3046B81}">
      <dgm:prSet/>
      <dgm:spPr/>
      <dgm:t>
        <a:bodyPr/>
        <a:lstStyle/>
        <a:p>
          <a:endParaRPr lang="en-US"/>
        </a:p>
      </dgm:t>
    </dgm:pt>
    <dgm:pt modelId="{4424BB19-F097-4061-AE31-9C7BD8010E5B}" type="sibTrans" cxnId="{0BEDF770-C7A5-46AA-AE26-A0A6E3046B81}">
      <dgm:prSet/>
      <dgm:spPr/>
      <dgm:t>
        <a:bodyPr/>
        <a:lstStyle/>
        <a:p>
          <a:endParaRPr lang="en-US"/>
        </a:p>
      </dgm:t>
    </dgm:pt>
    <dgm:pt modelId="{65E1E53B-5ED0-4650-A93D-8F3CDBD622CA}">
      <dgm:prSet phldrT="[Text]" custT="1"/>
      <dgm:spPr/>
      <dgm:t>
        <a:bodyPr/>
        <a:lstStyle/>
        <a:p>
          <a:r>
            <a:rPr lang="en-US" altLang="zh-CN" sz="2400" dirty="0" err="1" smtClean="0"/>
            <a:t>Menyusun</a:t>
          </a:r>
          <a:r>
            <a:rPr lang="en-US" altLang="zh-CN" sz="2400" dirty="0" smtClean="0"/>
            <a:t> </a:t>
          </a:r>
          <a:r>
            <a:rPr lang="en-US" altLang="zh-CN" sz="2400" dirty="0" err="1" smtClean="0"/>
            <a:t>semula</a:t>
          </a:r>
          <a:r>
            <a:rPr lang="en-US" altLang="zh-CN" sz="2400" dirty="0" smtClean="0"/>
            <a:t> </a:t>
          </a:r>
          <a:r>
            <a:rPr lang="en-US" altLang="zh-CN" sz="2400" dirty="0" err="1" smtClean="0"/>
            <a:t>masyarakat</a:t>
          </a:r>
          <a:endParaRPr lang="en-US" sz="2400" dirty="0"/>
        </a:p>
      </dgm:t>
    </dgm:pt>
    <dgm:pt modelId="{1111D426-2E52-4163-B0CE-93681986D2BE}" type="parTrans" cxnId="{8E223A45-CA96-4F84-8695-8A97E02717C6}">
      <dgm:prSet/>
      <dgm:spPr/>
      <dgm:t>
        <a:bodyPr/>
        <a:lstStyle/>
        <a:p>
          <a:endParaRPr lang="en-US"/>
        </a:p>
      </dgm:t>
    </dgm:pt>
    <dgm:pt modelId="{78A2C9BB-9D0A-44F1-9DCB-FA7930389B78}" type="sibTrans" cxnId="{8E223A45-CA96-4F84-8695-8A97E02717C6}">
      <dgm:prSet/>
      <dgm:spPr/>
      <dgm:t>
        <a:bodyPr/>
        <a:lstStyle/>
        <a:p>
          <a:endParaRPr lang="en-US"/>
        </a:p>
      </dgm:t>
    </dgm:pt>
    <dgm:pt modelId="{8E661FBB-C796-4680-984B-8D468989C486}">
      <dgm:prSet phldrT="[Text]" custT="1"/>
      <dgm:spPr/>
      <dgm:t>
        <a:bodyPr/>
        <a:lstStyle/>
        <a:p>
          <a:r>
            <a:rPr lang="en-US" altLang="zh-CN" sz="2400" dirty="0" err="1" smtClean="0"/>
            <a:t>Menjadikan</a:t>
          </a:r>
          <a:r>
            <a:rPr lang="en-US" altLang="zh-CN" sz="2400" dirty="0" smtClean="0"/>
            <a:t> Malaysia </a:t>
          </a:r>
          <a:r>
            <a:rPr lang="en-US" altLang="zh-CN" sz="2400" dirty="0" err="1" smtClean="0"/>
            <a:t>sebuah</a:t>
          </a:r>
          <a:r>
            <a:rPr lang="en-US" altLang="zh-CN" sz="2400" dirty="0" smtClean="0"/>
            <a:t> Negara </a:t>
          </a:r>
          <a:r>
            <a:rPr lang="en-US" altLang="zh-CN" sz="2400" dirty="0" err="1" smtClean="0"/>
            <a:t>maju</a:t>
          </a:r>
          <a:endParaRPr lang="en-US" sz="2400" dirty="0"/>
        </a:p>
      </dgm:t>
    </dgm:pt>
    <dgm:pt modelId="{D7CE8A70-C7DB-46C6-AE63-DD5FF718AF82}" type="parTrans" cxnId="{5B39272B-95DE-4BAC-9AD8-7D8E992E60BA}">
      <dgm:prSet/>
      <dgm:spPr/>
      <dgm:t>
        <a:bodyPr/>
        <a:lstStyle/>
        <a:p>
          <a:endParaRPr lang="en-US"/>
        </a:p>
      </dgm:t>
    </dgm:pt>
    <dgm:pt modelId="{1DB0B056-F154-4541-947A-D8D4A7860D20}" type="sibTrans" cxnId="{5B39272B-95DE-4BAC-9AD8-7D8E992E60BA}">
      <dgm:prSet/>
      <dgm:spPr/>
      <dgm:t>
        <a:bodyPr/>
        <a:lstStyle/>
        <a:p>
          <a:endParaRPr lang="en-US"/>
        </a:p>
      </dgm:t>
    </dgm:pt>
    <dgm:pt modelId="{ED7C69C3-9C2F-44DB-B840-E46B081D78F5}">
      <dgm:prSet phldrT="[Text]" custT="1"/>
      <dgm:spPr/>
      <dgm:t>
        <a:bodyPr/>
        <a:lstStyle/>
        <a:p>
          <a:r>
            <a:rPr lang="en-US" sz="1900" b="1" dirty="0" smtClean="0"/>
            <a:t>OBJEKTIF</a:t>
          </a:r>
          <a:endParaRPr lang="en-US" sz="1900" b="1" dirty="0"/>
        </a:p>
      </dgm:t>
    </dgm:pt>
    <dgm:pt modelId="{3A5222F0-108C-42F4-A13A-13B5D9D9F03B}" type="parTrans" cxnId="{A76C8FC9-BA4F-4E26-AD93-C60404C9FF92}">
      <dgm:prSet/>
      <dgm:spPr/>
      <dgm:t>
        <a:bodyPr/>
        <a:lstStyle/>
        <a:p>
          <a:endParaRPr lang="en-US"/>
        </a:p>
      </dgm:t>
    </dgm:pt>
    <dgm:pt modelId="{B362555E-A7D7-427D-8A17-8035EF1596DC}" type="sibTrans" cxnId="{A76C8FC9-BA4F-4E26-AD93-C60404C9FF92}">
      <dgm:prSet/>
      <dgm:spPr/>
      <dgm:t>
        <a:bodyPr/>
        <a:lstStyle/>
        <a:p>
          <a:endParaRPr lang="en-US"/>
        </a:p>
      </dgm:t>
    </dgm:pt>
    <dgm:pt modelId="{A49C8B71-CD43-4E56-9500-9FBB5DF68146}">
      <dgm:prSet phldrT="[Text]" custT="1"/>
      <dgm:spPr/>
      <dgm:t>
        <a:bodyPr/>
        <a:lstStyle/>
        <a:p>
          <a:r>
            <a:rPr lang="en-US" sz="1800" b="1" dirty="0" smtClean="0"/>
            <a:t>PROGRAM</a:t>
          </a:r>
          <a:endParaRPr lang="en-US" sz="1800" b="1" dirty="0"/>
        </a:p>
      </dgm:t>
    </dgm:pt>
    <dgm:pt modelId="{F2666303-4FD0-4117-B9C2-27F573EEF88F}" type="parTrans" cxnId="{963D7C89-39D8-42A7-AE12-BBD7B6880744}">
      <dgm:prSet/>
      <dgm:spPr/>
      <dgm:t>
        <a:bodyPr/>
        <a:lstStyle/>
        <a:p>
          <a:endParaRPr lang="en-US"/>
        </a:p>
      </dgm:t>
    </dgm:pt>
    <dgm:pt modelId="{20DE0F5D-6756-4A52-AB32-5C09C9FDD5A4}" type="sibTrans" cxnId="{963D7C89-39D8-42A7-AE12-BBD7B6880744}">
      <dgm:prSet/>
      <dgm:spPr/>
      <dgm:t>
        <a:bodyPr/>
        <a:lstStyle/>
        <a:p>
          <a:endParaRPr lang="en-US"/>
        </a:p>
      </dgm:t>
    </dgm:pt>
    <dgm:pt modelId="{1BE6531A-DD43-4B1E-AC2A-A439005E9922}">
      <dgm:prSet phldrT="[Text]" custT="1"/>
      <dgm:spPr/>
      <dgm:t>
        <a:bodyPr/>
        <a:lstStyle/>
        <a:p>
          <a:r>
            <a:rPr lang="en-US" sz="2400" dirty="0" smtClean="0"/>
            <a:t>PPRT</a:t>
          </a:r>
          <a:endParaRPr lang="en-US" sz="2400" dirty="0"/>
        </a:p>
      </dgm:t>
    </dgm:pt>
    <dgm:pt modelId="{BA0B0B0C-C35F-44E8-84BB-06DFD13A65EB}" type="parTrans" cxnId="{05296304-0AF5-4BC6-82B7-F7CB4382F617}">
      <dgm:prSet/>
      <dgm:spPr/>
      <dgm:t>
        <a:bodyPr/>
        <a:lstStyle/>
        <a:p>
          <a:endParaRPr lang="en-US"/>
        </a:p>
      </dgm:t>
    </dgm:pt>
    <dgm:pt modelId="{B84CBB62-3461-40E5-970D-D4A22DF66A07}" type="sibTrans" cxnId="{05296304-0AF5-4BC6-82B7-F7CB4382F617}">
      <dgm:prSet/>
      <dgm:spPr/>
      <dgm:t>
        <a:bodyPr/>
        <a:lstStyle/>
        <a:p>
          <a:endParaRPr lang="en-US"/>
        </a:p>
      </dgm:t>
    </dgm:pt>
    <dgm:pt modelId="{8A853771-1F31-4879-B17D-29834EC9A6DE}">
      <dgm:prSet phldrT="[Text]" custT="1"/>
      <dgm:spPr/>
      <dgm:t>
        <a:bodyPr/>
        <a:lstStyle/>
        <a:p>
          <a:r>
            <a:rPr lang="en-US" sz="2400" dirty="0" smtClean="0"/>
            <a:t>AIM</a:t>
          </a:r>
          <a:endParaRPr lang="en-US" sz="2400" dirty="0"/>
        </a:p>
      </dgm:t>
    </dgm:pt>
    <dgm:pt modelId="{2A16E338-0E1F-4FFF-BFDA-554EBABBD2B0}" type="parTrans" cxnId="{0BDDF6C4-E40D-453C-B897-0D1340725030}">
      <dgm:prSet/>
      <dgm:spPr/>
      <dgm:t>
        <a:bodyPr/>
        <a:lstStyle/>
        <a:p>
          <a:endParaRPr lang="en-US"/>
        </a:p>
      </dgm:t>
    </dgm:pt>
    <dgm:pt modelId="{B9B7B5D5-375A-421D-93A1-E8EC8E255A6F}" type="sibTrans" cxnId="{0BDDF6C4-E40D-453C-B897-0D1340725030}">
      <dgm:prSet/>
      <dgm:spPr/>
      <dgm:t>
        <a:bodyPr/>
        <a:lstStyle/>
        <a:p>
          <a:endParaRPr lang="en-US"/>
        </a:p>
      </dgm:t>
    </dgm:pt>
    <dgm:pt modelId="{54BA57DE-F708-40CB-9489-C68549E278B7}">
      <dgm:prSet phldrT="[Text]" custT="1"/>
      <dgm:spPr/>
      <dgm:t>
        <a:bodyPr/>
        <a:lstStyle/>
        <a:p>
          <a:r>
            <a:rPr lang="en-US" sz="2400" dirty="0" err="1" smtClean="0"/>
            <a:t>Koridor</a:t>
          </a:r>
          <a:r>
            <a:rPr lang="en-US" sz="2400" dirty="0" smtClean="0"/>
            <a:t> Raya Multimedia (MSC)</a:t>
          </a:r>
          <a:endParaRPr lang="en-US" sz="2400" dirty="0"/>
        </a:p>
      </dgm:t>
    </dgm:pt>
    <dgm:pt modelId="{9E604FE1-85D8-46F6-B5C9-0BFC336DB8D9}" type="parTrans" cxnId="{64E4E71C-5201-4CED-9E79-C97A86870DBF}">
      <dgm:prSet/>
      <dgm:spPr/>
      <dgm:t>
        <a:bodyPr/>
        <a:lstStyle/>
        <a:p>
          <a:endParaRPr lang="en-US"/>
        </a:p>
      </dgm:t>
    </dgm:pt>
    <dgm:pt modelId="{8F802163-DE4D-41CE-B8F2-5FA624272917}" type="sibTrans" cxnId="{64E4E71C-5201-4CED-9E79-C97A86870DBF}">
      <dgm:prSet/>
      <dgm:spPr/>
      <dgm:t>
        <a:bodyPr/>
        <a:lstStyle/>
        <a:p>
          <a:endParaRPr lang="en-US"/>
        </a:p>
      </dgm:t>
    </dgm:pt>
    <dgm:pt modelId="{C8611E1B-461E-4A47-8783-920790B5A65E}">
      <dgm:prSet phldrT="[Text]" custT="1"/>
      <dgm:spPr/>
      <dgm:t>
        <a:bodyPr/>
        <a:lstStyle/>
        <a:p>
          <a:r>
            <a:rPr lang="en-US" sz="2400" dirty="0" smtClean="0"/>
            <a:t>MPPB</a:t>
          </a:r>
          <a:endParaRPr lang="en-US" sz="2400" dirty="0"/>
        </a:p>
      </dgm:t>
    </dgm:pt>
    <dgm:pt modelId="{C1413EBB-4837-47AF-A1A8-B4B305FB0B0B}" type="parTrans" cxnId="{1B704873-3FC0-42C1-8CF3-DB7A54778A6C}">
      <dgm:prSet/>
      <dgm:spPr/>
      <dgm:t>
        <a:bodyPr/>
        <a:lstStyle/>
        <a:p>
          <a:endParaRPr lang="en-US"/>
        </a:p>
      </dgm:t>
    </dgm:pt>
    <dgm:pt modelId="{AAC55A1C-2EDC-4100-B0FC-2CD60F507A59}" type="sibTrans" cxnId="{1B704873-3FC0-42C1-8CF3-DB7A54778A6C}">
      <dgm:prSet/>
      <dgm:spPr/>
      <dgm:t>
        <a:bodyPr/>
        <a:lstStyle/>
        <a:p>
          <a:endParaRPr lang="en-US"/>
        </a:p>
      </dgm:t>
    </dgm:pt>
    <dgm:pt modelId="{748A3391-9C31-49C6-89D4-7AB3AE5F6BFA}">
      <dgm:prSet phldrT="[Text]" custT="1"/>
      <dgm:spPr/>
      <dgm:t>
        <a:bodyPr/>
        <a:lstStyle/>
        <a:p>
          <a:r>
            <a:rPr lang="en-US" sz="2400" dirty="0" smtClean="0"/>
            <a:t>PNB</a:t>
          </a:r>
          <a:endParaRPr lang="en-US" sz="2400" dirty="0"/>
        </a:p>
      </dgm:t>
    </dgm:pt>
    <dgm:pt modelId="{F81AE46B-8D09-48F2-9EA8-B34419213447}" type="parTrans" cxnId="{01DA8855-4667-42CA-B590-2231B6C4D055}">
      <dgm:prSet/>
      <dgm:spPr/>
      <dgm:t>
        <a:bodyPr/>
        <a:lstStyle/>
        <a:p>
          <a:endParaRPr lang="en-US"/>
        </a:p>
      </dgm:t>
    </dgm:pt>
    <dgm:pt modelId="{1FCA59F1-A52E-4EB6-8F27-D153D0190723}" type="sibTrans" cxnId="{01DA8855-4667-42CA-B590-2231B6C4D055}">
      <dgm:prSet/>
      <dgm:spPr/>
      <dgm:t>
        <a:bodyPr/>
        <a:lstStyle/>
        <a:p>
          <a:endParaRPr lang="en-US"/>
        </a:p>
      </dgm:t>
    </dgm:pt>
    <dgm:pt modelId="{EAF69A06-5E53-426A-A013-5AE3B405DFC5}">
      <dgm:prSet phldrT="[Text]" custT="1"/>
      <dgm:spPr/>
      <dgm:t>
        <a:bodyPr/>
        <a:lstStyle/>
        <a:p>
          <a:r>
            <a:rPr lang="en-US" sz="2400" dirty="0" smtClean="0"/>
            <a:t>ASN</a:t>
          </a:r>
          <a:endParaRPr lang="en-US" sz="2400" dirty="0"/>
        </a:p>
      </dgm:t>
    </dgm:pt>
    <dgm:pt modelId="{22ECBE2F-EE7F-4BCC-B3B7-B5F3179EC2B9}" type="parTrans" cxnId="{324CA25D-EFCA-4207-9011-C0C0B9EFCE9D}">
      <dgm:prSet/>
      <dgm:spPr/>
      <dgm:t>
        <a:bodyPr/>
        <a:lstStyle/>
        <a:p>
          <a:endParaRPr lang="en-US"/>
        </a:p>
      </dgm:t>
    </dgm:pt>
    <dgm:pt modelId="{61BC2D30-475B-4F19-A340-30E77742FDDB}" type="sibTrans" cxnId="{324CA25D-EFCA-4207-9011-C0C0B9EFCE9D}">
      <dgm:prSet/>
      <dgm:spPr/>
      <dgm:t>
        <a:bodyPr/>
        <a:lstStyle/>
        <a:p>
          <a:endParaRPr lang="en-US"/>
        </a:p>
      </dgm:t>
    </dgm:pt>
    <dgm:pt modelId="{94F0A59B-0A41-4BAC-A179-AEDF6BE8E0CE}">
      <dgm:prSet phldrT="[Text]" custT="1"/>
      <dgm:spPr/>
      <dgm:t>
        <a:bodyPr/>
        <a:lstStyle/>
        <a:p>
          <a:r>
            <a:rPr lang="en-US" sz="2400" dirty="0" smtClean="0"/>
            <a:t>ASB</a:t>
          </a:r>
          <a:endParaRPr lang="en-US" sz="2400" dirty="0"/>
        </a:p>
      </dgm:t>
    </dgm:pt>
    <dgm:pt modelId="{A17A3E92-8D13-475A-9B98-BCF861C13D2C}" type="parTrans" cxnId="{7864AAD5-8F79-42BD-9986-D96B1DEFFBA9}">
      <dgm:prSet/>
      <dgm:spPr/>
      <dgm:t>
        <a:bodyPr/>
        <a:lstStyle/>
        <a:p>
          <a:endParaRPr lang="en-US"/>
        </a:p>
      </dgm:t>
    </dgm:pt>
    <dgm:pt modelId="{FC7F62DE-B47F-404E-9548-BBF3FBFCA81C}" type="sibTrans" cxnId="{7864AAD5-8F79-42BD-9986-D96B1DEFFBA9}">
      <dgm:prSet/>
      <dgm:spPr/>
      <dgm:t>
        <a:bodyPr/>
        <a:lstStyle/>
        <a:p>
          <a:endParaRPr lang="en-US"/>
        </a:p>
      </dgm:t>
    </dgm:pt>
    <dgm:pt modelId="{3F5D85E6-F96C-40F5-9770-A766FBEC96FF}" type="pres">
      <dgm:prSet presAssocID="{A31C4656-670B-4759-AD1F-0B843F709B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818166-F262-4035-B0C0-72C39B33AEBD}" type="pres">
      <dgm:prSet presAssocID="{ED7C69C3-9C2F-44DB-B840-E46B081D78F5}" presName="thickLine" presStyleLbl="alignNode1" presStyleIdx="0" presStyleCnt="2"/>
      <dgm:spPr/>
    </dgm:pt>
    <dgm:pt modelId="{48A4EED8-B159-4519-94E0-C1D7B3E7D941}" type="pres">
      <dgm:prSet presAssocID="{ED7C69C3-9C2F-44DB-B840-E46B081D78F5}" presName="horz1" presStyleCnt="0"/>
      <dgm:spPr/>
    </dgm:pt>
    <dgm:pt modelId="{3B621BC8-42F9-4682-96CA-67062B531781}" type="pres">
      <dgm:prSet presAssocID="{ED7C69C3-9C2F-44DB-B840-E46B081D78F5}" presName="tx1" presStyleLbl="revTx" presStyleIdx="0" presStyleCnt="12" custScaleX="123416"/>
      <dgm:spPr/>
      <dgm:t>
        <a:bodyPr/>
        <a:lstStyle/>
        <a:p>
          <a:endParaRPr lang="en-US"/>
        </a:p>
      </dgm:t>
    </dgm:pt>
    <dgm:pt modelId="{B2073A92-FC18-4C2E-9F0B-7881606B0529}" type="pres">
      <dgm:prSet presAssocID="{ED7C69C3-9C2F-44DB-B840-E46B081D78F5}" presName="vert1" presStyleCnt="0"/>
      <dgm:spPr/>
    </dgm:pt>
    <dgm:pt modelId="{4944A520-A70D-4D32-BBAE-9DAEA7EB20C4}" type="pres">
      <dgm:prSet presAssocID="{65E077B5-F5DE-4F8B-BDE4-CA8AF914082B}" presName="vertSpace2a" presStyleCnt="0"/>
      <dgm:spPr/>
    </dgm:pt>
    <dgm:pt modelId="{FA69BC2B-8AE4-44AF-B9DC-8B28E4F69C06}" type="pres">
      <dgm:prSet presAssocID="{65E077B5-F5DE-4F8B-BDE4-CA8AF914082B}" presName="horz2" presStyleCnt="0"/>
      <dgm:spPr/>
    </dgm:pt>
    <dgm:pt modelId="{8183F05A-C558-40DA-BC7B-4BBDFE9D748E}" type="pres">
      <dgm:prSet presAssocID="{65E077B5-F5DE-4F8B-BDE4-CA8AF914082B}" presName="horzSpace2" presStyleCnt="0"/>
      <dgm:spPr/>
    </dgm:pt>
    <dgm:pt modelId="{1A962010-1561-45A2-83A4-CCF88FC57941}" type="pres">
      <dgm:prSet presAssocID="{65E077B5-F5DE-4F8B-BDE4-CA8AF914082B}" presName="tx2" presStyleLbl="revTx" presStyleIdx="1" presStyleCnt="12"/>
      <dgm:spPr/>
      <dgm:t>
        <a:bodyPr/>
        <a:lstStyle/>
        <a:p>
          <a:endParaRPr lang="en-US"/>
        </a:p>
      </dgm:t>
    </dgm:pt>
    <dgm:pt modelId="{284CE9EC-79BB-4C6F-8C9D-45B38B9D6E9C}" type="pres">
      <dgm:prSet presAssocID="{65E077B5-F5DE-4F8B-BDE4-CA8AF914082B}" presName="vert2" presStyleCnt="0"/>
      <dgm:spPr/>
    </dgm:pt>
    <dgm:pt modelId="{B94B067F-C765-43F7-ABC2-0DFD7A82D7A1}" type="pres">
      <dgm:prSet presAssocID="{65E077B5-F5DE-4F8B-BDE4-CA8AF914082B}" presName="thinLine2b" presStyleLbl="callout" presStyleIdx="0" presStyleCnt="10"/>
      <dgm:spPr/>
    </dgm:pt>
    <dgm:pt modelId="{9AC2C196-6F64-432E-B161-494981CCD924}" type="pres">
      <dgm:prSet presAssocID="{65E077B5-F5DE-4F8B-BDE4-CA8AF914082B}" presName="vertSpace2b" presStyleCnt="0"/>
      <dgm:spPr/>
    </dgm:pt>
    <dgm:pt modelId="{0C5777A3-7773-4F71-A0DB-E340236DCDF1}" type="pres">
      <dgm:prSet presAssocID="{65E1E53B-5ED0-4650-A93D-8F3CDBD622CA}" presName="horz2" presStyleCnt="0"/>
      <dgm:spPr/>
    </dgm:pt>
    <dgm:pt modelId="{46D5F5E4-247A-4312-AD75-04493E8CC40A}" type="pres">
      <dgm:prSet presAssocID="{65E1E53B-5ED0-4650-A93D-8F3CDBD622CA}" presName="horzSpace2" presStyleCnt="0"/>
      <dgm:spPr/>
    </dgm:pt>
    <dgm:pt modelId="{1BF1C8BA-6257-48A5-BA15-61613092BBE5}" type="pres">
      <dgm:prSet presAssocID="{65E1E53B-5ED0-4650-A93D-8F3CDBD622CA}" presName="tx2" presStyleLbl="revTx" presStyleIdx="2" presStyleCnt="12"/>
      <dgm:spPr/>
      <dgm:t>
        <a:bodyPr/>
        <a:lstStyle/>
        <a:p>
          <a:endParaRPr lang="en-US"/>
        </a:p>
      </dgm:t>
    </dgm:pt>
    <dgm:pt modelId="{0CCFFE57-5714-4A0F-8162-647424CD6542}" type="pres">
      <dgm:prSet presAssocID="{65E1E53B-5ED0-4650-A93D-8F3CDBD622CA}" presName="vert2" presStyleCnt="0"/>
      <dgm:spPr/>
    </dgm:pt>
    <dgm:pt modelId="{4DCEF509-4DF7-499C-9937-335ADE9BA5E1}" type="pres">
      <dgm:prSet presAssocID="{65E1E53B-5ED0-4650-A93D-8F3CDBD622CA}" presName="thinLine2b" presStyleLbl="callout" presStyleIdx="1" presStyleCnt="10"/>
      <dgm:spPr/>
    </dgm:pt>
    <dgm:pt modelId="{DB899F53-3170-4211-AEFC-3B5E898D4B96}" type="pres">
      <dgm:prSet presAssocID="{65E1E53B-5ED0-4650-A93D-8F3CDBD622CA}" presName="vertSpace2b" presStyleCnt="0"/>
      <dgm:spPr/>
    </dgm:pt>
    <dgm:pt modelId="{D63F0F2A-B363-492B-AD6A-A81E9B5F218A}" type="pres">
      <dgm:prSet presAssocID="{8E661FBB-C796-4680-984B-8D468989C486}" presName="horz2" presStyleCnt="0"/>
      <dgm:spPr/>
    </dgm:pt>
    <dgm:pt modelId="{21C9CE1F-D7EE-41E7-B4E9-CD2A1954D966}" type="pres">
      <dgm:prSet presAssocID="{8E661FBB-C796-4680-984B-8D468989C486}" presName="horzSpace2" presStyleCnt="0"/>
      <dgm:spPr/>
    </dgm:pt>
    <dgm:pt modelId="{F2C9C846-A300-4ED7-B122-B806ACB2D2CB}" type="pres">
      <dgm:prSet presAssocID="{8E661FBB-C796-4680-984B-8D468989C486}" presName="tx2" presStyleLbl="revTx" presStyleIdx="3" presStyleCnt="12"/>
      <dgm:spPr/>
      <dgm:t>
        <a:bodyPr/>
        <a:lstStyle/>
        <a:p>
          <a:endParaRPr lang="en-US"/>
        </a:p>
      </dgm:t>
    </dgm:pt>
    <dgm:pt modelId="{DB52EB4B-8C48-46CE-9143-F28696008D1F}" type="pres">
      <dgm:prSet presAssocID="{8E661FBB-C796-4680-984B-8D468989C486}" presName="vert2" presStyleCnt="0"/>
      <dgm:spPr/>
    </dgm:pt>
    <dgm:pt modelId="{9B570C5B-57BC-4651-B362-41CDE9C2BDF7}" type="pres">
      <dgm:prSet presAssocID="{8E661FBB-C796-4680-984B-8D468989C486}" presName="thinLine2b" presStyleLbl="callout" presStyleIdx="2" presStyleCnt="10"/>
      <dgm:spPr/>
    </dgm:pt>
    <dgm:pt modelId="{E3491F59-1C70-4C33-B9BD-57970360EA2A}" type="pres">
      <dgm:prSet presAssocID="{8E661FBB-C796-4680-984B-8D468989C486}" presName="vertSpace2b" presStyleCnt="0"/>
      <dgm:spPr/>
    </dgm:pt>
    <dgm:pt modelId="{30FB0F96-5CE7-4EAC-B156-EEDAF92FDB2E}" type="pres">
      <dgm:prSet presAssocID="{A49C8B71-CD43-4E56-9500-9FBB5DF68146}" presName="thickLine" presStyleLbl="alignNode1" presStyleIdx="1" presStyleCnt="2"/>
      <dgm:spPr/>
    </dgm:pt>
    <dgm:pt modelId="{E4F36A8C-DD84-4672-8801-4E3E70489B72}" type="pres">
      <dgm:prSet presAssocID="{A49C8B71-CD43-4E56-9500-9FBB5DF68146}" presName="horz1" presStyleCnt="0"/>
      <dgm:spPr/>
    </dgm:pt>
    <dgm:pt modelId="{9E935FC0-EE76-45E5-A802-D486F44C2085}" type="pres">
      <dgm:prSet presAssocID="{A49C8B71-CD43-4E56-9500-9FBB5DF68146}" presName="tx1" presStyleLbl="revTx" presStyleIdx="4" presStyleCnt="12" custScaleX="132758"/>
      <dgm:spPr/>
      <dgm:t>
        <a:bodyPr/>
        <a:lstStyle/>
        <a:p>
          <a:endParaRPr lang="en-US"/>
        </a:p>
      </dgm:t>
    </dgm:pt>
    <dgm:pt modelId="{C00E61A9-412E-409B-9E0F-537FA59101E6}" type="pres">
      <dgm:prSet presAssocID="{A49C8B71-CD43-4E56-9500-9FBB5DF68146}" presName="vert1" presStyleCnt="0"/>
      <dgm:spPr/>
    </dgm:pt>
    <dgm:pt modelId="{78FE6B9D-AC1F-4386-ABAE-19616FDA6A05}" type="pres">
      <dgm:prSet presAssocID="{1BE6531A-DD43-4B1E-AC2A-A439005E9922}" presName="vertSpace2a" presStyleCnt="0"/>
      <dgm:spPr/>
    </dgm:pt>
    <dgm:pt modelId="{95A40191-ACA6-41EB-B4D2-1696BF45B43B}" type="pres">
      <dgm:prSet presAssocID="{1BE6531A-DD43-4B1E-AC2A-A439005E9922}" presName="horz2" presStyleCnt="0"/>
      <dgm:spPr/>
    </dgm:pt>
    <dgm:pt modelId="{F2790C22-4ADA-4702-8229-CB7F82504ECC}" type="pres">
      <dgm:prSet presAssocID="{1BE6531A-DD43-4B1E-AC2A-A439005E9922}" presName="horzSpace2" presStyleCnt="0"/>
      <dgm:spPr/>
    </dgm:pt>
    <dgm:pt modelId="{CD9E668A-5A32-4B24-B3F9-FFAAC8345B17}" type="pres">
      <dgm:prSet presAssocID="{1BE6531A-DD43-4B1E-AC2A-A439005E9922}" presName="tx2" presStyleLbl="revTx" presStyleIdx="5" presStyleCnt="12"/>
      <dgm:spPr/>
      <dgm:t>
        <a:bodyPr/>
        <a:lstStyle/>
        <a:p>
          <a:endParaRPr lang="en-US"/>
        </a:p>
      </dgm:t>
    </dgm:pt>
    <dgm:pt modelId="{77C9B554-FB41-4584-8EA7-E62F7C7B111B}" type="pres">
      <dgm:prSet presAssocID="{1BE6531A-DD43-4B1E-AC2A-A439005E9922}" presName="vert2" presStyleCnt="0"/>
      <dgm:spPr/>
    </dgm:pt>
    <dgm:pt modelId="{7EC949BB-7C00-4F64-AB7C-2766BB71C75D}" type="pres">
      <dgm:prSet presAssocID="{1BE6531A-DD43-4B1E-AC2A-A439005E9922}" presName="thinLine2b" presStyleLbl="callout" presStyleIdx="3" presStyleCnt="10"/>
      <dgm:spPr/>
    </dgm:pt>
    <dgm:pt modelId="{A51EF3E9-CAAB-47E7-A6B9-BFD07A85BB55}" type="pres">
      <dgm:prSet presAssocID="{1BE6531A-DD43-4B1E-AC2A-A439005E9922}" presName="vertSpace2b" presStyleCnt="0"/>
      <dgm:spPr/>
    </dgm:pt>
    <dgm:pt modelId="{E66E6662-91A6-480E-B029-FA3F45EE3D2B}" type="pres">
      <dgm:prSet presAssocID="{8A853771-1F31-4879-B17D-29834EC9A6DE}" presName="horz2" presStyleCnt="0"/>
      <dgm:spPr/>
    </dgm:pt>
    <dgm:pt modelId="{8DAED709-324F-4B9F-923D-E1464B3AA7A5}" type="pres">
      <dgm:prSet presAssocID="{8A853771-1F31-4879-B17D-29834EC9A6DE}" presName="horzSpace2" presStyleCnt="0"/>
      <dgm:spPr/>
    </dgm:pt>
    <dgm:pt modelId="{FA56D390-52E9-47A1-85C4-C707B168CD8E}" type="pres">
      <dgm:prSet presAssocID="{8A853771-1F31-4879-B17D-29834EC9A6DE}" presName="tx2" presStyleLbl="revTx" presStyleIdx="6" presStyleCnt="12"/>
      <dgm:spPr/>
      <dgm:t>
        <a:bodyPr/>
        <a:lstStyle/>
        <a:p>
          <a:endParaRPr lang="en-US"/>
        </a:p>
      </dgm:t>
    </dgm:pt>
    <dgm:pt modelId="{A9E0E851-017F-4EBD-8865-149E7EF37922}" type="pres">
      <dgm:prSet presAssocID="{8A853771-1F31-4879-B17D-29834EC9A6DE}" presName="vert2" presStyleCnt="0"/>
      <dgm:spPr/>
    </dgm:pt>
    <dgm:pt modelId="{82918957-C2F4-4618-B1B0-19A024A128A9}" type="pres">
      <dgm:prSet presAssocID="{8A853771-1F31-4879-B17D-29834EC9A6DE}" presName="thinLine2b" presStyleLbl="callout" presStyleIdx="4" presStyleCnt="10"/>
      <dgm:spPr/>
    </dgm:pt>
    <dgm:pt modelId="{9C5C4CF7-7341-4579-A74B-4B9783758420}" type="pres">
      <dgm:prSet presAssocID="{8A853771-1F31-4879-B17D-29834EC9A6DE}" presName="vertSpace2b" presStyleCnt="0"/>
      <dgm:spPr/>
    </dgm:pt>
    <dgm:pt modelId="{A60CF5D1-326D-4C7B-9467-3DA5448220D4}" type="pres">
      <dgm:prSet presAssocID="{54BA57DE-F708-40CB-9489-C68549E278B7}" presName="horz2" presStyleCnt="0"/>
      <dgm:spPr/>
    </dgm:pt>
    <dgm:pt modelId="{DBB60996-AE4B-4174-9447-92B313A51B60}" type="pres">
      <dgm:prSet presAssocID="{54BA57DE-F708-40CB-9489-C68549E278B7}" presName="horzSpace2" presStyleCnt="0"/>
      <dgm:spPr/>
    </dgm:pt>
    <dgm:pt modelId="{0A7FC11C-0870-467A-8AE4-30B90AC2546D}" type="pres">
      <dgm:prSet presAssocID="{54BA57DE-F708-40CB-9489-C68549E278B7}" presName="tx2" presStyleLbl="revTx" presStyleIdx="7" presStyleCnt="12"/>
      <dgm:spPr/>
      <dgm:t>
        <a:bodyPr/>
        <a:lstStyle/>
        <a:p>
          <a:endParaRPr lang="en-US"/>
        </a:p>
      </dgm:t>
    </dgm:pt>
    <dgm:pt modelId="{C7735D5B-5C60-4679-B39F-8B2E2EE9BCBF}" type="pres">
      <dgm:prSet presAssocID="{54BA57DE-F708-40CB-9489-C68549E278B7}" presName="vert2" presStyleCnt="0"/>
      <dgm:spPr/>
    </dgm:pt>
    <dgm:pt modelId="{A0B7C137-8053-4E05-8FEC-EF5A241FFB34}" type="pres">
      <dgm:prSet presAssocID="{54BA57DE-F708-40CB-9489-C68549E278B7}" presName="thinLine2b" presStyleLbl="callout" presStyleIdx="5" presStyleCnt="10"/>
      <dgm:spPr/>
    </dgm:pt>
    <dgm:pt modelId="{D10ACCDA-6A98-4FAE-B89B-4185C9499B45}" type="pres">
      <dgm:prSet presAssocID="{54BA57DE-F708-40CB-9489-C68549E278B7}" presName="vertSpace2b" presStyleCnt="0"/>
      <dgm:spPr/>
    </dgm:pt>
    <dgm:pt modelId="{D0B3FF75-063F-4C2B-B5B0-CB29244579D9}" type="pres">
      <dgm:prSet presAssocID="{C8611E1B-461E-4A47-8783-920790B5A65E}" presName="horz2" presStyleCnt="0"/>
      <dgm:spPr/>
    </dgm:pt>
    <dgm:pt modelId="{EA30B6AC-D51F-4B70-A8A1-A85ADAFF9296}" type="pres">
      <dgm:prSet presAssocID="{C8611E1B-461E-4A47-8783-920790B5A65E}" presName="horzSpace2" presStyleCnt="0"/>
      <dgm:spPr/>
    </dgm:pt>
    <dgm:pt modelId="{757276C7-EED7-484A-8BAF-A444FA1631C9}" type="pres">
      <dgm:prSet presAssocID="{C8611E1B-461E-4A47-8783-920790B5A65E}" presName="tx2" presStyleLbl="revTx" presStyleIdx="8" presStyleCnt="12"/>
      <dgm:spPr/>
      <dgm:t>
        <a:bodyPr/>
        <a:lstStyle/>
        <a:p>
          <a:endParaRPr lang="en-US"/>
        </a:p>
      </dgm:t>
    </dgm:pt>
    <dgm:pt modelId="{947D8933-CA13-4359-83A2-6342BB42FF64}" type="pres">
      <dgm:prSet presAssocID="{C8611E1B-461E-4A47-8783-920790B5A65E}" presName="vert2" presStyleCnt="0"/>
      <dgm:spPr/>
    </dgm:pt>
    <dgm:pt modelId="{85E1688E-FE62-4861-86DD-67C7D1928F47}" type="pres">
      <dgm:prSet presAssocID="{C8611E1B-461E-4A47-8783-920790B5A65E}" presName="thinLine2b" presStyleLbl="callout" presStyleIdx="6" presStyleCnt="10"/>
      <dgm:spPr/>
    </dgm:pt>
    <dgm:pt modelId="{9A948515-E6B3-4BD8-B4C9-FB40CE2CC080}" type="pres">
      <dgm:prSet presAssocID="{C8611E1B-461E-4A47-8783-920790B5A65E}" presName="vertSpace2b" presStyleCnt="0"/>
      <dgm:spPr/>
    </dgm:pt>
    <dgm:pt modelId="{406D3B93-332F-4CFC-B618-E5D56F6D47F7}" type="pres">
      <dgm:prSet presAssocID="{748A3391-9C31-49C6-89D4-7AB3AE5F6BFA}" presName="horz2" presStyleCnt="0"/>
      <dgm:spPr/>
    </dgm:pt>
    <dgm:pt modelId="{C578D635-A825-4344-9997-130888B4EB85}" type="pres">
      <dgm:prSet presAssocID="{748A3391-9C31-49C6-89D4-7AB3AE5F6BFA}" presName="horzSpace2" presStyleCnt="0"/>
      <dgm:spPr/>
    </dgm:pt>
    <dgm:pt modelId="{3ABBD697-3AC4-4994-BD7E-D7CE0A54BF93}" type="pres">
      <dgm:prSet presAssocID="{748A3391-9C31-49C6-89D4-7AB3AE5F6BFA}" presName="tx2" presStyleLbl="revTx" presStyleIdx="9" presStyleCnt="12"/>
      <dgm:spPr/>
      <dgm:t>
        <a:bodyPr/>
        <a:lstStyle/>
        <a:p>
          <a:endParaRPr lang="en-US"/>
        </a:p>
      </dgm:t>
    </dgm:pt>
    <dgm:pt modelId="{6DCF12C6-5160-46C8-9DAA-A99BF067D07E}" type="pres">
      <dgm:prSet presAssocID="{748A3391-9C31-49C6-89D4-7AB3AE5F6BFA}" presName="vert2" presStyleCnt="0"/>
      <dgm:spPr/>
    </dgm:pt>
    <dgm:pt modelId="{E49CA7B0-88AF-4DFA-AB2A-5C5E33D9BB36}" type="pres">
      <dgm:prSet presAssocID="{748A3391-9C31-49C6-89D4-7AB3AE5F6BFA}" presName="thinLine2b" presStyleLbl="callout" presStyleIdx="7" presStyleCnt="10"/>
      <dgm:spPr/>
    </dgm:pt>
    <dgm:pt modelId="{DA174171-C9C9-4C75-9DCF-607E4118F6A2}" type="pres">
      <dgm:prSet presAssocID="{748A3391-9C31-49C6-89D4-7AB3AE5F6BFA}" presName="vertSpace2b" presStyleCnt="0"/>
      <dgm:spPr/>
    </dgm:pt>
    <dgm:pt modelId="{370BD3C1-B7C9-48C6-A361-9524C738AFA3}" type="pres">
      <dgm:prSet presAssocID="{EAF69A06-5E53-426A-A013-5AE3B405DFC5}" presName="horz2" presStyleCnt="0"/>
      <dgm:spPr/>
    </dgm:pt>
    <dgm:pt modelId="{6F6EC062-9F5D-485C-9C32-91AB4CF57822}" type="pres">
      <dgm:prSet presAssocID="{EAF69A06-5E53-426A-A013-5AE3B405DFC5}" presName="horzSpace2" presStyleCnt="0"/>
      <dgm:spPr/>
    </dgm:pt>
    <dgm:pt modelId="{7557F607-E12F-4FB8-A584-1CAB091C3708}" type="pres">
      <dgm:prSet presAssocID="{EAF69A06-5E53-426A-A013-5AE3B405DFC5}" presName="tx2" presStyleLbl="revTx" presStyleIdx="10" presStyleCnt="12"/>
      <dgm:spPr/>
      <dgm:t>
        <a:bodyPr/>
        <a:lstStyle/>
        <a:p>
          <a:endParaRPr lang="en-US"/>
        </a:p>
      </dgm:t>
    </dgm:pt>
    <dgm:pt modelId="{C633E3E2-9D87-4FBC-97A7-8249862B198E}" type="pres">
      <dgm:prSet presAssocID="{EAF69A06-5E53-426A-A013-5AE3B405DFC5}" presName="vert2" presStyleCnt="0"/>
      <dgm:spPr/>
    </dgm:pt>
    <dgm:pt modelId="{03E8ADAE-D5CC-4E3C-8D11-DE06A2257F9A}" type="pres">
      <dgm:prSet presAssocID="{EAF69A06-5E53-426A-A013-5AE3B405DFC5}" presName="thinLine2b" presStyleLbl="callout" presStyleIdx="8" presStyleCnt="10"/>
      <dgm:spPr/>
    </dgm:pt>
    <dgm:pt modelId="{42BB6640-E4C8-4C20-9102-EA03AD12EFC6}" type="pres">
      <dgm:prSet presAssocID="{EAF69A06-5E53-426A-A013-5AE3B405DFC5}" presName="vertSpace2b" presStyleCnt="0"/>
      <dgm:spPr/>
    </dgm:pt>
    <dgm:pt modelId="{F6ED4565-A33F-476B-86B0-0F39C9045DEF}" type="pres">
      <dgm:prSet presAssocID="{94F0A59B-0A41-4BAC-A179-AEDF6BE8E0CE}" presName="horz2" presStyleCnt="0"/>
      <dgm:spPr/>
    </dgm:pt>
    <dgm:pt modelId="{E7CE7E44-6B99-4117-BC69-51D7061300CD}" type="pres">
      <dgm:prSet presAssocID="{94F0A59B-0A41-4BAC-A179-AEDF6BE8E0CE}" presName="horzSpace2" presStyleCnt="0"/>
      <dgm:spPr/>
    </dgm:pt>
    <dgm:pt modelId="{ED87851D-8C27-4D34-A6C3-70A63D06F346}" type="pres">
      <dgm:prSet presAssocID="{94F0A59B-0A41-4BAC-A179-AEDF6BE8E0CE}" presName="tx2" presStyleLbl="revTx" presStyleIdx="11" presStyleCnt="12"/>
      <dgm:spPr/>
      <dgm:t>
        <a:bodyPr/>
        <a:lstStyle/>
        <a:p>
          <a:endParaRPr lang="en-US"/>
        </a:p>
      </dgm:t>
    </dgm:pt>
    <dgm:pt modelId="{1838E15B-0716-4398-87FD-098471499E21}" type="pres">
      <dgm:prSet presAssocID="{94F0A59B-0A41-4BAC-A179-AEDF6BE8E0CE}" presName="vert2" presStyleCnt="0"/>
      <dgm:spPr/>
    </dgm:pt>
    <dgm:pt modelId="{6D686289-2F8C-4133-925E-B16220C0E7E1}" type="pres">
      <dgm:prSet presAssocID="{94F0A59B-0A41-4BAC-A179-AEDF6BE8E0CE}" presName="thinLine2b" presStyleLbl="callout" presStyleIdx="9" presStyleCnt="10"/>
      <dgm:spPr/>
    </dgm:pt>
    <dgm:pt modelId="{C1C7E92A-02EA-4E10-8B7F-9F3A43911135}" type="pres">
      <dgm:prSet presAssocID="{94F0A59B-0A41-4BAC-A179-AEDF6BE8E0CE}" presName="vertSpace2b" presStyleCnt="0"/>
      <dgm:spPr/>
    </dgm:pt>
  </dgm:ptLst>
  <dgm:cxnLst>
    <dgm:cxn modelId="{8E223A45-CA96-4F84-8695-8A97E02717C6}" srcId="{ED7C69C3-9C2F-44DB-B840-E46B081D78F5}" destId="{65E1E53B-5ED0-4650-A93D-8F3CDBD622CA}" srcOrd="1" destOrd="0" parTransId="{1111D426-2E52-4163-B0CE-93681986D2BE}" sibTransId="{78A2C9BB-9D0A-44F1-9DCB-FA7930389B78}"/>
    <dgm:cxn modelId="{7864AAD5-8F79-42BD-9986-D96B1DEFFBA9}" srcId="{A49C8B71-CD43-4E56-9500-9FBB5DF68146}" destId="{94F0A59B-0A41-4BAC-A179-AEDF6BE8E0CE}" srcOrd="6" destOrd="0" parTransId="{A17A3E92-8D13-475A-9B98-BCF861C13D2C}" sibTransId="{FC7F62DE-B47F-404E-9548-BBF3FBFCA81C}"/>
    <dgm:cxn modelId="{324CA25D-EFCA-4207-9011-C0C0B9EFCE9D}" srcId="{A49C8B71-CD43-4E56-9500-9FBB5DF68146}" destId="{EAF69A06-5E53-426A-A013-5AE3B405DFC5}" srcOrd="5" destOrd="0" parTransId="{22ECBE2F-EE7F-4BCC-B3B7-B5F3179EC2B9}" sibTransId="{61BC2D30-475B-4F19-A340-30E77742FDDB}"/>
    <dgm:cxn modelId="{5B39272B-95DE-4BAC-9AD8-7D8E992E60BA}" srcId="{ED7C69C3-9C2F-44DB-B840-E46B081D78F5}" destId="{8E661FBB-C796-4680-984B-8D468989C486}" srcOrd="2" destOrd="0" parTransId="{D7CE8A70-C7DB-46C6-AE63-DD5FF718AF82}" sibTransId="{1DB0B056-F154-4541-947A-D8D4A7860D20}"/>
    <dgm:cxn modelId="{01DA8855-4667-42CA-B590-2231B6C4D055}" srcId="{A49C8B71-CD43-4E56-9500-9FBB5DF68146}" destId="{748A3391-9C31-49C6-89D4-7AB3AE5F6BFA}" srcOrd="4" destOrd="0" parTransId="{F81AE46B-8D09-48F2-9EA8-B34419213447}" sibTransId="{1FCA59F1-A52E-4EB6-8F27-D153D0190723}"/>
    <dgm:cxn modelId="{802FB5C4-BC2F-45B5-9606-B720DDA2DDA0}" type="presOf" srcId="{748A3391-9C31-49C6-89D4-7AB3AE5F6BFA}" destId="{3ABBD697-3AC4-4994-BD7E-D7CE0A54BF93}" srcOrd="0" destOrd="0" presId="urn:microsoft.com/office/officeart/2008/layout/LinedList"/>
    <dgm:cxn modelId="{4E1456DC-E3C7-4821-9C2A-97C662C1FFFE}" type="presOf" srcId="{65E077B5-F5DE-4F8B-BDE4-CA8AF914082B}" destId="{1A962010-1561-45A2-83A4-CCF88FC57941}" srcOrd="0" destOrd="0" presId="urn:microsoft.com/office/officeart/2008/layout/LinedList"/>
    <dgm:cxn modelId="{64E4E71C-5201-4CED-9E79-C97A86870DBF}" srcId="{A49C8B71-CD43-4E56-9500-9FBB5DF68146}" destId="{54BA57DE-F708-40CB-9489-C68549E278B7}" srcOrd="2" destOrd="0" parTransId="{9E604FE1-85D8-46F6-B5C9-0BFC336DB8D9}" sibTransId="{8F802163-DE4D-41CE-B8F2-5FA624272917}"/>
    <dgm:cxn modelId="{8A68F05D-E74C-443A-B912-417CA31607C9}" type="presOf" srcId="{ED7C69C3-9C2F-44DB-B840-E46B081D78F5}" destId="{3B621BC8-42F9-4682-96CA-67062B531781}" srcOrd="0" destOrd="0" presId="urn:microsoft.com/office/officeart/2008/layout/LinedList"/>
    <dgm:cxn modelId="{D855A965-1F35-4B45-9FCE-67FDD297CB6A}" type="presOf" srcId="{A31C4656-670B-4759-AD1F-0B843F709BD3}" destId="{3F5D85E6-F96C-40F5-9770-A766FBEC96FF}" srcOrd="0" destOrd="0" presId="urn:microsoft.com/office/officeart/2008/layout/LinedList"/>
    <dgm:cxn modelId="{B3EE8C53-1990-4F3B-AD33-3B6664D65205}" type="presOf" srcId="{8E661FBB-C796-4680-984B-8D468989C486}" destId="{F2C9C846-A300-4ED7-B122-B806ACB2D2CB}" srcOrd="0" destOrd="0" presId="urn:microsoft.com/office/officeart/2008/layout/LinedList"/>
    <dgm:cxn modelId="{2485FFBE-C8A2-4710-824F-92336CECD939}" type="presOf" srcId="{8A853771-1F31-4879-B17D-29834EC9A6DE}" destId="{FA56D390-52E9-47A1-85C4-C707B168CD8E}" srcOrd="0" destOrd="0" presId="urn:microsoft.com/office/officeart/2008/layout/LinedList"/>
    <dgm:cxn modelId="{1B704873-3FC0-42C1-8CF3-DB7A54778A6C}" srcId="{A49C8B71-CD43-4E56-9500-9FBB5DF68146}" destId="{C8611E1B-461E-4A47-8783-920790B5A65E}" srcOrd="3" destOrd="0" parTransId="{C1413EBB-4837-47AF-A1A8-B4B305FB0B0B}" sibTransId="{AAC55A1C-2EDC-4100-B0FC-2CD60F507A59}"/>
    <dgm:cxn modelId="{0BEDF770-C7A5-46AA-AE26-A0A6E3046B81}" srcId="{ED7C69C3-9C2F-44DB-B840-E46B081D78F5}" destId="{65E077B5-F5DE-4F8B-BDE4-CA8AF914082B}" srcOrd="0" destOrd="0" parTransId="{2DAC0B27-6B4E-403E-BAA9-62DEB2449282}" sibTransId="{4424BB19-F097-4061-AE31-9C7BD8010E5B}"/>
    <dgm:cxn modelId="{713B8673-AB15-44DC-ADDC-B0C3191BE669}" type="presOf" srcId="{65E1E53B-5ED0-4650-A93D-8F3CDBD622CA}" destId="{1BF1C8BA-6257-48A5-BA15-61613092BBE5}" srcOrd="0" destOrd="0" presId="urn:microsoft.com/office/officeart/2008/layout/LinedList"/>
    <dgm:cxn modelId="{2E31CE2F-68FF-4C6A-8659-186A6A599F9F}" type="presOf" srcId="{1BE6531A-DD43-4B1E-AC2A-A439005E9922}" destId="{CD9E668A-5A32-4B24-B3F9-FFAAC8345B17}" srcOrd="0" destOrd="0" presId="urn:microsoft.com/office/officeart/2008/layout/LinedList"/>
    <dgm:cxn modelId="{0BDDF6C4-E40D-453C-B897-0D1340725030}" srcId="{A49C8B71-CD43-4E56-9500-9FBB5DF68146}" destId="{8A853771-1F31-4879-B17D-29834EC9A6DE}" srcOrd="1" destOrd="0" parTransId="{2A16E338-0E1F-4FFF-BFDA-554EBABBD2B0}" sibTransId="{B9B7B5D5-375A-421D-93A1-E8EC8E255A6F}"/>
    <dgm:cxn modelId="{05296304-0AF5-4BC6-82B7-F7CB4382F617}" srcId="{A49C8B71-CD43-4E56-9500-9FBB5DF68146}" destId="{1BE6531A-DD43-4B1E-AC2A-A439005E9922}" srcOrd="0" destOrd="0" parTransId="{BA0B0B0C-C35F-44E8-84BB-06DFD13A65EB}" sibTransId="{B84CBB62-3461-40E5-970D-D4A22DF66A07}"/>
    <dgm:cxn modelId="{A76C8FC9-BA4F-4E26-AD93-C60404C9FF92}" srcId="{A31C4656-670B-4759-AD1F-0B843F709BD3}" destId="{ED7C69C3-9C2F-44DB-B840-E46B081D78F5}" srcOrd="0" destOrd="0" parTransId="{3A5222F0-108C-42F4-A13A-13B5D9D9F03B}" sibTransId="{B362555E-A7D7-427D-8A17-8035EF1596DC}"/>
    <dgm:cxn modelId="{963D7C89-39D8-42A7-AE12-BBD7B6880744}" srcId="{A31C4656-670B-4759-AD1F-0B843F709BD3}" destId="{A49C8B71-CD43-4E56-9500-9FBB5DF68146}" srcOrd="1" destOrd="0" parTransId="{F2666303-4FD0-4117-B9C2-27F573EEF88F}" sibTransId="{20DE0F5D-6756-4A52-AB32-5C09C9FDD5A4}"/>
    <dgm:cxn modelId="{EBFB529A-F1DE-4D65-A81C-14D93D3F0E90}" type="presOf" srcId="{C8611E1B-461E-4A47-8783-920790B5A65E}" destId="{757276C7-EED7-484A-8BAF-A444FA1631C9}" srcOrd="0" destOrd="0" presId="urn:microsoft.com/office/officeart/2008/layout/LinedList"/>
    <dgm:cxn modelId="{842EECD3-FD38-4BAF-8C4A-22D95E5ABCA1}" type="presOf" srcId="{54BA57DE-F708-40CB-9489-C68549E278B7}" destId="{0A7FC11C-0870-467A-8AE4-30B90AC2546D}" srcOrd="0" destOrd="0" presId="urn:microsoft.com/office/officeart/2008/layout/LinedList"/>
    <dgm:cxn modelId="{98B145F1-59DA-46EA-8A49-F412500F3ABA}" type="presOf" srcId="{94F0A59B-0A41-4BAC-A179-AEDF6BE8E0CE}" destId="{ED87851D-8C27-4D34-A6C3-70A63D06F346}" srcOrd="0" destOrd="0" presId="urn:microsoft.com/office/officeart/2008/layout/LinedList"/>
    <dgm:cxn modelId="{D8CD83C4-6F8B-4126-84E3-1149BDA60EEC}" type="presOf" srcId="{A49C8B71-CD43-4E56-9500-9FBB5DF68146}" destId="{9E935FC0-EE76-45E5-A802-D486F44C2085}" srcOrd="0" destOrd="0" presId="urn:microsoft.com/office/officeart/2008/layout/LinedList"/>
    <dgm:cxn modelId="{CAF11EE0-F4FA-48A8-8522-AB0D3A91BF13}" type="presOf" srcId="{EAF69A06-5E53-426A-A013-5AE3B405DFC5}" destId="{7557F607-E12F-4FB8-A584-1CAB091C3708}" srcOrd="0" destOrd="0" presId="urn:microsoft.com/office/officeart/2008/layout/LinedList"/>
    <dgm:cxn modelId="{EC948706-D7AC-4C94-B347-E84DE4D34E39}" type="presParOf" srcId="{3F5D85E6-F96C-40F5-9770-A766FBEC96FF}" destId="{E6818166-F262-4035-B0C0-72C39B33AEBD}" srcOrd="0" destOrd="0" presId="urn:microsoft.com/office/officeart/2008/layout/LinedList"/>
    <dgm:cxn modelId="{00CA9AD7-6F5A-4C79-B2D0-725E1F28548C}" type="presParOf" srcId="{3F5D85E6-F96C-40F5-9770-A766FBEC96FF}" destId="{48A4EED8-B159-4519-94E0-C1D7B3E7D941}" srcOrd="1" destOrd="0" presId="urn:microsoft.com/office/officeart/2008/layout/LinedList"/>
    <dgm:cxn modelId="{A989F6BB-F49C-4420-A027-77ED1EADC746}" type="presParOf" srcId="{48A4EED8-B159-4519-94E0-C1D7B3E7D941}" destId="{3B621BC8-42F9-4682-96CA-67062B531781}" srcOrd="0" destOrd="0" presId="urn:microsoft.com/office/officeart/2008/layout/LinedList"/>
    <dgm:cxn modelId="{C8E07800-17EC-413C-825A-25BADE0A5F6F}" type="presParOf" srcId="{48A4EED8-B159-4519-94E0-C1D7B3E7D941}" destId="{B2073A92-FC18-4C2E-9F0B-7881606B0529}" srcOrd="1" destOrd="0" presId="urn:microsoft.com/office/officeart/2008/layout/LinedList"/>
    <dgm:cxn modelId="{ECE9D794-0CDC-472A-AAAA-0C37497281AC}" type="presParOf" srcId="{B2073A92-FC18-4C2E-9F0B-7881606B0529}" destId="{4944A520-A70D-4D32-BBAE-9DAEA7EB20C4}" srcOrd="0" destOrd="0" presId="urn:microsoft.com/office/officeart/2008/layout/LinedList"/>
    <dgm:cxn modelId="{4935A46B-A29F-4E6C-B9EA-90AA8A1225B4}" type="presParOf" srcId="{B2073A92-FC18-4C2E-9F0B-7881606B0529}" destId="{FA69BC2B-8AE4-44AF-B9DC-8B28E4F69C06}" srcOrd="1" destOrd="0" presId="urn:microsoft.com/office/officeart/2008/layout/LinedList"/>
    <dgm:cxn modelId="{74E9C0C7-ACEC-4F6A-B3B0-760B085E3578}" type="presParOf" srcId="{FA69BC2B-8AE4-44AF-B9DC-8B28E4F69C06}" destId="{8183F05A-C558-40DA-BC7B-4BBDFE9D748E}" srcOrd="0" destOrd="0" presId="urn:microsoft.com/office/officeart/2008/layout/LinedList"/>
    <dgm:cxn modelId="{6F6E7FF0-06B1-4F54-8791-9036DB4BAE43}" type="presParOf" srcId="{FA69BC2B-8AE4-44AF-B9DC-8B28E4F69C06}" destId="{1A962010-1561-45A2-83A4-CCF88FC57941}" srcOrd="1" destOrd="0" presId="urn:microsoft.com/office/officeart/2008/layout/LinedList"/>
    <dgm:cxn modelId="{756A46CA-9715-47AF-9825-FE26AE725F68}" type="presParOf" srcId="{FA69BC2B-8AE4-44AF-B9DC-8B28E4F69C06}" destId="{284CE9EC-79BB-4C6F-8C9D-45B38B9D6E9C}" srcOrd="2" destOrd="0" presId="urn:microsoft.com/office/officeart/2008/layout/LinedList"/>
    <dgm:cxn modelId="{42D56093-7917-4FA0-983A-BB75C5756F65}" type="presParOf" srcId="{B2073A92-FC18-4C2E-9F0B-7881606B0529}" destId="{B94B067F-C765-43F7-ABC2-0DFD7A82D7A1}" srcOrd="2" destOrd="0" presId="urn:microsoft.com/office/officeart/2008/layout/LinedList"/>
    <dgm:cxn modelId="{93CB6082-7E13-43E1-9083-5F82D64331A6}" type="presParOf" srcId="{B2073A92-FC18-4C2E-9F0B-7881606B0529}" destId="{9AC2C196-6F64-432E-B161-494981CCD924}" srcOrd="3" destOrd="0" presId="urn:microsoft.com/office/officeart/2008/layout/LinedList"/>
    <dgm:cxn modelId="{86E55FF8-0837-4EB5-A1D7-4C7185C004FB}" type="presParOf" srcId="{B2073A92-FC18-4C2E-9F0B-7881606B0529}" destId="{0C5777A3-7773-4F71-A0DB-E340236DCDF1}" srcOrd="4" destOrd="0" presId="urn:microsoft.com/office/officeart/2008/layout/LinedList"/>
    <dgm:cxn modelId="{05B7BC35-0540-4B1E-85B8-622039FEA807}" type="presParOf" srcId="{0C5777A3-7773-4F71-A0DB-E340236DCDF1}" destId="{46D5F5E4-247A-4312-AD75-04493E8CC40A}" srcOrd="0" destOrd="0" presId="urn:microsoft.com/office/officeart/2008/layout/LinedList"/>
    <dgm:cxn modelId="{472076CB-914F-4B54-94CD-DB235B4861B1}" type="presParOf" srcId="{0C5777A3-7773-4F71-A0DB-E340236DCDF1}" destId="{1BF1C8BA-6257-48A5-BA15-61613092BBE5}" srcOrd="1" destOrd="0" presId="urn:microsoft.com/office/officeart/2008/layout/LinedList"/>
    <dgm:cxn modelId="{3A33C948-E2F7-4A1C-9487-E8085CC9A0D2}" type="presParOf" srcId="{0C5777A3-7773-4F71-A0DB-E340236DCDF1}" destId="{0CCFFE57-5714-4A0F-8162-647424CD6542}" srcOrd="2" destOrd="0" presId="urn:microsoft.com/office/officeart/2008/layout/LinedList"/>
    <dgm:cxn modelId="{B9F8F13C-2547-4825-8FA0-E5C04BC02398}" type="presParOf" srcId="{B2073A92-FC18-4C2E-9F0B-7881606B0529}" destId="{4DCEF509-4DF7-499C-9937-335ADE9BA5E1}" srcOrd="5" destOrd="0" presId="urn:microsoft.com/office/officeart/2008/layout/LinedList"/>
    <dgm:cxn modelId="{CD30D0B5-CC94-4AF7-94DD-137E5A7A19D5}" type="presParOf" srcId="{B2073A92-FC18-4C2E-9F0B-7881606B0529}" destId="{DB899F53-3170-4211-AEFC-3B5E898D4B96}" srcOrd="6" destOrd="0" presId="urn:microsoft.com/office/officeart/2008/layout/LinedList"/>
    <dgm:cxn modelId="{A507C05F-0FB2-4091-8231-D17DC32D8A1A}" type="presParOf" srcId="{B2073A92-FC18-4C2E-9F0B-7881606B0529}" destId="{D63F0F2A-B363-492B-AD6A-A81E9B5F218A}" srcOrd="7" destOrd="0" presId="urn:microsoft.com/office/officeart/2008/layout/LinedList"/>
    <dgm:cxn modelId="{9FCD2ACF-FFF6-4FC7-BAC6-EDA9FFBE2EF2}" type="presParOf" srcId="{D63F0F2A-B363-492B-AD6A-A81E9B5F218A}" destId="{21C9CE1F-D7EE-41E7-B4E9-CD2A1954D966}" srcOrd="0" destOrd="0" presId="urn:microsoft.com/office/officeart/2008/layout/LinedList"/>
    <dgm:cxn modelId="{2C686B20-1634-424B-81C6-983A911484A9}" type="presParOf" srcId="{D63F0F2A-B363-492B-AD6A-A81E9B5F218A}" destId="{F2C9C846-A300-4ED7-B122-B806ACB2D2CB}" srcOrd="1" destOrd="0" presId="urn:microsoft.com/office/officeart/2008/layout/LinedList"/>
    <dgm:cxn modelId="{BF42D37E-B96D-44DA-887E-4249B8123C27}" type="presParOf" srcId="{D63F0F2A-B363-492B-AD6A-A81E9B5F218A}" destId="{DB52EB4B-8C48-46CE-9143-F28696008D1F}" srcOrd="2" destOrd="0" presId="urn:microsoft.com/office/officeart/2008/layout/LinedList"/>
    <dgm:cxn modelId="{B256EA7E-C1CF-4D3F-A15A-1D3E83BA1D0E}" type="presParOf" srcId="{B2073A92-FC18-4C2E-9F0B-7881606B0529}" destId="{9B570C5B-57BC-4651-B362-41CDE9C2BDF7}" srcOrd="8" destOrd="0" presId="urn:microsoft.com/office/officeart/2008/layout/LinedList"/>
    <dgm:cxn modelId="{658CE426-DE24-4CAE-9A61-215C2018C6A8}" type="presParOf" srcId="{B2073A92-FC18-4C2E-9F0B-7881606B0529}" destId="{E3491F59-1C70-4C33-B9BD-57970360EA2A}" srcOrd="9" destOrd="0" presId="urn:microsoft.com/office/officeart/2008/layout/LinedList"/>
    <dgm:cxn modelId="{0744F4BB-F7C4-4402-8E28-AA72A1E26F9F}" type="presParOf" srcId="{3F5D85E6-F96C-40F5-9770-A766FBEC96FF}" destId="{30FB0F96-5CE7-4EAC-B156-EEDAF92FDB2E}" srcOrd="2" destOrd="0" presId="urn:microsoft.com/office/officeart/2008/layout/LinedList"/>
    <dgm:cxn modelId="{09CA350A-90F1-4EF0-AA4B-04D6665DEA32}" type="presParOf" srcId="{3F5D85E6-F96C-40F5-9770-A766FBEC96FF}" destId="{E4F36A8C-DD84-4672-8801-4E3E70489B72}" srcOrd="3" destOrd="0" presId="urn:microsoft.com/office/officeart/2008/layout/LinedList"/>
    <dgm:cxn modelId="{A8C090E3-98DE-482F-959F-1188564EE721}" type="presParOf" srcId="{E4F36A8C-DD84-4672-8801-4E3E70489B72}" destId="{9E935FC0-EE76-45E5-A802-D486F44C2085}" srcOrd="0" destOrd="0" presId="urn:microsoft.com/office/officeart/2008/layout/LinedList"/>
    <dgm:cxn modelId="{0379B2AA-9C69-4029-92A0-DA9A07084BCE}" type="presParOf" srcId="{E4F36A8C-DD84-4672-8801-4E3E70489B72}" destId="{C00E61A9-412E-409B-9E0F-537FA59101E6}" srcOrd="1" destOrd="0" presId="urn:microsoft.com/office/officeart/2008/layout/LinedList"/>
    <dgm:cxn modelId="{C7ECE411-D6DD-424F-89B2-5917A4B93F30}" type="presParOf" srcId="{C00E61A9-412E-409B-9E0F-537FA59101E6}" destId="{78FE6B9D-AC1F-4386-ABAE-19616FDA6A05}" srcOrd="0" destOrd="0" presId="urn:microsoft.com/office/officeart/2008/layout/LinedList"/>
    <dgm:cxn modelId="{CE9394C8-563F-4ADB-9B6F-CB9F7213C504}" type="presParOf" srcId="{C00E61A9-412E-409B-9E0F-537FA59101E6}" destId="{95A40191-ACA6-41EB-B4D2-1696BF45B43B}" srcOrd="1" destOrd="0" presId="urn:microsoft.com/office/officeart/2008/layout/LinedList"/>
    <dgm:cxn modelId="{EC308D9E-3BAC-40AF-BF63-F073FBB48CAC}" type="presParOf" srcId="{95A40191-ACA6-41EB-B4D2-1696BF45B43B}" destId="{F2790C22-4ADA-4702-8229-CB7F82504ECC}" srcOrd="0" destOrd="0" presId="urn:microsoft.com/office/officeart/2008/layout/LinedList"/>
    <dgm:cxn modelId="{7C2D5B0F-EDB0-49A3-A938-45B771B0ED51}" type="presParOf" srcId="{95A40191-ACA6-41EB-B4D2-1696BF45B43B}" destId="{CD9E668A-5A32-4B24-B3F9-FFAAC8345B17}" srcOrd="1" destOrd="0" presId="urn:microsoft.com/office/officeart/2008/layout/LinedList"/>
    <dgm:cxn modelId="{002F5E37-3FB0-4585-BFFB-5A5A22ED6A7F}" type="presParOf" srcId="{95A40191-ACA6-41EB-B4D2-1696BF45B43B}" destId="{77C9B554-FB41-4584-8EA7-E62F7C7B111B}" srcOrd="2" destOrd="0" presId="urn:microsoft.com/office/officeart/2008/layout/LinedList"/>
    <dgm:cxn modelId="{84C6BF84-1738-466F-B557-E00EF835F3CB}" type="presParOf" srcId="{C00E61A9-412E-409B-9E0F-537FA59101E6}" destId="{7EC949BB-7C00-4F64-AB7C-2766BB71C75D}" srcOrd="2" destOrd="0" presId="urn:microsoft.com/office/officeart/2008/layout/LinedList"/>
    <dgm:cxn modelId="{E71059EB-C96C-4799-ACF5-F004CC961A79}" type="presParOf" srcId="{C00E61A9-412E-409B-9E0F-537FA59101E6}" destId="{A51EF3E9-CAAB-47E7-A6B9-BFD07A85BB55}" srcOrd="3" destOrd="0" presId="urn:microsoft.com/office/officeart/2008/layout/LinedList"/>
    <dgm:cxn modelId="{43DC1317-4031-461E-B8C0-63DB1F9A0827}" type="presParOf" srcId="{C00E61A9-412E-409B-9E0F-537FA59101E6}" destId="{E66E6662-91A6-480E-B029-FA3F45EE3D2B}" srcOrd="4" destOrd="0" presId="urn:microsoft.com/office/officeart/2008/layout/LinedList"/>
    <dgm:cxn modelId="{C6B9A6F8-49BD-4DEF-BA67-916587A079DB}" type="presParOf" srcId="{E66E6662-91A6-480E-B029-FA3F45EE3D2B}" destId="{8DAED709-324F-4B9F-923D-E1464B3AA7A5}" srcOrd="0" destOrd="0" presId="urn:microsoft.com/office/officeart/2008/layout/LinedList"/>
    <dgm:cxn modelId="{0E8CA0C0-4FFA-491B-9BBE-0EEDA0C1FFEB}" type="presParOf" srcId="{E66E6662-91A6-480E-B029-FA3F45EE3D2B}" destId="{FA56D390-52E9-47A1-85C4-C707B168CD8E}" srcOrd="1" destOrd="0" presId="urn:microsoft.com/office/officeart/2008/layout/LinedList"/>
    <dgm:cxn modelId="{D0B02715-50A8-4293-80F2-F75F89AF22CA}" type="presParOf" srcId="{E66E6662-91A6-480E-B029-FA3F45EE3D2B}" destId="{A9E0E851-017F-4EBD-8865-149E7EF37922}" srcOrd="2" destOrd="0" presId="urn:microsoft.com/office/officeart/2008/layout/LinedList"/>
    <dgm:cxn modelId="{609A602D-27E2-40F5-B169-73EABFE2DB90}" type="presParOf" srcId="{C00E61A9-412E-409B-9E0F-537FA59101E6}" destId="{82918957-C2F4-4618-B1B0-19A024A128A9}" srcOrd="5" destOrd="0" presId="urn:microsoft.com/office/officeart/2008/layout/LinedList"/>
    <dgm:cxn modelId="{C84A840A-EB6B-4377-AF04-87E873C6BB29}" type="presParOf" srcId="{C00E61A9-412E-409B-9E0F-537FA59101E6}" destId="{9C5C4CF7-7341-4579-A74B-4B9783758420}" srcOrd="6" destOrd="0" presId="urn:microsoft.com/office/officeart/2008/layout/LinedList"/>
    <dgm:cxn modelId="{1645FF5E-5C12-4786-A038-311600FA59E9}" type="presParOf" srcId="{C00E61A9-412E-409B-9E0F-537FA59101E6}" destId="{A60CF5D1-326D-4C7B-9467-3DA5448220D4}" srcOrd="7" destOrd="0" presId="urn:microsoft.com/office/officeart/2008/layout/LinedList"/>
    <dgm:cxn modelId="{C2631BF4-585A-46FC-9B13-57893D30B065}" type="presParOf" srcId="{A60CF5D1-326D-4C7B-9467-3DA5448220D4}" destId="{DBB60996-AE4B-4174-9447-92B313A51B60}" srcOrd="0" destOrd="0" presId="urn:microsoft.com/office/officeart/2008/layout/LinedList"/>
    <dgm:cxn modelId="{358D1068-117C-4327-9A6B-08EAB718B7D8}" type="presParOf" srcId="{A60CF5D1-326D-4C7B-9467-3DA5448220D4}" destId="{0A7FC11C-0870-467A-8AE4-30B90AC2546D}" srcOrd="1" destOrd="0" presId="urn:microsoft.com/office/officeart/2008/layout/LinedList"/>
    <dgm:cxn modelId="{A4AFB42C-8450-4CAF-84D0-30EB355C87AB}" type="presParOf" srcId="{A60CF5D1-326D-4C7B-9467-3DA5448220D4}" destId="{C7735D5B-5C60-4679-B39F-8B2E2EE9BCBF}" srcOrd="2" destOrd="0" presId="urn:microsoft.com/office/officeart/2008/layout/LinedList"/>
    <dgm:cxn modelId="{9DDCF164-D9D9-49AE-863D-B82E2AB0E733}" type="presParOf" srcId="{C00E61A9-412E-409B-9E0F-537FA59101E6}" destId="{A0B7C137-8053-4E05-8FEC-EF5A241FFB34}" srcOrd="8" destOrd="0" presId="urn:microsoft.com/office/officeart/2008/layout/LinedList"/>
    <dgm:cxn modelId="{83AD9B19-2CF8-48BB-B216-89BD563F66A3}" type="presParOf" srcId="{C00E61A9-412E-409B-9E0F-537FA59101E6}" destId="{D10ACCDA-6A98-4FAE-B89B-4185C9499B45}" srcOrd="9" destOrd="0" presId="urn:microsoft.com/office/officeart/2008/layout/LinedList"/>
    <dgm:cxn modelId="{CCA6CB00-235E-45F1-99E6-05F8211392F0}" type="presParOf" srcId="{C00E61A9-412E-409B-9E0F-537FA59101E6}" destId="{D0B3FF75-063F-4C2B-B5B0-CB29244579D9}" srcOrd="10" destOrd="0" presId="urn:microsoft.com/office/officeart/2008/layout/LinedList"/>
    <dgm:cxn modelId="{19EEA436-092B-452B-9BF3-1B61752B9B8D}" type="presParOf" srcId="{D0B3FF75-063F-4C2B-B5B0-CB29244579D9}" destId="{EA30B6AC-D51F-4B70-A8A1-A85ADAFF9296}" srcOrd="0" destOrd="0" presId="urn:microsoft.com/office/officeart/2008/layout/LinedList"/>
    <dgm:cxn modelId="{517A7F16-A954-4950-8E35-657833C915B0}" type="presParOf" srcId="{D0B3FF75-063F-4C2B-B5B0-CB29244579D9}" destId="{757276C7-EED7-484A-8BAF-A444FA1631C9}" srcOrd="1" destOrd="0" presId="urn:microsoft.com/office/officeart/2008/layout/LinedList"/>
    <dgm:cxn modelId="{4AC7DE8F-71BE-407B-B017-0ACC33D40C9D}" type="presParOf" srcId="{D0B3FF75-063F-4C2B-B5B0-CB29244579D9}" destId="{947D8933-CA13-4359-83A2-6342BB42FF64}" srcOrd="2" destOrd="0" presId="urn:microsoft.com/office/officeart/2008/layout/LinedList"/>
    <dgm:cxn modelId="{7DE27BC9-EF1B-4A29-B738-01D21D19818A}" type="presParOf" srcId="{C00E61A9-412E-409B-9E0F-537FA59101E6}" destId="{85E1688E-FE62-4861-86DD-67C7D1928F47}" srcOrd="11" destOrd="0" presId="urn:microsoft.com/office/officeart/2008/layout/LinedList"/>
    <dgm:cxn modelId="{AC25166C-7594-4CFC-B989-4A5FEB759334}" type="presParOf" srcId="{C00E61A9-412E-409B-9E0F-537FA59101E6}" destId="{9A948515-E6B3-4BD8-B4C9-FB40CE2CC080}" srcOrd="12" destOrd="0" presId="urn:microsoft.com/office/officeart/2008/layout/LinedList"/>
    <dgm:cxn modelId="{DB4C4FC2-4323-4F91-A275-5B9BD566F6E7}" type="presParOf" srcId="{C00E61A9-412E-409B-9E0F-537FA59101E6}" destId="{406D3B93-332F-4CFC-B618-E5D56F6D47F7}" srcOrd="13" destOrd="0" presId="urn:microsoft.com/office/officeart/2008/layout/LinedList"/>
    <dgm:cxn modelId="{C36F5F87-6263-492D-995B-AFE6F62EC396}" type="presParOf" srcId="{406D3B93-332F-4CFC-B618-E5D56F6D47F7}" destId="{C578D635-A825-4344-9997-130888B4EB85}" srcOrd="0" destOrd="0" presId="urn:microsoft.com/office/officeart/2008/layout/LinedList"/>
    <dgm:cxn modelId="{E3E6D710-D54A-490C-9428-E36D3C697972}" type="presParOf" srcId="{406D3B93-332F-4CFC-B618-E5D56F6D47F7}" destId="{3ABBD697-3AC4-4994-BD7E-D7CE0A54BF93}" srcOrd="1" destOrd="0" presId="urn:microsoft.com/office/officeart/2008/layout/LinedList"/>
    <dgm:cxn modelId="{A9424CBD-EEC4-449D-9A3B-5749F8DD2B7D}" type="presParOf" srcId="{406D3B93-332F-4CFC-B618-E5D56F6D47F7}" destId="{6DCF12C6-5160-46C8-9DAA-A99BF067D07E}" srcOrd="2" destOrd="0" presId="urn:microsoft.com/office/officeart/2008/layout/LinedList"/>
    <dgm:cxn modelId="{FE5B2F7F-32CA-4CDE-A229-380B4CA83774}" type="presParOf" srcId="{C00E61A9-412E-409B-9E0F-537FA59101E6}" destId="{E49CA7B0-88AF-4DFA-AB2A-5C5E33D9BB36}" srcOrd="14" destOrd="0" presId="urn:microsoft.com/office/officeart/2008/layout/LinedList"/>
    <dgm:cxn modelId="{8D3BDCF5-8B28-445B-A6A9-EDC7F1739B6C}" type="presParOf" srcId="{C00E61A9-412E-409B-9E0F-537FA59101E6}" destId="{DA174171-C9C9-4C75-9DCF-607E4118F6A2}" srcOrd="15" destOrd="0" presId="urn:microsoft.com/office/officeart/2008/layout/LinedList"/>
    <dgm:cxn modelId="{1D5F52D9-F4DB-4E6F-BC21-EA6F9B70EDD6}" type="presParOf" srcId="{C00E61A9-412E-409B-9E0F-537FA59101E6}" destId="{370BD3C1-B7C9-48C6-A361-9524C738AFA3}" srcOrd="16" destOrd="0" presId="urn:microsoft.com/office/officeart/2008/layout/LinedList"/>
    <dgm:cxn modelId="{1F458596-5027-418F-9AE2-F1AE536EEE1D}" type="presParOf" srcId="{370BD3C1-B7C9-48C6-A361-9524C738AFA3}" destId="{6F6EC062-9F5D-485C-9C32-91AB4CF57822}" srcOrd="0" destOrd="0" presId="urn:microsoft.com/office/officeart/2008/layout/LinedList"/>
    <dgm:cxn modelId="{03CFF1BD-39BB-4974-93E0-F5BED0724044}" type="presParOf" srcId="{370BD3C1-B7C9-48C6-A361-9524C738AFA3}" destId="{7557F607-E12F-4FB8-A584-1CAB091C3708}" srcOrd="1" destOrd="0" presId="urn:microsoft.com/office/officeart/2008/layout/LinedList"/>
    <dgm:cxn modelId="{82DEB420-65BF-424B-B40D-ED337161B685}" type="presParOf" srcId="{370BD3C1-B7C9-48C6-A361-9524C738AFA3}" destId="{C633E3E2-9D87-4FBC-97A7-8249862B198E}" srcOrd="2" destOrd="0" presId="urn:microsoft.com/office/officeart/2008/layout/LinedList"/>
    <dgm:cxn modelId="{777D5921-934F-4C13-89C4-BC5889111132}" type="presParOf" srcId="{C00E61A9-412E-409B-9E0F-537FA59101E6}" destId="{03E8ADAE-D5CC-4E3C-8D11-DE06A2257F9A}" srcOrd="17" destOrd="0" presId="urn:microsoft.com/office/officeart/2008/layout/LinedList"/>
    <dgm:cxn modelId="{724F244A-5B47-4149-9E5C-DB841B095372}" type="presParOf" srcId="{C00E61A9-412E-409B-9E0F-537FA59101E6}" destId="{42BB6640-E4C8-4C20-9102-EA03AD12EFC6}" srcOrd="18" destOrd="0" presId="urn:microsoft.com/office/officeart/2008/layout/LinedList"/>
    <dgm:cxn modelId="{2F298484-C349-4CBF-BA29-95D9A1C6B818}" type="presParOf" srcId="{C00E61A9-412E-409B-9E0F-537FA59101E6}" destId="{F6ED4565-A33F-476B-86B0-0F39C9045DEF}" srcOrd="19" destOrd="0" presId="urn:microsoft.com/office/officeart/2008/layout/LinedList"/>
    <dgm:cxn modelId="{744FD302-170B-4343-BC5A-48C07BC789E8}" type="presParOf" srcId="{F6ED4565-A33F-476B-86B0-0F39C9045DEF}" destId="{E7CE7E44-6B99-4117-BC69-51D7061300CD}" srcOrd="0" destOrd="0" presId="urn:microsoft.com/office/officeart/2008/layout/LinedList"/>
    <dgm:cxn modelId="{C7A8357A-CD9C-492E-8E53-910782B3BF1A}" type="presParOf" srcId="{F6ED4565-A33F-476B-86B0-0F39C9045DEF}" destId="{ED87851D-8C27-4D34-A6C3-70A63D06F346}" srcOrd="1" destOrd="0" presId="urn:microsoft.com/office/officeart/2008/layout/LinedList"/>
    <dgm:cxn modelId="{752087CB-416E-494D-AA2F-651F7FF73815}" type="presParOf" srcId="{F6ED4565-A33F-476B-86B0-0F39C9045DEF}" destId="{1838E15B-0716-4398-87FD-098471499E21}" srcOrd="2" destOrd="0" presId="urn:microsoft.com/office/officeart/2008/layout/LinedList"/>
    <dgm:cxn modelId="{88FE11A6-EFAB-4AE5-8237-CF94C952247E}" type="presParOf" srcId="{C00E61A9-412E-409B-9E0F-537FA59101E6}" destId="{6D686289-2F8C-4133-925E-B16220C0E7E1}" srcOrd="20" destOrd="0" presId="urn:microsoft.com/office/officeart/2008/layout/LinedList"/>
    <dgm:cxn modelId="{49123809-C710-48BD-A48C-3F18F48943A1}" type="presParOf" srcId="{C00E61A9-412E-409B-9E0F-537FA59101E6}" destId="{C1C7E92A-02EA-4E10-8B7F-9F3A4391113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6A5947-DE3F-4E49-99D7-20BEF30A885E}" type="doc">
      <dgm:prSet loTypeId="urn:microsoft.com/office/officeart/2008/layout/Vertical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F3208AA-0D4A-4409-8006-1428EC9DD79B}">
      <dgm:prSet phldrT="[Text]"/>
      <dgm:spPr/>
      <dgm:t>
        <a:bodyPr/>
        <a:lstStyle/>
        <a:p>
          <a:r>
            <a:rPr lang="en-US" altLang="zh-CN" dirty="0" smtClean="0"/>
            <a:t>OBJEKTIF</a:t>
          </a:r>
          <a:endParaRPr lang="en-US" dirty="0"/>
        </a:p>
      </dgm:t>
    </dgm:pt>
    <dgm:pt modelId="{96FEB80F-344F-435C-97DD-91B3A140967C}" type="parTrans" cxnId="{3E624EE5-0530-411E-81D2-2DC4A7EF9F79}">
      <dgm:prSet/>
      <dgm:spPr/>
      <dgm:t>
        <a:bodyPr/>
        <a:lstStyle/>
        <a:p>
          <a:endParaRPr lang="en-US"/>
        </a:p>
      </dgm:t>
    </dgm:pt>
    <dgm:pt modelId="{4727BAE8-DA1A-48E9-BBB5-9DFFBA45D9BD}" type="sibTrans" cxnId="{3E624EE5-0530-411E-81D2-2DC4A7EF9F79}">
      <dgm:prSet/>
      <dgm:spPr/>
      <dgm:t>
        <a:bodyPr/>
        <a:lstStyle/>
        <a:p>
          <a:endParaRPr lang="en-US"/>
        </a:p>
      </dgm:t>
    </dgm:pt>
    <dgm:pt modelId="{0610CFCD-5443-4119-8FB3-45645149F9C3}">
      <dgm:prSet phldrT="[Text]"/>
      <dgm:spPr/>
      <dgm:t>
        <a:bodyPr/>
        <a:lstStyle/>
        <a:p>
          <a:r>
            <a:rPr lang="en-US" altLang="zh-CN" dirty="0" err="1" smtClean="0"/>
            <a:t>Pembasmian</a:t>
          </a:r>
          <a:r>
            <a:rPr lang="en-US" altLang="zh-CN" dirty="0" smtClean="0"/>
            <a:t> </a:t>
          </a:r>
          <a:r>
            <a:rPr lang="en-US" altLang="zh-CN" dirty="0" err="1" smtClean="0"/>
            <a:t>kemiskinan</a:t>
          </a:r>
          <a:endParaRPr lang="en-US" dirty="0"/>
        </a:p>
      </dgm:t>
    </dgm:pt>
    <dgm:pt modelId="{070E931A-37A3-4CA0-BD21-3C5EB071C4DE}" type="parTrans" cxnId="{3C915A06-D787-4D9C-B205-B7C8FFAE31AA}">
      <dgm:prSet/>
      <dgm:spPr/>
      <dgm:t>
        <a:bodyPr/>
        <a:lstStyle/>
        <a:p>
          <a:endParaRPr lang="en-US"/>
        </a:p>
      </dgm:t>
    </dgm:pt>
    <dgm:pt modelId="{DBCBAEF1-66B1-4CF7-BEA5-A3488538FF8C}" type="sibTrans" cxnId="{3C915A06-D787-4D9C-B205-B7C8FFAE31AA}">
      <dgm:prSet/>
      <dgm:spPr/>
      <dgm:t>
        <a:bodyPr/>
        <a:lstStyle/>
        <a:p>
          <a:endParaRPr lang="en-US"/>
        </a:p>
      </dgm:t>
    </dgm:pt>
    <dgm:pt modelId="{F596A05F-66D7-4009-B194-623EE06D64A0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72D69EBE-9C0A-401A-9A26-62C899F009D4}" type="parTrans" cxnId="{116A41CB-739E-47B0-8CDC-8055496ABD92}">
      <dgm:prSet/>
      <dgm:spPr/>
      <dgm:t>
        <a:bodyPr/>
        <a:lstStyle/>
        <a:p>
          <a:endParaRPr lang="en-US"/>
        </a:p>
      </dgm:t>
    </dgm:pt>
    <dgm:pt modelId="{2B5E0558-888D-4CD0-A4C9-1F362114E7E6}" type="sibTrans" cxnId="{116A41CB-739E-47B0-8CDC-8055496ABD92}">
      <dgm:prSet/>
      <dgm:spPr/>
      <dgm:t>
        <a:bodyPr/>
        <a:lstStyle/>
        <a:p>
          <a:endParaRPr lang="en-US"/>
        </a:p>
      </dgm:t>
    </dgm:pt>
    <dgm:pt modelId="{3EBC8CD3-80C0-4D7B-BD03-458C039C1974}">
      <dgm:prSet phldrT="[Text]"/>
      <dgm:spPr/>
      <dgm:t>
        <a:bodyPr/>
        <a:lstStyle/>
        <a:p>
          <a:r>
            <a:rPr lang="en-US" dirty="0" err="1" smtClean="0"/>
            <a:t>Konsep</a:t>
          </a:r>
          <a:r>
            <a:rPr lang="en-US" dirty="0" smtClean="0"/>
            <a:t> 1 Malaysia (2009)</a:t>
          </a:r>
          <a:endParaRPr lang="en-US" dirty="0"/>
        </a:p>
      </dgm:t>
    </dgm:pt>
    <dgm:pt modelId="{A4DBF98A-AAFF-47D4-A4B9-17FD2A5C20F1}" type="parTrans" cxnId="{4479A558-C5F4-426F-BFD5-B8772615D97E}">
      <dgm:prSet/>
      <dgm:spPr/>
      <dgm:t>
        <a:bodyPr/>
        <a:lstStyle/>
        <a:p>
          <a:endParaRPr lang="en-US"/>
        </a:p>
      </dgm:t>
    </dgm:pt>
    <dgm:pt modelId="{1D5E51DC-6EA9-4392-ADC7-D189B9354018}" type="sibTrans" cxnId="{4479A558-C5F4-426F-BFD5-B8772615D97E}">
      <dgm:prSet/>
      <dgm:spPr/>
      <dgm:t>
        <a:bodyPr/>
        <a:lstStyle/>
        <a:p>
          <a:endParaRPr lang="en-US"/>
        </a:p>
      </dgm:t>
    </dgm:pt>
    <dgm:pt modelId="{AF12159F-13E0-4DBE-942F-ECCF674E337E}">
      <dgm:prSet phldrT="[Text]"/>
      <dgm:spPr/>
      <dgm:t>
        <a:bodyPr/>
        <a:lstStyle/>
        <a:p>
          <a:r>
            <a:rPr lang="en-US" dirty="0" err="1" smtClean="0"/>
            <a:t>Tema</a:t>
          </a:r>
          <a:r>
            <a:rPr lang="en-US" dirty="0" smtClean="0"/>
            <a:t> </a:t>
          </a:r>
          <a:r>
            <a:rPr lang="en-US" dirty="0" err="1" smtClean="0"/>
            <a:t>Cemerlang</a:t>
          </a:r>
          <a:r>
            <a:rPr lang="en-US" dirty="0" smtClean="0"/>
            <a:t>, </a:t>
          </a:r>
          <a:r>
            <a:rPr lang="en-US" dirty="0" err="1" smtClean="0"/>
            <a:t>Gemilang</a:t>
          </a:r>
          <a:r>
            <a:rPr lang="en-US" dirty="0" smtClean="0"/>
            <a:t> &amp; </a:t>
          </a:r>
          <a:r>
            <a:rPr lang="en-US" dirty="0" err="1" smtClean="0"/>
            <a:t>Terbilang</a:t>
          </a:r>
          <a:endParaRPr lang="en-US" dirty="0"/>
        </a:p>
      </dgm:t>
    </dgm:pt>
    <dgm:pt modelId="{64BBEFD1-F797-4FA1-9950-2452F724ADCF}" type="parTrans" cxnId="{C82AD416-1E2E-4AB9-B2A7-E3899E9FDB64}">
      <dgm:prSet/>
      <dgm:spPr/>
      <dgm:t>
        <a:bodyPr/>
        <a:lstStyle/>
        <a:p>
          <a:endParaRPr lang="en-US"/>
        </a:p>
      </dgm:t>
    </dgm:pt>
    <dgm:pt modelId="{DB61EC65-F928-44ED-B136-6DEBDFC2D966}" type="sibTrans" cxnId="{C82AD416-1E2E-4AB9-B2A7-E3899E9FDB64}">
      <dgm:prSet/>
      <dgm:spPr/>
      <dgm:t>
        <a:bodyPr/>
        <a:lstStyle/>
        <a:p>
          <a:endParaRPr lang="en-US"/>
        </a:p>
      </dgm:t>
    </dgm:pt>
    <dgm:pt modelId="{2BF455D2-0365-466D-94A1-1056D3C23426}">
      <dgm:prSet phldrT="[Text]"/>
      <dgm:spPr/>
      <dgm:t>
        <a:bodyPr/>
        <a:lstStyle/>
        <a:p>
          <a:r>
            <a:rPr lang="en-US" dirty="0" err="1" smtClean="0"/>
            <a:t>Membangunkan</a:t>
          </a:r>
          <a:r>
            <a:rPr lang="en-US" dirty="0" smtClean="0"/>
            <a:t> k-</a:t>
          </a:r>
          <a:r>
            <a:rPr lang="en-US" dirty="0" err="1" smtClean="0"/>
            <a:t>ekonomi</a:t>
          </a:r>
          <a:endParaRPr lang="en-US" dirty="0"/>
        </a:p>
      </dgm:t>
    </dgm:pt>
    <dgm:pt modelId="{7F453C73-CCEF-46A7-97DC-587A93C59A83}" type="parTrans" cxnId="{BC438A68-24A2-42D6-98A9-299996F1CE5D}">
      <dgm:prSet/>
      <dgm:spPr/>
      <dgm:t>
        <a:bodyPr/>
        <a:lstStyle/>
        <a:p>
          <a:endParaRPr lang="en-US"/>
        </a:p>
      </dgm:t>
    </dgm:pt>
    <dgm:pt modelId="{C5280B0B-4DAA-49D2-971C-0C00ED561BDD}" type="sibTrans" cxnId="{BC438A68-24A2-42D6-98A9-299996F1CE5D}">
      <dgm:prSet/>
      <dgm:spPr/>
      <dgm:t>
        <a:bodyPr/>
        <a:lstStyle/>
        <a:p>
          <a:endParaRPr lang="en-US"/>
        </a:p>
      </dgm:t>
    </dgm:pt>
    <dgm:pt modelId="{9B9B5CAB-3A75-45C8-A1E4-35B960831D4C}">
      <dgm:prSet phldrT="[Text]"/>
      <dgm:spPr/>
      <dgm:t>
        <a:bodyPr/>
        <a:lstStyle/>
        <a:p>
          <a:r>
            <a:rPr lang="en-US" dirty="0" err="1" smtClean="0"/>
            <a:t>Penyertaan</a:t>
          </a:r>
          <a:r>
            <a:rPr lang="en-US" dirty="0" smtClean="0"/>
            <a:t> </a:t>
          </a:r>
          <a:r>
            <a:rPr lang="en-US" dirty="0" err="1" smtClean="0"/>
            <a:t>bumiputera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berkesan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sector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utama</a:t>
          </a:r>
          <a:endParaRPr lang="en-US" dirty="0"/>
        </a:p>
      </dgm:t>
    </dgm:pt>
    <dgm:pt modelId="{DAD43CDF-0685-4E57-A14D-35EF9A3EA022}" type="parTrans" cxnId="{9BA77B0C-7A73-48DB-86E2-5140921989A8}">
      <dgm:prSet/>
      <dgm:spPr/>
      <dgm:t>
        <a:bodyPr/>
        <a:lstStyle/>
        <a:p>
          <a:endParaRPr lang="en-US"/>
        </a:p>
      </dgm:t>
    </dgm:pt>
    <dgm:pt modelId="{0543CC36-D1F2-48FC-BC35-E14C0E56EA68}" type="sibTrans" cxnId="{9BA77B0C-7A73-48DB-86E2-5140921989A8}">
      <dgm:prSet/>
      <dgm:spPr/>
      <dgm:t>
        <a:bodyPr/>
        <a:lstStyle/>
        <a:p>
          <a:endParaRPr lang="en-US"/>
        </a:p>
      </dgm:t>
    </dgm:pt>
    <dgm:pt modelId="{F4066314-16B8-40FD-84B7-828B4F91E96F}">
      <dgm:prSet phldrT="[Text]"/>
      <dgm:spPr/>
      <dgm:t>
        <a:bodyPr/>
        <a:lstStyle/>
        <a:p>
          <a:r>
            <a:rPr lang="en-US" dirty="0" err="1" smtClean="0"/>
            <a:t>Indeks</a:t>
          </a:r>
          <a:r>
            <a:rPr lang="en-US" dirty="0" smtClean="0"/>
            <a:t> </a:t>
          </a:r>
          <a:r>
            <a:rPr lang="en-US" dirty="0" err="1" smtClean="0"/>
            <a:t>Prestasi</a:t>
          </a:r>
          <a:r>
            <a:rPr lang="en-US" dirty="0" smtClean="0"/>
            <a:t> </a:t>
          </a:r>
          <a:r>
            <a:rPr lang="en-US" dirty="0" err="1" smtClean="0"/>
            <a:t>Utama</a:t>
          </a:r>
          <a:r>
            <a:rPr lang="en-US" dirty="0" smtClean="0"/>
            <a:t> (KPI)</a:t>
          </a:r>
          <a:endParaRPr lang="en-US" dirty="0"/>
        </a:p>
      </dgm:t>
    </dgm:pt>
    <dgm:pt modelId="{3B4074F3-8530-4D5E-934D-BBADB5A4FF70}" type="parTrans" cxnId="{1C2583F3-C5DF-4D7E-A9F5-4CDDB8A040E8}">
      <dgm:prSet/>
      <dgm:spPr/>
      <dgm:t>
        <a:bodyPr/>
        <a:lstStyle/>
        <a:p>
          <a:endParaRPr lang="en-US"/>
        </a:p>
      </dgm:t>
    </dgm:pt>
    <dgm:pt modelId="{0B85F826-9B17-468A-9F2E-51AE0EA13ED6}" type="sibTrans" cxnId="{1C2583F3-C5DF-4D7E-A9F5-4CDDB8A040E8}">
      <dgm:prSet/>
      <dgm:spPr/>
      <dgm:t>
        <a:bodyPr/>
        <a:lstStyle/>
        <a:p>
          <a:endParaRPr lang="en-US"/>
        </a:p>
      </dgm:t>
    </dgm:pt>
    <dgm:pt modelId="{4DD3D572-43BA-4A3D-805A-C515BF8D0656}" type="pres">
      <dgm:prSet presAssocID="{466A5947-DE3F-4E49-99D7-20BEF30A885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39E201C-384F-4940-8C31-079BFFA7CAAC}" type="pres">
      <dgm:prSet presAssocID="{2F3208AA-0D4A-4409-8006-1428EC9DD79B}" presName="parenttextcomposite" presStyleCnt="0"/>
      <dgm:spPr/>
    </dgm:pt>
    <dgm:pt modelId="{B56B5340-8E03-44BE-A730-A10A89913C4F}" type="pres">
      <dgm:prSet presAssocID="{2F3208AA-0D4A-4409-8006-1428EC9DD79B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CADA7-6820-418B-89E8-5F6248819173}" type="pres">
      <dgm:prSet presAssocID="{2F3208AA-0D4A-4409-8006-1428EC9DD79B}" presName="composite" presStyleCnt="0"/>
      <dgm:spPr/>
    </dgm:pt>
    <dgm:pt modelId="{2AD400B6-0DE8-4595-83B3-999F20115BF0}" type="pres">
      <dgm:prSet presAssocID="{2F3208AA-0D4A-4409-8006-1428EC9DD79B}" presName="chevron1" presStyleLbl="alignNode1" presStyleIdx="0" presStyleCnt="14"/>
      <dgm:spPr/>
    </dgm:pt>
    <dgm:pt modelId="{ED01959E-FDCE-4DAA-9CD3-37EEE6CF6732}" type="pres">
      <dgm:prSet presAssocID="{2F3208AA-0D4A-4409-8006-1428EC9DD79B}" presName="chevron2" presStyleLbl="alignNode1" presStyleIdx="1" presStyleCnt="14"/>
      <dgm:spPr/>
    </dgm:pt>
    <dgm:pt modelId="{BBDC88BE-EE31-45DC-8F17-F0A5C2FB90AF}" type="pres">
      <dgm:prSet presAssocID="{2F3208AA-0D4A-4409-8006-1428EC9DD79B}" presName="chevron3" presStyleLbl="alignNode1" presStyleIdx="2" presStyleCnt="14"/>
      <dgm:spPr/>
    </dgm:pt>
    <dgm:pt modelId="{19E4C10A-E36F-4A47-B307-3D6B3562E44B}" type="pres">
      <dgm:prSet presAssocID="{2F3208AA-0D4A-4409-8006-1428EC9DD79B}" presName="chevron4" presStyleLbl="alignNode1" presStyleIdx="3" presStyleCnt="14"/>
      <dgm:spPr/>
    </dgm:pt>
    <dgm:pt modelId="{99647F59-5323-4CB6-BEAF-BA0771D67524}" type="pres">
      <dgm:prSet presAssocID="{2F3208AA-0D4A-4409-8006-1428EC9DD79B}" presName="chevron5" presStyleLbl="alignNode1" presStyleIdx="4" presStyleCnt="14"/>
      <dgm:spPr/>
    </dgm:pt>
    <dgm:pt modelId="{EAE0F310-D313-4298-91EE-E79EB8672BA6}" type="pres">
      <dgm:prSet presAssocID="{2F3208AA-0D4A-4409-8006-1428EC9DD79B}" presName="chevron6" presStyleLbl="alignNode1" presStyleIdx="5" presStyleCnt="14"/>
      <dgm:spPr/>
    </dgm:pt>
    <dgm:pt modelId="{4FAB7019-5532-48B9-90B4-FED75E7D864C}" type="pres">
      <dgm:prSet presAssocID="{2F3208AA-0D4A-4409-8006-1428EC9DD79B}" presName="chevron7" presStyleLbl="alignNode1" presStyleIdx="6" presStyleCnt="14"/>
      <dgm:spPr/>
    </dgm:pt>
    <dgm:pt modelId="{B2ACB25E-C531-456F-B86A-FE9395765464}" type="pres">
      <dgm:prSet presAssocID="{2F3208AA-0D4A-4409-8006-1428EC9DD79B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5C4EF-4700-4F8D-AFFB-B15EC7A3334D}" type="pres">
      <dgm:prSet presAssocID="{4727BAE8-DA1A-48E9-BBB5-9DFFBA45D9BD}" presName="sibTrans" presStyleCnt="0"/>
      <dgm:spPr/>
    </dgm:pt>
    <dgm:pt modelId="{6F8108BA-94F3-4BE2-B0B2-383E41DFAE4A}" type="pres">
      <dgm:prSet presAssocID="{F596A05F-66D7-4009-B194-623EE06D64A0}" presName="parenttextcomposite" presStyleCnt="0"/>
      <dgm:spPr/>
    </dgm:pt>
    <dgm:pt modelId="{DA08523B-21BD-4B07-ACEF-748FD9A811DA}" type="pres">
      <dgm:prSet presAssocID="{F596A05F-66D7-4009-B194-623EE06D64A0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04AAC-10A9-43EF-9325-4FBF23D26B2C}" type="pres">
      <dgm:prSet presAssocID="{F596A05F-66D7-4009-B194-623EE06D64A0}" presName="composite" presStyleCnt="0"/>
      <dgm:spPr/>
    </dgm:pt>
    <dgm:pt modelId="{BFBE0770-280C-4B67-8B96-D237F315E08A}" type="pres">
      <dgm:prSet presAssocID="{F596A05F-66D7-4009-B194-623EE06D64A0}" presName="chevron1" presStyleLbl="alignNode1" presStyleIdx="7" presStyleCnt="14"/>
      <dgm:spPr/>
    </dgm:pt>
    <dgm:pt modelId="{41AD2144-F0F3-421B-B4DD-1D252208E042}" type="pres">
      <dgm:prSet presAssocID="{F596A05F-66D7-4009-B194-623EE06D64A0}" presName="chevron2" presStyleLbl="alignNode1" presStyleIdx="8" presStyleCnt="14"/>
      <dgm:spPr/>
    </dgm:pt>
    <dgm:pt modelId="{BD3C9791-1E2E-4754-9E91-ECC78A905247}" type="pres">
      <dgm:prSet presAssocID="{F596A05F-66D7-4009-B194-623EE06D64A0}" presName="chevron3" presStyleLbl="alignNode1" presStyleIdx="9" presStyleCnt="14"/>
      <dgm:spPr/>
    </dgm:pt>
    <dgm:pt modelId="{C1CD1940-6188-41DB-BC68-8CC90577131A}" type="pres">
      <dgm:prSet presAssocID="{F596A05F-66D7-4009-B194-623EE06D64A0}" presName="chevron4" presStyleLbl="alignNode1" presStyleIdx="10" presStyleCnt="14"/>
      <dgm:spPr/>
    </dgm:pt>
    <dgm:pt modelId="{C954205E-7749-4B90-9C1F-684767D305F8}" type="pres">
      <dgm:prSet presAssocID="{F596A05F-66D7-4009-B194-623EE06D64A0}" presName="chevron5" presStyleLbl="alignNode1" presStyleIdx="11" presStyleCnt="14"/>
      <dgm:spPr/>
    </dgm:pt>
    <dgm:pt modelId="{001872CA-A55F-4C85-97A0-53D4693379BC}" type="pres">
      <dgm:prSet presAssocID="{F596A05F-66D7-4009-B194-623EE06D64A0}" presName="chevron6" presStyleLbl="alignNode1" presStyleIdx="12" presStyleCnt="14"/>
      <dgm:spPr/>
    </dgm:pt>
    <dgm:pt modelId="{811A503C-1660-4FB4-8116-4AC0970E6DC2}" type="pres">
      <dgm:prSet presAssocID="{F596A05F-66D7-4009-B194-623EE06D64A0}" presName="chevron7" presStyleLbl="alignNode1" presStyleIdx="13" presStyleCnt="14"/>
      <dgm:spPr/>
    </dgm:pt>
    <dgm:pt modelId="{A0951B35-D002-471B-972D-FA61FDAB8BD2}" type="pres">
      <dgm:prSet presAssocID="{F596A05F-66D7-4009-B194-623EE06D64A0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F314A-8EB7-476A-8AB4-D9712F38274D}" type="presOf" srcId="{3EBC8CD3-80C0-4D7B-BD03-458C039C1974}" destId="{A0951B35-D002-471B-972D-FA61FDAB8BD2}" srcOrd="0" destOrd="0" presId="urn:microsoft.com/office/officeart/2008/layout/VerticalAccentList"/>
    <dgm:cxn modelId="{DCAE7334-6536-4245-8A76-7B5DC3521D04}" type="presOf" srcId="{2BF455D2-0365-466D-94A1-1056D3C23426}" destId="{B2ACB25E-C531-456F-B86A-FE9395765464}" srcOrd="0" destOrd="1" presId="urn:microsoft.com/office/officeart/2008/layout/VerticalAccentList"/>
    <dgm:cxn modelId="{9BA77B0C-7A73-48DB-86E2-5140921989A8}" srcId="{2F3208AA-0D4A-4409-8006-1428EC9DD79B}" destId="{9B9B5CAB-3A75-45C8-A1E4-35B960831D4C}" srcOrd="2" destOrd="0" parTransId="{DAD43CDF-0685-4E57-A14D-35EF9A3EA022}" sibTransId="{0543CC36-D1F2-48FC-BC35-E14C0E56EA68}"/>
    <dgm:cxn modelId="{BC438A68-24A2-42D6-98A9-299996F1CE5D}" srcId="{2F3208AA-0D4A-4409-8006-1428EC9DD79B}" destId="{2BF455D2-0365-466D-94A1-1056D3C23426}" srcOrd="1" destOrd="0" parTransId="{7F453C73-CCEF-46A7-97DC-587A93C59A83}" sibTransId="{C5280B0B-4DAA-49D2-971C-0C00ED561BDD}"/>
    <dgm:cxn modelId="{3C915A06-D787-4D9C-B205-B7C8FFAE31AA}" srcId="{2F3208AA-0D4A-4409-8006-1428EC9DD79B}" destId="{0610CFCD-5443-4119-8FB3-45645149F9C3}" srcOrd="0" destOrd="0" parTransId="{070E931A-37A3-4CA0-BD21-3C5EB071C4DE}" sibTransId="{DBCBAEF1-66B1-4CF7-BEA5-A3488538FF8C}"/>
    <dgm:cxn modelId="{3E624EE5-0530-411E-81D2-2DC4A7EF9F79}" srcId="{466A5947-DE3F-4E49-99D7-20BEF30A885E}" destId="{2F3208AA-0D4A-4409-8006-1428EC9DD79B}" srcOrd="0" destOrd="0" parTransId="{96FEB80F-344F-435C-97DD-91B3A140967C}" sibTransId="{4727BAE8-DA1A-48E9-BBB5-9DFFBA45D9BD}"/>
    <dgm:cxn modelId="{EA1BE987-5402-4454-9148-580554B712F5}" type="presOf" srcId="{0610CFCD-5443-4119-8FB3-45645149F9C3}" destId="{B2ACB25E-C531-456F-B86A-FE9395765464}" srcOrd="0" destOrd="0" presId="urn:microsoft.com/office/officeart/2008/layout/VerticalAccentList"/>
    <dgm:cxn modelId="{2DF8F022-44CE-41B7-A2D9-073B34A9E2CD}" type="presOf" srcId="{F4066314-16B8-40FD-84B7-828B4F91E96F}" destId="{A0951B35-D002-471B-972D-FA61FDAB8BD2}" srcOrd="0" destOrd="2" presId="urn:microsoft.com/office/officeart/2008/layout/VerticalAccentList"/>
    <dgm:cxn modelId="{C82AD416-1E2E-4AB9-B2A7-E3899E9FDB64}" srcId="{F596A05F-66D7-4009-B194-623EE06D64A0}" destId="{AF12159F-13E0-4DBE-942F-ECCF674E337E}" srcOrd="1" destOrd="0" parTransId="{64BBEFD1-F797-4FA1-9950-2452F724ADCF}" sibTransId="{DB61EC65-F928-44ED-B136-6DEBDFC2D966}"/>
    <dgm:cxn modelId="{116A41CB-739E-47B0-8CDC-8055496ABD92}" srcId="{466A5947-DE3F-4E49-99D7-20BEF30A885E}" destId="{F596A05F-66D7-4009-B194-623EE06D64A0}" srcOrd="1" destOrd="0" parTransId="{72D69EBE-9C0A-401A-9A26-62C899F009D4}" sibTransId="{2B5E0558-888D-4CD0-A4C9-1F362114E7E6}"/>
    <dgm:cxn modelId="{03339DF2-26DF-444E-817B-F301066F4E7E}" type="presOf" srcId="{466A5947-DE3F-4E49-99D7-20BEF30A885E}" destId="{4DD3D572-43BA-4A3D-805A-C515BF8D0656}" srcOrd="0" destOrd="0" presId="urn:microsoft.com/office/officeart/2008/layout/VerticalAccentList"/>
    <dgm:cxn modelId="{5C80EAC7-B0D8-4BD5-A3CA-78830D02EF61}" type="presOf" srcId="{2F3208AA-0D4A-4409-8006-1428EC9DD79B}" destId="{B56B5340-8E03-44BE-A730-A10A89913C4F}" srcOrd="0" destOrd="0" presId="urn:microsoft.com/office/officeart/2008/layout/VerticalAccentList"/>
    <dgm:cxn modelId="{00093EC6-65FD-4A79-9843-2BB4AA4C0025}" type="presOf" srcId="{AF12159F-13E0-4DBE-942F-ECCF674E337E}" destId="{A0951B35-D002-471B-972D-FA61FDAB8BD2}" srcOrd="0" destOrd="1" presId="urn:microsoft.com/office/officeart/2008/layout/VerticalAccentList"/>
    <dgm:cxn modelId="{053DD3A3-8C58-46DD-AFE7-6104A729D050}" type="presOf" srcId="{9B9B5CAB-3A75-45C8-A1E4-35B960831D4C}" destId="{B2ACB25E-C531-456F-B86A-FE9395765464}" srcOrd="0" destOrd="2" presId="urn:microsoft.com/office/officeart/2008/layout/VerticalAccentList"/>
    <dgm:cxn modelId="{A8DAC72B-B482-4F3B-8E0E-5E60A8823C51}" type="presOf" srcId="{F596A05F-66D7-4009-B194-623EE06D64A0}" destId="{DA08523B-21BD-4B07-ACEF-748FD9A811DA}" srcOrd="0" destOrd="0" presId="urn:microsoft.com/office/officeart/2008/layout/VerticalAccentList"/>
    <dgm:cxn modelId="{1C2583F3-C5DF-4D7E-A9F5-4CDDB8A040E8}" srcId="{F596A05F-66D7-4009-B194-623EE06D64A0}" destId="{F4066314-16B8-40FD-84B7-828B4F91E96F}" srcOrd="2" destOrd="0" parTransId="{3B4074F3-8530-4D5E-934D-BBADB5A4FF70}" sibTransId="{0B85F826-9B17-468A-9F2E-51AE0EA13ED6}"/>
    <dgm:cxn modelId="{4479A558-C5F4-426F-BFD5-B8772615D97E}" srcId="{F596A05F-66D7-4009-B194-623EE06D64A0}" destId="{3EBC8CD3-80C0-4D7B-BD03-458C039C1974}" srcOrd="0" destOrd="0" parTransId="{A4DBF98A-AAFF-47D4-A4B9-17FD2A5C20F1}" sibTransId="{1D5E51DC-6EA9-4392-ADC7-D189B9354018}"/>
    <dgm:cxn modelId="{D770D411-A154-4B8F-B9DF-270AA64B15EC}" type="presParOf" srcId="{4DD3D572-43BA-4A3D-805A-C515BF8D0656}" destId="{639E201C-384F-4940-8C31-079BFFA7CAAC}" srcOrd="0" destOrd="0" presId="urn:microsoft.com/office/officeart/2008/layout/VerticalAccentList"/>
    <dgm:cxn modelId="{6CEE1E16-4B71-4F49-A538-827FCB2FB398}" type="presParOf" srcId="{639E201C-384F-4940-8C31-079BFFA7CAAC}" destId="{B56B5340-8E03-44BE-A730-A10A89913C4F}" srcOrd="0" destOrd="0" presId="urn:microsoft.com/office/officeart/2008/layout/VerticalAccentList"/>
    <dgm:cxn modelId="{A1D15298-598D-44D9-9B56-EA78582F1C59}" type="presParOf" srcId="{4DD3D572-43BA-4A3D-805A-C515BF8D0656}" destId="{57ACADA7-6820-418B-89E8-5F6248819173}" srcOrd="1" destOrd="0" presId="urn:microsoft.com/office/officeart/2008/layout/VerticalAccentList"/>
    <dgm:cxn modelId="{EE6A977D-AAAC-42FA-8145-F65A8F984760}" type="presParOf" srcId="{57ACADA7-6820-418B-89E8-5F6248819173}" destId="{2AD400B6-0DE8-4595-83B3-999F20115BF0}" srcOrd="0" destOrd="0" presId="urn:microsoft.com/office/officeart/2008/layout/VerticalAccentList"/>
    <dgm:cxn modelId="{33545931-7A47-48E7-A98A-7A21E8839651}" type="presParOf" srcId="{57ACADA7-6820-418B-89E8-5F6248819173}" destId="{ED01959E-FDCE-4DAA-9CD3-37EEE6CF6732}" srcOrd="1" destOrd="0" presId="urn:microsoft.com/office/officeart/2008/layout/VerticalAccentList"/>
    <dgm:cxn modelId="{4D09DBD9-BF5C-4A4F-9110-A6943DD9224E}" type="presParOf" srcId="{57ACADA7-6820-418B-89E8-5F6248819173}" destId="{BBDC88BE-EE31-45DC-8F17-F0A5C2FB90AF}" srcOrd="2" destOrd="0" presId="urn:microsoft.com/office/officeart/2008/layout/VerticalAccentList"/>
    <dgm:cxn modelId="{2B1CEF81-08E7-445D-A71E-45BADEFC8A1A}" type="presParOf" srcId="{57ACADA7-6820-418B-89E8-5F6248819173}" destId="{19E4C10A-E36F-4A47-B307-3D6B3562E44B}" srcOrd="3" destOrd="0" presId="urn:microsoft.com/office/officeart/2008/layout/VerticalAccentList"/>
    <dgm:cxn modelId="{66877115-9553-4F06-9F62-13BC5D9ACF13}" type="presParOf" srcId="{57ACADA7-6820-418B-89E8-5F6248819173}" destId="{99647F59-5323-4CB6-BEAF-BA0771D67524}" srcOrd="4" destOrd="0" presId="urn:microsoft.com/office/officeart/2008/layout/VerticalAccentList"/>
    <dgm:cxn modelId="{5C03B295-60E2-4460-9A05-F972C38569C9}" type="presParOf" srcId="{57ACADA7-6820-418B-89E8-5F6248819173}" destId="{EAE0F310-D313-4298-91EE-E79EB8672BA6}" srcOrd="5" destOrd="0" presId="urn:microsoft.com/office/officeart/2008/layout/VerticalAccentList"/>
    <dgm:cxn modelId="{EA596EFF-85DF-43C2-987B-3B1A2BE5FEBC}" type="presParOf" srcId="{57ACADA7-6820-418B-89E8-5F6248819173}" destId="{4FAB7019-5532-48B9-90B4-FED75E7D864C}" srcOrd="6" destOrd="0" presId="urn:microsoft.com/office/officeart/2008/layout/VerticalAccentList"/>
    <dgm:cxn modelId="{5B2ACA94-F365-4A0E-BF8C-C92E786AB6D2}" type="presParOf" srcId="{57ACADA7-6820-418B-89E8-5F6248819173}" destId="{B2ACB25E-C531-456F-B86A-FE9395765464}" srcOrd="7" destOrd="0" presId="urn:microsoft.com/office/officeart/2008/layout/VerticalAccentList"/>
    <dgm:cxn modelId="{36B582F2-7A54-4465-9265-3E1927E56F6F}" type="presParOf" srcId="{4DD3D572-43BA-4A3D-805A-C515BF8D0656}" destId="{31A5C4EF-4700-4F8D-AFFB-B15EC7A3334D}" srcOrd="2" destOrd="0" presId="urn:microsoft.com/office/officeart/2008/layout/VerticalAccentList"/>
    <dgm:cxn modelId="{A4FB8EA1-A33D-4885-8D55-CA13D2183A98}" type="presParOf" srcId="{4DD3D572-43BA-4A3D-805A-C515BF8D0656}" destId="{6F8108BA-94F3-4BE2-B0B2-383E41DFAE4A}" srcOrd="3" destOrd="0" presId="urn:microsoft.com/office/officeart/2008/layout/VerticalAccentList"/>
    <dgm:cxn modelId="{65F02206-87A6-4E11-9D96-A467E5FD5D8A}" type="presParOf" srcId="{6F8108BA-94F3-4BE2-B0B2-383E41DFAE4A}" destId="{DA08523B-21BD-4B07-ACEF-748FD9A811DA}" srcOrd="0" destOrd="0" presId="urn:microsoft.com/office/officeart/2008/layout/VerticalAccentList"/>
    <dgm:cxn modelId="{B30DF29A-5EA6-44D0-9CC5-6F9A2777DC36}" type="presParOf" srcId="{4DD3D572-43BA-4A3D-805A-C515BF8D0656}" destId="{F3504AAC-10A9-43EF-9325-4FBF23D26B2C}" srcOrd="4" destOrd="0" presId="urn:microsoft.com/office/officeart/2008/layout/VerticalAccentList"/>
    <dgm:cxn modelId="{0B5967BF-AB97-4B9D-9E93-F69B9A0583CC}" type="presParOf" srcId="{F3504AAC-10A9-43EF-9325-4FBF23D26B2C}" destId="{BFBE0770-280C-4B67-8B96-D237F315E08A}" srcOrd="0" destOrd="0" presId="urn:microsoft.com/office/officeart/2008/layout/VerticalAccentList"/>
    <dgm:cxn modelId="{FBAE3D8B-D3E4-47BC-8FEC-B268B8ECEBF4}" type="presParOf" srcId="{F3504AAC-10A9-43EF-9325-4FBF23D26B2C}" destId="{41AD2144-F0F3-421B-B4DD-1D252208E042}" srcOrd="1" destOrd="0" presId="urn:microsoft.com/office/officeart/2008/layout/VerticalAccentList"/>
    <dgm:cxn modelId="{5D414A07-13CA-4BA4-8541-FC1AFC47D4F4}" type="presParOf" srcId="{F3504AAC-10A9-43EF-9325-4FBF23D26B2C}" destId="{BD3C9791-1E2E-4754-9E91-ECC78A905247}" srcOrd="2" destOrd="0" presId="urn:microsoft.com/office/officeart/2008/layout/VerticalAccentList"/>
    <dgm:cxn modelId="{8D5DD9B5-760C-4DF9-84A3-8456D47B586F}" type="presParOf" srcId="{F3504AAC-10A9-43EF-9325-4FBF23D26B2C}" destId="{C1CD1940-6188-41DB-BC68-8CC90577131A}" srcOrd="3" destOrd="0" presId="urn:microsoft.com/office/officeart/2008/layout/VerticalAccentList"/>
    <dgm:cxn modelId="{5CBEF94C-1A08-4C5F-8677-A3F1CDF66412}" type="presParOf" srcId="{F3504AAC-10A9-43EF-9325-4FBF23D26B2C}" destId="{C954205E-7749-4B90-9C1F-684767D305F8}" srcOrd="4" destOrd="0" presId="urn:microsoft.com/office/officeart/2008/layout/VerticalAccentList"/>
    <dgm:cxn modelId="{52FF7E24-815E-41EB-9524-3CF4AF9EDF23}" type="presParOf" srcId="{F3504AAC-10A9-43EF-9325-4FBF23D26B2C}" destId="{001872CA-A55F-4C85-97A0-53D4693379BC}" srcOrd="5" destOrd="0" presId="urn:microsoft.com/office/officeart/2008/layout/VerticalAccentList"/>
    <dgm:cxn modelId="{C1A513DD-4E8F-493A-AAB4-B1DBA959B373}" type="presParOf" srcId="{F3504AAC-10A9-43EF-9325-4FBF23D26B2C}" destId="{811A503C-1660-4FB4-8116-4AC0970E6DC2}" srcOrd="6" destOrd="0" presId="urn:microsoft.com/office/officeart/2008/layout/VerticalAccentList"/>
    <dgm:cxn modelId="{D788C871-6D76-4E3C-B27A-4F7F7DFE86CA}" type="presParOf" srcId="{F3504AAC-10A9-43EF-9325-4FBF23D26B2C}" destId="{A0951B35-D002-471B-972D-FA61FDAB8BD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4B6C25-E28A-401D-B6ED-137B9600E38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13705E-233A-4DC0-8D3F-A4E1CED69AA9}">
      <dgm:prSet phldrT="[Text]" custT="1"/>
      <dgm:spPr/>
      <dgm:t>
        <a:bodyPr/>
        <a:lstStyle/>
        <a:p>
          <a:r>
            <a:rPr lang="en-US" sz="2900" dirty="0" smtClean="0"/>
            <a:t>OBJEKTIF</a:t>
          </a:r>
          <a:r>
            <a:rPr lang="en-US" sz="3600" dirty="0" smtClean="0"/>
            <a:t> </a:t>
          </a:r>
          <a:endParaRPr lang="en-US" sz="3600" dirty="0"/>
        </a:p>
      </dgm:t>
    </dgm:pt>
    <dgm:pt modelId="{7694D8E6-C600-4E0E-BCBC-6F619ABACF36}" type="parTrans" cxnId="{56760B11-FB07-49F2-9585-B3EDB75BB24D}">
      <dgm:prSet/>
      <dgm:spPr/>
      <dgm:t>
        <a:bodyPr/>
        <a:lstStyle/>
        <a:p>
          <a:endParaRPr lang="en-US"/>
        </a:p>
      </dgm:t>
    </dgm:pt>
    <dgm:pt modelId="{C9F08DFF-DC60-45E4-911F-70B9F0989F35}" type="sibTrans" cxnId="{56760B11-FB07-49F2-9585-B3EDB75BB24D}">
      <dgm:prSet/>
      <dgm:spPr/>
      <dgm:t>
        <a:bodyPr/>
        <a:lstStyle/>
        <a:p>
          <a:endParaRPr lang="en-US"/>
        </a:p>
      </dgm:t>
    </dgm:pt>
    <dgm:pt modelId="{F0B2F726-3022-4291-9803-993FC36F4875}">
      <dgm:prSet phldrT="[Text]" custT="1"/>
      <dgm:spPr/>
      <dgm:t>
        <a:bodyPr/>
        <a:lstStyle/>
        <a:p>
          <a:r>
            <a:rPr lang="en-US" sz="1800" dirty="0" err="1" smtClean="0"/>
            <a:t>Menjadikan</a:t>
          </a:r>
          <a:r>
            <a:rPr lang="en-US" sz="1800" dirty="0" smtClean="0"/>
            <a:t> Malaysia </a:t>
          </a:r>
          <a:r>
            <a:rPr lang="en-US" sz="1800" dirty="0" err="1" smtClean="0"/>
            <a:t>negara</a:t>
          </a:r>
          <a:r>
            <a:rPr lang="en-US" sz="1800" dirty="0" smtClean="0"/>
            <a:t> </a:t>
          </a:r>
          <a:r>
            <a:rPr lang="en-US" sz="1800" dirty="0" err="1" smtClean="0"/>
            <a:t>berpendapatan</a:t>
          </a:r>
          <a:r>
            <a:rPr lang="en-US" sz="1800" dirty="0" smtClean="0"/>
            <a:t> </a:t>
          </a:r>
          <a:r>
            <a:rPr lang="en-US" sz="1800" dirty="0" err="1" smtClean="0"/>
            <a:t>tinggi</a:t>
          </a:r>
          <a:r>
            <a:rPr lang="en-US" sz="1800" dirty="0" smtClean="0"/>
            <a:t> </a:t>
          </a:r>
          <a:endParaRPr lang="en-US" sz="1800" dirty="0"/>
        </a:p>
      </dgm:t>
    </dgm:pt>
    <dgm:pt modelId="{A93FBB59-5526-4DB4-A50E-9C7633F7A0D3}" type="parTrans" cxnId="{6037F9BF-67CF-4E38-B322-22BA46701785}">
      <dgm:prSet/>
      <dgm:spPr/>
      <dgm:t>
        <a:bodyPr/>
        <a:lstStyle/>
        <a:p>
          <a:endParaRPr lang="en-US"/>
        </a:p>
      </dgm:t>
    </dgm:pt>
    <dgm:pt modelId="{ED38A1EA-6178-4D7B-B3BA-86D2C050C0DC}" type="sibTrans" cxnId="{6037F9BF-67CF-4E38-B322-22BA46701785}">
      <dgm:prSet/>
      <dgm:spPr/>
      <dgm:t>
        <a:bodyPr/>
        <a:lstStyle/>
        <a:p>
          <a:endParaRPr lang="en-US"/>
        </a:p>
      </dgm:t>
    </dgm:pt>
    <dgm:pt modelId="{14798F73-45B2-454D-B913-4FF6160A3F56}">
      <dgm:prSet phldrT="[Text]" custT="1"/>
      <dgm:spPr/>
      <dgm:t>
        <a:bodyPr/>
        <a:lstStyle/>
        <a:p>
          <a:r>
            <a:rPr lang="en-US" sz="1800" dirty="0" err="1" smtClean="0"/>
            <a:t>Menjadi</a:t>
          </a:r>
          <a:r>
            <a:rPr lang="en-US" sz="1800" dirty="0" smtClean="0"/>
            <a:t> Negara </a:t>
          </a:r>
          <a:r>
            <a:rPr lang="en-US" sz="1800" dirty="0" err="1" smtClean="0"/>
            <a:t>maju</a:t>
          </a:r>
          <a:r>
            <a:rPr lang="en-US" sz="1800" dirty="0" smtClean="0"/>
            <a:t> </a:t>
          </a:r>
          <a:r>
            <a:rPr lang="en-US" sz="1800" dirty="0" err="1" smtClean="0"/>
            <a:t>menjelang</a:t>
          </a:r>
          <a:r>
            <a:rPr lang="en-US" sz="1800" dirty="0" smtClean="0"/>
            <a:t> 2020</a:t>
          </a:r>
          <a:endParaRPr lang="en-US" sz="1800" dirty="0"/>
        </a:p>
      </dgm:t>
    </dgm:pt>
    <dgm:pt modelId="{353A6A01-AD00-4CF5-B179-C9485B83DEEE}" type="parTrans" cxnId="{EFDA0A21-F766-469B-BC22-F56803D90B0D}">
      <dgm:prSet/>
      <dgm:spPr/>
      <dgm:t>
        <a:bodyPr/>
        <a:lstStyle/>
        <a:p>
          <a:endParaRPr lang="en-US"/>
        </a:p>
      </dgm:t>
    </dgm:pt>
    <dgm:pt modelId="{C63B2330-67B6-45C0-A339-2A888B06218B}" type="sibTrans" cxnId="{EFDA0A21-F766-469B-BC22-F56803D90B0D}">
      <dgm:prSet/>
      <dgm:spPr/>
      <dgm:t>
        <a:bodyPr/>
        <a:lstStyle/>
        <a:p>
          <a:endParaRPr lang="en-US"/>
        </a:p>
      </dgm:t>
    </dgm:pt>
    <dgm:pt modelId="{E97E3450-CEBD-4333-83C2-D2303BD603BC}">
      <dgm:prSet phldrT="[Text]" custT="1"/>
      <dgm:spPr/>
      <dgm:t>
        <a:bodyPr/>
        <a:lstStyle/>
        <a:p>
          <a:r>
            <a:rPr lang="en-US" sz="2900" dirty="0" smtClean="0"/>
            <a:t>PROGRAM</a:t>
          </a:r>
          <a:endParaRPr lang="en-US" sz="2900" dirty="0"/>
        </a:p>
      </dgm:t>
    </dgm:pt>
    <dgm:pt modelId="{38F02AA4-2F82-4490-AEEF-EE2572EE2AE8}" type="parTrans" cxnId="{45D4BA01-267C-47B1-A09C-CBE2134B710B}">
      <dgm:prSet/>
      <dgm:spPr/>
      <dgm:t>
        <a:bodyPr/>
        <a:lstStyle/>
        <a:p>
          <a:endParaRPr lang="en-US"/>
        </a:p>
      </dgm:t>
    </dgm:pt>
    <dgm:pt modelId="{39C9D3B1-C9D8-4CE2-8926-4D012693E8BB}" type="sibTrans" cxnId="{45D4BA01-267C-47B1-A09C-CBE2134B710B}">
      <dgm:prSet/>
      <dgm:spPr/>
      <dgm:t>
        <a:bodyPr/>
        <a:lstStyle/>
        <a:p>
          <a:endParaRPr lang="en-US"/>
        </a:p>
      </dgm:t>
    </dgm:pt>
    <dgm:pt modelId="{7A0BF52B-686E-48CF-B16F-FFEC9528583F}">
      <dgm:prSet phldrT="[Text]" custT="1"/>
      <dgm:spPr/>
      <dgm:t>
        <a:bodyPr/>
        <a:lstStyle/>
        <a:p>
          <a:r>
            <a:rPr lang="en-US" sz="1600" dirty="0" smtClean="0"/>
            <a:t>NKRA</a:t>
          </a:r>
          <a:endParaRPr lang="en-US" sz="1600" dirty="0"/>
        </a:p>
      </dgm:t>
    </dgm:pt>
    <dgm:pt modelId="{23C499C2-0309-4570-9998-69D58DDBD046}" type="parTrans" cxnId="{1A3CF24A-54EA-40E6-A1C1-CA6862B9BE74}">
      <dgm:prSet/>
      <dgm:spPr/>
      <dgm:t>
        <a:bodyPr/>
        <a:lstStyle/>
        <a:p>
          <a:endParaRPr lang="en-US"/>
        </a:p>
      </dgm:t>
    </dgm:pt>
    <dgm:pt modelId="{53272D4A-F676-460B-B295-D60E8E95E597}" type="sibTrans" cxnId="{1A3CF24A-54EA-40E6-A1C1-CA6862B9BE74}">
      <dgm:prSet/>
      <dgm:spPr/>
      <dgm:t>
        <a:bodyPr/>
        <a:lstStyle/>
        <a:p>
          <a:endParaRPr lang="en-US"/>
        </a:p>
      </dgm:t>
    </dgm:pt>
    <dgm:pt modelId="{A896FC82-E552-4C77-8C7E-7E32769A74F2}">
      <dgm:prSet phldrT="[Text]" custT="1"/>
      <dgm:spPr/>
      <dgm:t>
        <a:bodyPr/>
        <a:lstStyle/>
        <a:p>
          <a:r>
            <a:rPr lang="en-US" sz="1600" dirty="0" smtClean="0"/>
            <a:t>GTP</a:t>
          </a:r>
          <a:endParaRPr lang="en-US" sz="1600" dirty="0"/>
        </a:p>
      </dgm:t>
    </dgm:pt>
    <dgm:pt modelId="{25D65C1A-E9B2-419F-B30A-261BDC912579}" type="parTrans" cxnId="{53B4109F-B70F-4B8D-9A83-FFC2AF9DCF86}">
      <dgm:prSet/>
      <dgm:spPr/>
      <dgm:t>
        <a:bodyPr/>
        <a:lstStyle/>
        <a:p>
          <a:endParaRPr lang="en-US"/>
        </a:p>
      </dgm:t>
    </dgm:pt>
    <dgm:pt modelId="{BE6EC472-273D-4EA1-9095-E95DBF8E6941}" type="sibTrans" cxnId="{53B4109F-B70F-4B8D-9A83-FFC2AF9DCF86}">
      <dgm:prSet/>
      <dgm:spPr/>
      <dgm:t>
        <a:bodyPr/>
        <a:lstStyle/>
        <a:p>
          <a:endParaRPr lang="en-US"/>
        </a:p>
      </dgm:t>
    </dgm:pt>
    <dgm:pt modelId="{05723BC8-37B2-4971-8BD5-E620E6E8E285}">
      <dgm:prSet phldrT="[Text]" custT="1"/>
      <dgm:spPr/>
      <dgm:t>
        <a:bodyPr/>
        <a:lstStyle/>
        <a:p>
          <a:r>
            <a:rPr lang="en-US" sz="1600" dirty="0" smtClean="0"/>
            <a:t>NKEA</a:t>
          </a:r>
          <a:endParaRPr lang="en-US" sz="1600" dirty="0"/>
        </a:p>
      </dgm:t>
    </dgm:pt>
    <dgm:pt modelId="{E5414482-0CF6-4209-BB56-516188C7A228}" type="parTrans" cxnId="{5152B071-BEB4-4D92-BAF1-27039B64F9FA}">
      <dgm:prSet/>
      <dgm:spPr/>
      <dgm:t>
        <a:bodyPr/>
        <a:lstStyle/>
        <a:p>
          <a:endParaRPr lang="en-US"/>
        </a:p>
      </dgm:t>
    </dgm:pt>
    <dgm:pt modelId="{F3E2BCAF-45A6-4C32-9307-C30C2A07660A}" type="sibTrans" cxnId="{5152B071-BEB4-4D92-BAF1-27039B64F9FA}">
      <dgm:prSet/>
      <dgm:spPr/>
      <dgm:t>
        <a:bodyPr/>
        <a:lstStyle/>
        <a:p>
          <a:endParaRPr lang="en-US"/>
        </a:p>
      </dgm:t>
    </dgm:pt>
    <dgm:pt modelId="{0A76D940-DAE7-4181-A69D-7AD411EEFD30}">
      <dgm:prSet phldrT="[Text]" custT="1"/>
      <dgm:spPr/>
      <dgm:t>
        <a:bodyPr/>
        <a:lstStyle/>
        <a:p>
          <a:r>
            <a:rPr lang="en-US" sz="1600" dirty="0" smtClean="0"/>
            <a:t>ETP</a:t>
          </a:r>
          <a:endParaRPr lang="en-US" sz="1600" dirty="0"/>
        </a:p>
      </dgm:t>
    </dgm:pt>
    <dgm:pt modelId="{9AB9C130-8F25-46D8-80F7-4BD7DBE4054B}" type="parTrans" cxnId="{0DF52462-865E-421C-AEB6-92FA3BA4B71A}">
      <dgm:prSet/>
      <dgm:spPr/>
      <dgm:t>
        <a:bodyPr/>
        <a:lstStyle/>
        <a:p>
          <a:endParaRPr lang="en-US"/>
        </a:p>
      </dgm:t>
    </dgm:pt>
    <dgm:pt modelId="{7B7C8C4D-034F-4FA9-9EB2-82746E77BC80}" type="sibTrans" cxnId="{0DF52462-865E-421C-AEB6-92FA3BA4B71A}">
      <dgm:prSet/>
      <dgm:spPr/>
      <dgm:t>
        <a:bodyPr/>
        <a:lstStyle/>
        <a:p>
          <a:endParaRPr lang="en-US"/>
        </a:p>
      </dgm:t>
    </dgm:pt>
    <dgm:pt modelId="{B7E814AD-ECD1-4E1F-9C35-8182F06AA0A1}">
      <dgm:prSet phldrT="[Text]" custT="1"/>
      <dgm:spPr/>
      <dgm:t>
        <a:bodyPr/>
        <a:lstStyle/>
        <a:p>
          <a:r>
            <a:rPr lang="en-US" sz="1600" dirty="0" smtClean="0"/>
            <a:t>GST</a:t>
          </a:r>
          <a:endParaRPr lang="en-US" sz="1600" dirty="0"/>
        </a:p>
      </dgm:t>
    </dgm:pt>
    <dgm:pt modelId="{EDAAB174-D17C-474D-8564-B35A93FD5041}" type="parTrans" cxnId="{E39FC8DF-B4D3-4FF6-AF01-09A1C5729EE4}">
      <dgm:prSet/>
      <dgm:spPr/>
      <dgm:t>
        <a:bodyPr/>
        <a:lstStyle/>
        <a:p>
          <a:endParaRPr lang="en-US"/>
        </a:p>
      </dgm:t>
    </dgm:pt>
    <dgm:pt modelId="{BCB67059-C28D-4628-8F26-B5AD2A3EFAC5}" type="sibTrans" cxnId="{E39FC8DF-B4D3-4FF6-AF01-09A1C5729EE4}">
      <dgm:prSet/>
      <dgm:spPr/>
      <dgm:t>
        <a:bodyPr/>
        <a:lstStyle/>
        <a:p>
          <a:endParaRPr lang="en-US"/>
        </a:p>
      </dgm:t>
    </dgm:pt>
    <dgm:pt modelId="{21B4112C-63C6-4D03-87F6-EF241541CE4C}">
      <dgm:prSet phldrT="[Text]" custT="1"/>
      <dgm:spPr/>
      <dgm:t>
        <a:bodyPr/>
        <a:lstStyle/>
        <a:p>
          <a:r>
            <a:rPr lang="en-US" sz="1600" dirty="0" smtClean="0"/>
            <a:t>UTC</a:t>
          </a:r>
          <a:endParaRPr lang="en-US" sz="1600" dirty="0"/>
        </a:p>
      </dgm:t>
    </dgm:pt>
    <dgm:pt modelId="{0F7054F6-DD4C-4DCA-BA8D-0BC38D1EBC2F}" type="parTrans" cxnId="{57989C00-6892-4AFE-AE4D-658D624524F8}">
      <dgm:prSet/>
      <dgm:spPr/>
      <dgm:t>
        <a:bodyPr/>
        <a:lstStyle/>
        <a:p>
          <a:endParaRPr lang="en-US"/>
        </a:p>
      </dgm:t>
    </dgm:pt>
    <dgm:pt modelId="{127D7BCD-B56E-4EB3-B3E7-154825832B9B}" type="sibTrans" cxnId="{57989C00-6892-4AFE-AE4D-658D624524F8}">
      <dgm:prSet/>
      <dgm:spPr/>
      <dgm:t>
        <a:bodyPr/>
        <a:lstStyle/>
        <a:p>
          <a:endParaRPr lang="en-US"/>
        </a:p>
      </dgm:t>
    </dgm:pt>
    <dgm:pt modelId="{FD2050D0-4796-4CEB-85A6-A0A651B7DFD1}">
      <dgm:prSet phldrT="[Text]" custT="1"/>
      <dgm:spPr/>
      <dgm:t>
        <a:bodyPr/>
        <a:lstStyle/>
        <a:p>
          <a:r>
            <a:rPr lang="en-US" sz="1600" dirty="0" smtClean="0"/>
            <a:t>BR1M</a:t>
          </a:r>
          <a:endParaRPr lang="en-US" sz="1600" dirty="0"/>
        </a:p>
      </dgm:t>
    </dgm:pt>
    <dgm:pt modelId="{D268604F-5CD9-47EA-AF2F-4E2AADB84ED5}" type="parTrans" cxnId="{804368B8-A380-412F-86B5-B938ADCAFC6A}">
      <dgm:prSet/>
      <dgm:spPr/>
      <dgm:t>
        <a:bodyPr/>
        <a:lstStyle/>
        <a:p>
          <a:endParaRPr lang="en-US"/>
        </a:p>
      </dgm:t>
    </dgm:pt>
    <dgm:pt modelId="{8FC63F3A-E8FC-4052-B732-DACF96149746}" type="sibTrans" cxnId="{804368B8-A380-412F-86B5-B938ADCAFC6A}">
      <dgm:prSet/>
      <dgm:spPr/>
      <dgm:t>
        <a:bodyPr/>
        <a:lstStyle/>
        <a:p>
          <a:endParaRPr lang="en-US"/>
        </a:p>
      </dgm:t>
    </dgm:pt>
    <dgm:pt modelId="{FE943039-288C-48EE-A1DB-301E86EBC721}" type="pres">
      <dgm:prSet presAssocID="{5E4B6C25-E28A-401D-B6ED-137B9600E3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C343BC-8B31-4D55-853A-CE15B74A216F}" type="pres">
      <dgm:prSet presAssocID="{3313705E-233A-4DC0-8D3F-A4E1CED69AA9}" presName="linNode" presStyleCnt="0"/>
      <dgm:spPr/>
      <dgm:t>
        <a:bodyPr/>
        <a:lstStyle/>
        <a:p>
          <a:endParaRPr lang="en-US"/>
        </a:p>
      </dgm:t>
    </dgm:pt>
    <dgm:pt modelId="{26F0EFB2-D040-4F74-807B-9E285AF46D21}" type="pres">
      <dgm:prSet presAssocID="{3313705E-233A-4DC0-8D3F-A4E1CED69AA9}" presName="parentText" presStyleLbl="node1" presStyleIdx="0" presStyleCnt="2" custLinFactNeighborX="-990" custLinFactNeighborY="20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9138-DA4E-44D9-9094-172FEA3AE8C9}" type="pres">
      <dgm:prSet presAssocID="{3313705E-233A-4DC0-8D3F-A4E1CED69AA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A95F4-F0C0-4D04-9761-1E71C63311B5}" type="pres">
      <dgm:prSet presAssocID="{C9F08DFF-DC60-45E4-911F-70B9F0989F35}" presName="sp" presStyleCnt="0"/>
      <dgm:spPr/>
      <dgm:t>
        <a:bodyPr/>
        <a:lstStyle/>
        <a:p>
          <a:endParaRPr lang="en-US"/>
        </a:p>
      </dgm:t>
    </dgm:pt>
    <dgm:pt modelId="{DE610DCE-D920-415A-98CA-EB040E86E2C1}" type="pres">
      <dgm:prSet presAssocID="{E97E3450-CEBD-4333-83C2-D2303BD603BC}" presName="linNode" presStyleCnt="0"/>
      <dgm:spPr/>
      <dgm:t>
        <a:bodyPr/>
        <a:lstStyle/>
        <a:p>
          <a:endParaRPr lang="en-US"/>
        </a:p>
      </dgm:t>
    </dgm:pt>
    <dgm:pt modelId="{3E5AC6F8-B030-4929-8D2E-26971F7F96DA}" type="pres">
      <dgm:prSet presAssocID="{E97E3450-CEBD-4333-83C2-D2303BD603B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EC314-2EDC-44F9-A654-39517561BD83}" type="pres">
      <dgm:prSet presAssocID="{E97E3450-CEBD-4333-83C2-D2303BD603B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2B071-BEB4-4D92-BAF1-27039B64F9FA}" srcId="{E97E3450-CEBD-4333-83C2-D2303BD603BC}" destId="{05723BC8-37B2-4971-8BD5-E620E6E8E285}" srcOrd="2" destOrd="0" parTransId="{E5414482-0CF6-4209-BB56-516188C7A228}" sibTransId="{F3E2BCAF-45A6-4C32-9307-C30C2A07660A}"/>
    <dgm:cxn modelId="{35AA8C9C-C9CA-42B7-A7ED-325CE6C4D295}" type="presOf" srcId="{FD2050D0-4796-4CEB-85A6-A0A651B7DFD1}" destId="{032EC314-2EDC-44F9-A654-39517561BD83}" srcOrd="0" destOrd="6" presId="urn:microsoft.com/office/officeart/2005/8/layout/vList5"/>
    <dgm:cxn modelId="{DB1EC4B3-9B34-424D-90A6-3964A6297F98}" type="presOf" srcId="{A896FC82-E552-4C77-8C7E-7E32769A74F2}" destId="{032EC314-2EDC-44F9-A654-39517561BD83}" srcOrd="0" destOrd="1" presId="urn:microsoft.com/office/officeart/2005/8/layout/vList5"/>
    <dgm:cxn modelId="{EFDA0A21-F766-469B-BC22-F56803D90B0D}" srcId="{3313705E-233A-4DC0-8D3F-A4E1CED69AA9}" destId="{14798F73-45B2-454D-B913-4FF6160A3F56}" srcOrd="1" destOrd="0" parTransId="{353A6A01-AD00-4CF5-B179-C9485B83DEEE}" sibTransId="{C63B2330-67B6-45C0-A339-2A888B06218B}"/>
    <dgm:cxn modelId="{6037F9BF-67CF-4E38-B322-22BA46701785}" srcId="{3313705E-233A-4DC0-8D3F-A4E1CED69AA9}" destId="{F0B2F726-3022-4291-9803-993FC36F4875}" srcOrd="0" destOrd="0" parTransId="{A93FBB59-5526-4DB4-A50E-9C7633F7A0D3}" sibTransId="{ED38A1EA-6178-4D7B-B3BA-86D2C050C0DC}"/>
    <dgm:cxn modelId="{0D590C50-542F-49B7-83DD-CDCEFFB546E2}" type="presOf" srcId="{E97E3450-CEBD-4333-83C2-D2303BD603BC}" destId="{3E5AC6F8-B030-4929-8D2E-26971F7F96DA}" srcOrd="0" destOrd="0" presId="urn:microsoft.com/office/officeart/2005/8/layout/vList5"/>
    <dgm:cxn modelId="{593987CB-08D0-40ED-9979-D449EF612DA8}" type="presOf" srcId="{0A76D940-DAE7-4181-A69D-7AD411EEFD30}" destId="{032EC314-2EDC-44F9-A654-39517561BD83}" srcOrd="0" destOrd="3" presId="urn:microsoft.com/office/officeart/2005/8/layout/vList5"/>
    <dgm:cxn modelId="{1A3CF24A-54EA-40E6-A1C1-CA6862B9BE74}" srcId="{E97E3450-CEBD-4333-83C2-D2303BD603BC}" destId="{7A0BF52B-686E-48CF-B16F-FFEC9528583F}" srcOrd="0" destOrd="0" parTransId="{23C499C2-0309-4570-9998-69D58DDBD046}" sibTransId="{53272D4A-F676-460B-B295-D60E8E95E597}"/>
    <dgm:cxn modelId="{53B4109F-B70F-4B8D-9A83-FFC2AF9DCF86}" srcId="{E97E3450-CEBD-4333-83C2-D2303BD603BC}" destId="{A896FC82-E552-4C77-8C7E-7E32769A74F2}" srcOrd="1" destOrd="0" parTransId="{25D65C1A-E9B2-419F-B30A-261BDC912579}" sibTransId="{BE6EC472-273D-4EA1-9095-E95DBF8E6941}"/>
    <dgm:cxn modelId="{45D4BA01-267C-47B1-A09C-CBE2134B710B}" srcId="{5E4B6C25-E28A-401D-B6ED-137B9600E389}" destId="{E97E3450-CEBD-4333-83C2-D2303BD603BC}" srcOrd="1" destOrd="0" parTransId="{38F02AA4-2F82-4490-AEEF-EE2572EE2AE8}" sibTransId="{39C9D3B1-C9D8-4CE2-8926-4D012693E8BB}"/>
    <dgm:cxn modelId="{E51B2F1D-30FA-41F5-A113-8FD5BC989C16}" type="presOf" srcId="{7A0BF52B-686E-48CF-B16F-FFEC9528583F}" destId="{032EC314-2EDC-44F9-A654-39517561BD83}" srcOrd="0" destOrd="0" presId="urn:microsoft.com/office/officeart/2005/8/layout/vList5"/>
    <dgm:cxn modelId="{51D012AC-8088-4067-9C48-FAA2B2BA7884}" type="presOf" srcId="{5E4B6C25-E28A-401D-B6ED-137B9600E389}" destId="{FE943039-288C-48EE-A1DB-301E86EBC721}" srcOrd="0" destOrd="0" presId="urn:microsoft.com/office/officeart/2005/8/layout/vList5"/>
    <dgm:cxn modelId="{E39FC8DF-B4D3-4FF6-AF01-09A1C5729EE4}" srcId="{E97E3450-CEBD-4333-83C2-D2303BD603BC}" destId="{B7E814AD-ECD1-4E1F-9C35-8182F06AA0A1}" srcOrd="4" destOrd="0" parTransId="{EDAAB174-D17C-474D-8564-B35A93FD5041}" sibTransId="{BCB67059-C28D-4628-8F26-B5AD2A3EFAC5}"/>
    <dgm:cxn modelId="{09FD1D28-3775-45C5-ACA2-B2901FC4F4F4}" type="presOf" srcId="{21B4112C-63C6-4D03-87F6-EF241541CE4C}" destId="{032EC314-2EDC-44F9-A654-39517561BD83}" srcOrd="0" destOrd="5" presId="urn:microsoft.com/office/officeart/2005/8/layout/vList5"/>
    <dgm:cxn modelId="{92DE4F71-EED5-43BB-98F9-6F16F26C4559}" type="presOf" srcId="{B7E814AD-ECD1-4E1F-9C35-8182F06AA0A1}" destId="{032EC314-2EDC-44F9-A654-39517561BD83}" srcOrd="0" destOrd="4" presId="urn:microsoft.com/office/officeart/2005/8/layout/vList5"/>
    <dgm:cxn modelId="{53DE321E-EB21-4904-8148-C30D6EC61C05}" type="presOf" srcId="{14798F73-45B2-454D-B913-4FF6160A3F56}" destId="{FB739138-DA4E-44D9-9094-172FEA3AE8C9}" srcOrd="0" destOrd="1" presId="urn:microsoft.com/office/officeart/2005/8/layout/vList5"/>
    <dgm:cxn modelId="{CAEE1380-2DBF-4EAE-97B3-D43CBEBDD510}" type="presOf" srcId="{F0B2F726-3022-4291-9803-993FC36F4875}" destId="{FB739138-DA4E-44D9-9094-172FEA3AE8C9}" srcOrd="0" destOrd="0" presId="urn:microsoft.com/office/officeart/2005/8/layout/vList5"/>
    <dgm:cxn modelId="{57989C00-6892-4AFE-AE4D-658D624524F8}" srcId="{E97E3450-CEBD-4333-83C2-D2303BD603BC}" destId="{21B4112C-63C6-4D03-87F6-EF241541CE4C}" srcOrd="5" destOrd="0" parTransId="{0F7054F6-DD4C-4DCA-BA8D-0BC38D1EBC2F}" sibTransId="{127D7BCD-B56E-4EB3-B3E7-154825832B9B}"/>
    <dgm:cxn modelId="{D9972C5D-90DA-4696-89E6-15830100CE86}" type="presOf" srcId="{05723BC8-37B2-4971-8BD5-E620E6E8E285}" destId="{032EC314-2EDC-44F9-A654-39517561BD83}" srcOrd="0" destOrd="2" presId="urn:microsoft.com/office/officeart/2005/8/layout/vList5"/>
    <dgm:cxn modelId="{804368B8-A380-412F-86B5-B938ADCAFC6A}" srcId="{E97E3450-CEBD-4333-83C2-D2303BD603BC}" destId="{FD2050D0-4796-4CEB-85A6-A0A651B7DFD1}" srcOrd="6" destOrd="0" parTransId="{D268604F-5CD9-47EA-AF2F-4E2AADB84ED5}" sibTransId="{8FC63F3A-E8FC-4052-B732-DACF96149746}"/>
    <dgm:cxn modelId="{56760B11-FB07-49F2-9585-B3EDB75BB24D}" srcId="{5E4B6C25-E28A-401D-B6ED-137B9600E389}" destId="{3313705E-233A-4DC0-8D3F-A4E1CED69AA9}" srcOrd="0" destOrd="0" parTransId="{7694D8E6-C600-4E0E-BCBC-6F619ABACF36}" sibTransId="{C9F08DFF-DC60-45E4-911F-70B9F0989F35}"/>
    <dgm:cxn modelId="{C1F5A74D-FF07-460C-8EB3-589719C754E7}" type="presOf" srcId="{3313705E-233A-4DC0-8D3F-A4E1CED69AA9}" destId="{26F0EFB2-D040-4F74-807B-9E285AF46D21}" srcOrd="0" destOrd="0" presId="urn:microsoft.com/office/officeart/2005/8/layout/vList5"/>
    <dgm:cxn modelId="{0DF52462-865E-421C-AEB6-92FA3BA4B71A}" srcId="{E97E3450-CEBD-4333-83C2-D2303BD603BC}" destId="{0A76D940-DAE7-4181-A69D-7AD411EEFD30}" srcOrd="3" destOrd="0" parTransId="{9AB9C130-8F25-46D8-80F7-4BD7DBE4054B}" sibTransId="{7B7C8C4D-034F-4FA9-9EB2-82746E77BC80}"/>
    <dgm:cxn modelId="{47BF4409-D645-4577-AD1C-7ABCB83E3856}" type="presParOf" srcId="{FE943039-288C-48EE-A1DB-301E86EBC721}" destId="{4AC343BC-8B31-4D55-853A-CE15B74A216F}" srcOrd="0" destOrd="0" presId="urn:microsoft.com/office/officeart/2005/8/layout/vList5"/>
    <dgm:cxn modelId="{0E9DB0B1-7464-486F-A583-53119B81ECBB}" type="presParOf" srcId="{4AC343BC-8B31-4D55-853A-CE15B74A216F}" destId="{26F0EFB2-D040-4F74-807B-9E285AF46D21}" srcOrd="0" destOrd="0" presId="urn:microsoft.com/office/officeart/2005/8/layout/vList5"/>
    <dgm:cxn modelId="{4FC8B30F-7F96-4FF5-8804-7CA4E0B7369A}" type="presParOf" srcId="{4AC343BC-8B31-4D55-853A-CE15B74A216F}" destId="{FB739138-DA4E-44D9-9094-172FEA3AE8C9}" srcOrd="1" destOrd="0" presId="urn:microsoft.com/office/officeart/2005/8/layout/vList5"/>
    <dgm:cxn modelId="{9DF0D363-26FB-46FD-A7E0-1458C7516684}" type="presParOf" srcId="{FE943039-288C-48EE-A1DB-301E86EBC721}" destId="{65AA95F4-F0C0-4D04-9761-1E71C63311B5}" srcOrd="1" destOrd="0" presId="urn:microsoft.com/office/officeart/2005/8/layout/vList5"/>
    <dgm:cxn modelId="{578DD9D5-3C30-4263-9A15-FA5A8D146999}" type="presParOf" srcId="{FE943039-288C-48EE-A1DB-301E86EBC721}" destId="{DE610DCE-D920-415A-98CA-EB040E86E2C1}" srcOrd="2" destOrd="0" presId="urn:microsoft.com/office/officeart/2005/8/layout/vList5"/>
    <dgm:cxn modelId="{CD4EF232-0334-48AB-A54C-77D89F98D1DE}" type="presParOf" srcId="{DE610DCE-D920-415A-98CA-EB040E86E2C1}" destId="{3E5AC6F8-B030-4929-8D2E-26971F7F96DA}" srcOrd="0" destOrd="0" presId="urn:microsoft.com/office/officeart/2005/8/layout/vList5"/>
    <dgm:cxn modelId="{ACCEA676-C5A6-4F3C-A9E3-F70FE5FEAA88}" type="presParOf" srcId="{DE610DCE-D920-415A-98CA-EB040E86E2C1}" destId="{032EC314-2EDC-44F9-A654-39517561BD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055C7B-2956-45EE-AC8E-E35D754CE40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2E3A02-635E-4116-8DC1-E8107EB6112C}">
      <dgm:prSet phldrT="[Text]" custT="1"/>
      <dgm:spPr/>
      <dgm:t>
        <a:bodyPr/>
        <a:lstStyle/>
        <a:p>
          <a:r>
            <a:rPr lang="en-MY" sz="2800" dirty="0" smtClean="0"/>
            <a:t>SEJARAH PEMBANGUNAN EKONOMI MALAYSIA</a:t>
          </a:r>
          <a:endParaRPr lang="en-US" sz="2800" dirty="0"/>
        </a:p>
      </dgm:t>
    </dgm:pt>
    <dgm:pt modelId="{28BEF9D8-B5F4-414D-8B36-D060517BF6C0}" type="parTrans" cxnId="{5A28FA3E-3860-413A-BD61-A7288E068796}">
      <dgm:prSet/>
      <dgm:spPr/>
      <dgm:t>
        <a:bodyPr/>
        <a:lstStyle/>
        <a:p>
          <a:endParaRPr lang="en-US"/>
        </a:p>
      </dgm:t>
    </dgm:pt>
    <dgm:pt modelId="{A6532196-EC43-4C73-BB9D-C46B9F90F05F}" type="sibTrans" cxnId="{5A28FA3E-3860-413A-BD61-A7288E068796}">
      <dgm:prSet/>
      <dgm:spPr/>
      <dgm:t>
        <a:bodyPr/>
        <a:lstStyle/>
        <a:p>
          <a:endParaRPr lang="en-US"/>
        </a:p>
      </dgm:t>
    </dgm:pt>
    <dgm:pt modelId="{07C68A8B-CC7E-438F-8E17-2483945389BF}">
      <dgm:prSet phldrT="[Text]"/>
      <dgm:spPr/>
      <dgm:t>
        <a:bodyPr/>
        <a:lstStyle/>
        <a:p>
          <a:r>
            <a:rPr lang="en-MY" dirty="0" smtClean="0"/>
            <a:t>Era </a:t>
          </a:r>
          <a:r>
            <a:rPr lang="en-MY" dirty="0" err="1" smtClean="0"/>
            <a:t>sebelum</a:t>
          </a:r>
          <a:r>
            <a:rPr lang="en-MY" dirty="0" smtClean="0"/>
            <a:t> </a:t>
          </a:r>
          <a:r>
            <a:rPr lang="en-MY" dirty="0" err="1" smtClean="0"/>
            <a:t>penjajahan</a:t>
          </a:r>
          <a:endParaRPr lang="en-US" dirty="0"/>
        </a:p>
      </dgm:t>
    </dgm:pt>
    <dgm:pt modelId="{BBD963EC-98A1-4812-A0D7-87C659888D3C}" type="parTrans" cxnId="{915C14C5-05D2-42FD-BE1E-0F69E890F9C2}">
      <dgm:prSet/>
      <dgm:spPr/>
      <dgm:t>
        <a:bodyPr/>
        <a:lstStyle/>
        <a:p>
          <a:endParaRPr lang="en-US"/>
        </a:p>
      </dgm:t>
    </dgm:pt>
    <dgm:pt modelId="{D99D10AF-693A-4433-B24C-E44E9C5B7CF7}" type="sibTrans" cxnId="{915C14C5-05D2-42FD-BE1E-0F69E890F9C2}">
      <dgm:prSet/>
      <dgm:spPr/>
      <dgm:t>
        <a:bodyPr/>
        <a:lstStyle/>
        <a:p>
          <a:endParaRPr lang="en-US"/>
        </a:p>
      </dgm:t>
    </dgm:pt>
    <dgm:pt modelId="{A5C550DF-01A0-4B7F-9F15-5785348D8871}">
      <dgm:prSet phldrT="[Text]"/>
      <dgm:spPr/>
      <dgm:t>
        <a:bodyPr/>
        <a:lstStyle/>
        <a:p>
          <a:r>
            <a:rPr lang="en-MY" dirty="0" smtClean="0"/>
            <a:t>Era </a:t>
          </a:r>
          <a:r>
            <a:rPr lang="en-MY" dirty="0" err="1" smtClean="0"/>
            <a:t>penjajahan</a:t>
          </a:r>
          <a:endParaRPr lang="en-US" dirty="0"/>
        </a:p>
      </dgm:t>
    </dgm:pt>
    <dgm:pt modelId="{C468E5A1-AA0C-405A-8FAD-A90026B97824}" type="parTrans" cxnId="{99273590-E2C1-4869-ACD2-CFFC17158FE3}">
      <dgm:prSet/>
      <dgm:spPr/>
      <dgm:t>
        <a:bodyPr/>
        <a:lstStyle/>
        <a:p>
          <a:endParaRPr lang="en-US"/>
        </a:p>
      </dgm:t>
    </dgm:pt>
    <dgm:pt modelId="{09FF587D-F7FA-4641-B1BB-13037C0CDE3D}" type="sibTrans" cxnId="{99273590-E2C1-4869-ACD2-CFFC17158FE3}">
      <dgm:prSet/>
      <dgm:spPr/>
      <dgm:t>
        <a:bodyPr/>
        <a:lstStyle/>
        <a:p>
          <a:endParaRPr lang="en-US"/>
        </a:p>
      </dgm:t>
    </dgm:pt>
    <dgm:pt modelId="{1C8B81EB-07F3-4FE0-8671-4DFF7B671700}">
      <dgm:prSet phldrT="[Text]"/>
      <dgm:spPr/>
      <dgm:t>
        <a:bodyPr/>
        <a:lstStyle/>
        <a:p>
          <a:r>
            <a:rPr lang="en-MY" dirty="0" smtClean="0"/>
            <a:t>Era </a:t>
          </a:r>
          <a:r>
            <a:rPr lang="en-MY" dirty="0" err="1" smtClean="0"/>
            <a:t>pasca</a:t>
          </a:r>
          <a:r>
            <a:rPr lang="en-MY" dirty="0" smtClean="0"/>
            <a:t> </a:t>
          </a:r>
          <a:r>
            <a:rPr lang="en-MY" dirty="0" err="1" smtClean="0"/>
            <a:t>kemerdekaan</a:t>
          </a:r>
          <a:endParaRPr lang="en-US" dirty="0"/>
        </a:p>
      </dgm:t>
    </dgm:pt>
    <dgm:pt modelId="{78427F04-228C-47AF-89A2-FF0E0693382A}" type="parTrans" cxnId="{59BA2A03-B4DB-43F6-A946-9A5420026C2A}">
      <dgm:prSet/>
      <dgm:spPr/>
      <dgm:t>
        <a:bodyPr/>
        <a:lstStyle/>
        <a:p>
          <a:endParaRPr lang="en-US"/>
        </a:p>
      </dgm:t>
    </dgm:pt>
    <dgm:pt modelId="{8A07A6E9-B084-4021-B540-E6EF93321F3E}" type="sibTrans" cxnId="{59BA2A03-B4DB-43F6-A946-9A5420026C2A}">
      <dgm:prSet/>
      <dgm:spPr/>
      <dgm:t>
        <a:bodyPr/>
        <a:lstStyle/>
        <a:p>
          <a:endParaRPr lang="en-US"/>
        </a:p>
      </dgm:t>
    </dgm:pt>
    <dgm:pt modelId="{A2685D5A-28EB-4219-8475-26E65BB8B1AF}" type="pres">
      <dgm:prSet presAssocID="{06055C7B-2956-45EE-AC8E-E35D754CE4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1E9C928-F12C-4E14-9A8B-A65D9B9BA307}" type="pres">
      <dgm:prSet presAssocID="{FD2E3A02-635E-4116-8DC1-E8107EB6112C}" presName="hierRoot1" presStyleCnt="0">
        <dgm:presLayoutVars>
          <dgm:hierBranch val="init"/>
        </dgm:presLayoutVars>
      </dgm:prSet>
      <dgm:spPr/>
    </dgm:pt>
    <dgm:pt modelId="{5FE882A9-985E-4DF5-94CB-0129F5594DA0}" type="pres">
      <dgm:prSet presAssocID="{FD2E3A02-635E-4116-8DC1-E8107EB6112C}" presName="rootComposite1" presStyleCnt="0"/>
      <dgm:spPr/>
    </dgm:pt>
    <dgm:pt modelId="{22249366-34E7-43CC-9050-CB1B37B0D326}" type="pres">
      <dgm:prSet presAssocID="{FD2E3A02-635E-4116-8DC1-E8107EB611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390F9-8A6F-4791-BF4F-A88D51C52396}" type="pres">
      <dgm:prSet presAssocID="{FD2E3A02-635E-4116-8DC1-E8107EB611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F8B725-9EF3-48DD-9822-1CEC57021DF7}" type="pres">
      <dgm:prSet presAssocID="{FD2E3A02-635E-4116-8DC1-E8107EB6112C}" presName="hierChild2" presStyleCnt="0"/>
      <dgm:spPr/>
    </dgm:pt>
    <dgm:pt modelId="{06ED4482-C07D-49F6-98AB-B30635B06069}" type="pres">
      <dgm:prSet presAssocID="{BBD963EC-98A1-4812-A0D7-87C659888D3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F992D2-10DA-4F98-9026-4B7ACE085C33}" type="pres">
      <dgm:prSet presAssocID="{07C68A8B-CC7E-438F-8E17-2483945389BF}" presName="hierRoot2" presStyleCnt="0">
        <dgm:presLayoutVars>
          <dgm:hierBranch val="init"/>
        </dgm:presLayoutVars>
      </dgm:prSet>
      <dgm:spPr/>
    </dgm:pt>
    <dgm:pt modelId="{62DF32AA-FD4B-4B5B-A1F7-68CC4FD8E984}" type="pres">
      <dgm:prSet presAssocID="{07C68A8B-CC7E-438F-8E17-2483945389BF}" presName="rootComposite" presStyleCnt="0"/>
      <dgm:spPr/>
    </dgm:pt>
    <dgm:pt modelId="{E94BE3C9-A74B-4D50-8F6B-6992E0078DB5}" type="pres">
      <dgm:prSet presAssocID="{07C68A8B-CC7E-438F-8E17-2483945389B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B5C8C-BA5B-45DD-9930-4CBFE831401A}" type="pres">
      <dgm:prSet presAssocID="{07C68A8B-CC7E-438F-8E17-2483945389BF}" presName="rootConnector" presStyleLbl="node2" presStyleIdx="0" presStyleCnt="3"/>
      <dgm:spPr/>
      <dgm:t>
        <a:bodyPr/>
        <a:lstStyle/>
        <a:p>
          <a:endParaRPr lang="en-US"/>
        </a:p>
      </dgm:t>
    </dgm:pt>
    <dgm:pt modelId="{216E328A-F1F9-43FD-A7B7-35D58C09E393}" type="pres">
      <dgm:prSet presAssocID="{07C68A8B-CC7E-438F-8E17-2483945389BF}" presName="hierChild4" presStyleCnt="0"/>
      <dgm:spPr/>
    </dgm:pt>
    <dgm:pt modelId="{8CD29C7F-35B2-4C02-8F6E-1F742B238C99}" type="pres">
      <dgm:prSet presAssocID="{07C68A8B-CC7E-438F-8E17-2483945389BF}" presName="hierChild5" presStyleCnt="0"/>
      <dgm:spPr/>
    </dgm:pt>
    <dgm:pt modelId="{3D84D853-F8BD-4CD1-9C9C-0E901309395F}" type="pres">
      <dgm:prSet presAssocID="{C468E5A1-AA0C-405A-8FAD-A90026B97824}" presName="Name37" presStyleLbl="parChTrans1D2" presStyleIdx="1" presStyleCnt="3"/>
      <dgm:spPr/>
      <dgm:t>
        <a:bodyPr/>
        <a:lstStyle/>
        <a:p>
          <a:endParaRPr lang="en-US"/>
        </a:p>
      </dgm:t>
    </dgm:pt>
    <dgm:pt modelId="{5516AC26-A6BD-4B30-80AA-4304DD70B4A1}" type="pres">
      <dgm:prSet presAssocID="{A5C550DF-01A0-4B7F-9F15-5785348D8871}" presName="hierRoot2" presStyleCnt="0">
        <dgm:presLayoutVars>
          <dgm:hierBranch val="init"/>
        </dgm:presLayoutVars>
      </dgm:prSet>
      <dgm:spPr/>
    </dgm:pt>
    <dgm:pt modelId="{65CEC63C-26ED-4B71-8145-62353DBB3BB2}" type="pres">
      <dgm:prSet presAssocID="{A5C550DF-01A0-4B7F-9F15-5785348D8871}" presName="rootComposite" presStyleCnt="0"/>
      <dgm:spPr/>
    </dgm:pt>
    <dgm:pt modelId="{1948ECC8-CF31-4A96-8911-C3CFEF6C5032}" type="pres">
      <dgm:prSet presAssocID="{A5C550DF-01A0-4B7F-9F15-5785348D887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8C396-2185-41F8-A5C7-02AE298112A8}" type="pres">
      <dgm:prSet presAssocID="{A5C550DF-01A0-4B7F-9F15-5785348D8871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662EBF-C338-4BAD-A2D6-0432A605BB01}" type="pres">
      <dgm:prSet presAssocID="{A5C550DF-01A0-4B7F-9F15-5785348D8871}" presName="hierChild4" presStyleCnt="0"/>
      <dgm:spPr/>
    </dgm:pt>
    <dgm:pt modelId="{CACA4739-6EF9-4848-9887-85C299EEA792}" type="pres">
      <dgm:prSet presAssocID="{A5C550DF-01A0-4B7F-9F15-5785348D8871}" presName="hierChild5" presStyleCnt="0"/>
      <dgm:spPr/>
    </dgm:pt>
    <dgm:pt modelId="{93B2AA2D-1D1E-46C7-9546-A1DE9FE1F934}" type="pres">
      <dgm:prSet presAssocID="{78427F04-228C-47AF-89A2-FF0E0693382A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2B0D3B7-FB01-4859-AC41-259A12937B93}" type="pres">
      <dgm:prSet presAssocID="{1C8B81EB-07F3-4FE0-8671-4DFF7B671700}" presName="hierRoot2" presStyleCnt="0">
        <dgm:presLayoutVars>
          <dgm:hierBranch val="init"/>
        </dgm:presLayoutVars>
      </dgm:prSet>
      <dgm:spPr/>
    </dgm:pt>
    <dgm:pt modelId="{4FE21F4A-CD8A-47CB-9AEA-5E518580A40B}" type="pres">
      <dgm:prSet presAssocID="{1C8B81EB-07F3-4FE0-8671-4DFF7B671700}" presName="rootComposite" presStyleCnt="0"/>
      <dgm:spPr/>
    </dgm:pt>
    <dgm:pt modelId="{345DF0B4-51A7-47A7-8E19-C260CEDF4E45}" type="pres">
      <dgm:prSet presAssocID="{1C8B81EB-07F3-4FE0-8671-4DFF7B67170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A4B71-EF18-49EE-A147-41AF8B9D2E1F}" type="pres">
      <dgm:prSet presAssocID="{1C8B81EB-07F3-4FE0-8671-4DFF7B671700}" presName="rootConnector" presStyleLbl="node2" presStyleIdx="2" presStyleCnt="3"/>
      <dgm:spPr/>
      <dgm:t>
        <a:bodyPr/>
        <a:lstStyle/>
        <a:p>
          <a:endParaRPr lang="en-US"/>
        </a:p>
      </dgm:t>
    </dgm:pt>
    <dgm:pt modelId="{2A1EA8E9-C40F-4E8F-876E-3C11156D0B0B}" type="pres">
      <dgm:prSet presAssocID="{1C8B81EB-07F3-4FE0-8671-4DFF7B671700}" presName="hierChild4" presStyleCnt="0"/>
      <dgm:spPr/>
    </dgm:pt>
    <dgm:pt modelId="{1C24AF2E-6BAC-4331-990D-14FFBC7BE0FE}" type="pres">
      <dgm:prSet presAssocID="{1C8B81EB-07F3-4FE0-8671-4DFF7B671700}" presName="hierChild5" presStyleCnt="0"/>
      <dgm:spPr/>
    </dgm:pt>
    <dgm:pt modelId="{E18AE16F-762B-4BD0-AF6C-D4CF28B8DCB0}" type="pres">
      <dgm:prSet presAssocID="{FD2E3A02-635E-4116-8DC1-E8107EB6112C}" presName="hierChild3" presStyleCnt="0"/>
      <dgm:spPr/>
    </dgm:pt>
  </dgm:ptLst>
  <dgm:cxnLst>
    <dgm:cxn modelId="{99273590-E2C1-4869-ACD2-CFFC17158FE3}" srcId="{FD2E3A02-635E-4116-8DC1-E8107EB6112C}" destId="{A5C550DF-01A0-4B7F-9F15-5785348D8871}" srcOrd="1" destOrd="0" parTransId="{C468E5A1-AA0C-405A-8FAD-A90026B97824}" sibTransId="{09FF587D-F7FA-4641-B1BB-13037C0CDE3D}"/>
    <dgm:cxn modelId="{B4DC32BF-E3B7-4A93-A405-CB85615CDD10}" type="presOf" srcId="{07C68A8B-CC7E-438F-8E17-2483945389BF}" destId="{E94BE3C9-A74B-4D50-8F6B-6992E0078DB5}" srcOrd="0" destOrd="0" presId="urn:microsoft.com/office/officeart/2005/8/layout/orgChart1"/>
    <dgm:cxn modelId="{579C0A0C-67A0-401D-BCCE-D4019D33C91E}" type="presOf" srcId="{78427F04-228C-47AF-89A2-FF0E0693382A}" destId="{93B2AA2D-1D1E-46C7-9546-A1DE9FE1F934}" srcOrd="0" destOrd="0" presId="urn:microsoft.com/office/officeart/2005/8/layout/orgChart1"/>
    <dgm:cxn modelId="{476B96BD-3F45-4E4B-B337-BD25C88DAC14}" type="presOf" srcId="{FD2E3A02-635E-4116-8DC1-E8107EB6112C}" destId="{319390F9-8A6F-4791-BF4F-A88D51C52396}" srcOrd="1" destOrd="0" presId="urn:microsoft.com/office/officeart/2005/8/layout/orgChart1"/>
    <dgm:cxn modelId="{F36540D6-88DC-4290-B49B-41A9E553A6FF}" type="presOf" srcId="{06055C7B-2956-45EE-AC8E-E35D754CE402}" destId="{A2685D5A-28EB-4219-8475-26E65BB8B1AF}" srcOrd="0" destOrd="0" presId="urn:microsoft.com/office/officeart/2005/8/layout/orgChart1"/>
    <dgm:cxn modelId="{915C14C5-05D2-42FD-BE1E-0F69E890F9C2}" srcId="{FD2E3A02-635E-4116-8DC1-E8107EB6112C}" destId="{07C68A8B-CC7E-438F-8E17-2483945389BF}" srcOrd="0" destOrd="0" parTransId="{BBD963EC-98A1-4812-A0D7-87C659888D3C}" sibTransId="{D99D10AF-693A-4433-B24C-E44E9C5B7CF7}"/>
    <dgm:cxn modelId="{CC8E1BE4-AA51-44F5-9DD1-8DC0D0569AA3}" type="presOf" srcId="{07C68A8B-CC7E-438F-8E17-2483945389BF}" destId="{C8BB5C8C-BA5B-45DD-9930-4CBFE831401A}" srcOrd="1" destOrd="0" presId="urn:microsoft.com/office/officeart/2005/8/layout/orgChart1"/>
    <dgm:cxn modelId="{65D8E2F2-2014-4BDC-B2F6-4BC5CF2ED6A4}" type="presOf" srcId="{A5C550DF-01A0-4B7F-9F15-5785348D8871}" destId="{B8F8C396-2185-41F8-A5C7-02AE298112A8}" srcOrd="1" destOrd="0" presId="urn:microsoft.com/office/officeart/2005/8/layout/orgChart1"/>
    <dgm:cxn modelId="{7B7F00F1-0B99-484B-AA7E-AA3AE4C626D0}" type="presOf" srcId="{1C8B81EB-07F3-4FE0-8671-4DFF7B671700}" destId="{345DF0B4-51A7-47A7-8E19-C260CEDF4E45}" srcOrd="0" destOrd="0" presId="urn:microsoft.com/office/officeart/2005/8/layout/orgChart1"/>
    <dgm:cxn modelId="{1813B652-2FBB-4B11-ADA2-1064176AFB9A}" type="presOf" srcId="{FD2E3A02-635E-4116-8DC1-E8107EB6112C}" destId="{22249366-34E7-43CC-9050-CB1B37B0D326}" srcOrd="0" destOrd="0" presId="urn:microsoft.com/office/officeart/2005/8/layout/orgChart1"/>
    <dgm:cxn modelId="{52E88AD2-6F0C-4658-B9BC-4937245DF37E}" type="presOf" srcId="{A5C550DF-01A0-4B7F-9F15-5785348D8871}" destId="{1948ECC8-CF31-4A96-8911-C3CFEF6C5032}" srcOrd="0" destOrd="0" presId="urn:microsoft.com/office/officeart/2005/8/layout/orgChart1"/>
    <dgm:cxn modelId="{5A28FA3E-3860-413A-BD61-A7288E068796}" srcId="{06055C7B-2956-45EE-AC8E-E35D754CE402}" destId="{FD2E3A02-635E-4116-8DC1-E8107EB6112C}" srcOrd="0" destOrd="0" parTransId="{28BEF9D8-B5F4-414D-8B36-D060517BF6C0}" sibTransId="{A6532196-EC43-4C73-BB9D-C46B9F90F05F}"/>
    <dgm:cxn modelId="{6FFC33BC-BE78-4F2B-B820-08DC8FFE440F}" type="presOf" srcId="{C468E5A1-AA0C-405A-8FAD-A90026B97824}" destId="{3D84D853-F8BD-4CD1-9C9C-0E901309395F}" srcOrd="0" destOrd="0" presId="urn:microsoft.com/office/officeart/2005/8/layout/orgChart1"/>
    <dgm:cxn modelId="{59BA2A03-B4DB-43F6-A946-9A5420026C2A}" srcId="{FD2E3A02-635E-4116-8DC1-E8107EB6112C}" destId="{1C8B81EB-07F3-4FE0-8671-4DFF7B671700}" srcOrd="2" destOrd="0" parTransId="{78427F04-228C-47AF-89A2-FF0E0693382A}" sibTransId="{8A07A6E9-B084-4021-B540-E6EF93321F3E}"/>
    <dgm:cxn modelId="{ACE2D5CE-C988-4663-96AB-A614CA697DD1}" type="presOf" srcId="{BBD963EC-98A1-4812-A0D7-87C659888D3C}" destId="{06ED4482-C07D-49F6-98AB-B30635B06069}" srcOrd="0" destOrd="0" presId="urn:microsoft.com/office/officeart/2005/8/layout/orgChart1"/>
    <dgm:cxn modelId="{23CBF451-7B3C-4DAF-8A29-E125AABF8DB6}" type="presOf" srcId="{1C8B81EB-07F3-4FE0-8671-4DFF7B671700}" destId="{E98A4B71-EF18-49EE-A147-41AF8B9D2E1F}" srcOrd="1" destOrd="0" presId="urn:microsoft.com/office/officeart/2005/8/layout/orgChart1"/>
    <dgm:cxn modelId="{7800DF79-D1CD-4238-BB34-DB30CE112064}" type="presParOf" srcId="{A2685D5A-28EB-4219-8475-26E65BB8B1AF}" destId="{91E9C928-F12C-4E14-9A8B-A65D9B9BA307}" srcOrd="0" destOrd="0" presId="urn:microsoft.com/office/officeart/2005/8/layout/orgChart1"/>
    <dgm:cxn modelId="{32C2849B-1F2C-4DD8-A935-7DAA13E061F2}" type="presParOf" srcId="{91E9C928-F12C-4E14-9A8B-A65D9B9BA307}" destId="{5FE882A9-985E-4DF5-94CB-0129F5594DA0}" srcOrd="0" destOrd="0" presId="urn:microsoft.com/office/officeart/2005/8/layout/orgChart1"/>
    <dgm:cxn modelId="{10A5A780-8719-463C-BDD6-9D56A68C5AEA}" type="presParOf" srcId="{5FE882A9-985E-4DF5-94CB-0129F5594DA0}" destId="{22249366-34E7-43CC-9050-CB1B37B0D326}" srcOrd="0" destOrd="0" presId="urn:microsoft.com/office/officeart/2005/8/layout/orgChart1"/>
    <dgm:cxn modelId="{5555FB25-D400-4AAD-9F6A-4D08A0DF0517}" type="presParOf" srcId="{5FE882A9-985E-4DF5-94CB-0129F5594DA0}" destId="{319390F9-8A6F-4791-BF4F-A88D51C52396}" srcOrd="1" destOrd="0" presId="urn:microsoft.com/office/officeart/2005/8/layout/orgChart1"/>
    <dgm:cxn modelId="{6968B3C1-7780-47F7-BA25-C69209660077}" type="presParOf" srcId="{91E9C928-F12C-4E14-9A8B-A65D9B9BA307}" destId="{9FF8B725-9EF3-48DD-9822-1CEC57021DF7}" srcOrd="1" destOrd="0" presId="urn:microsoft.com/office/officeart/2005/8/layout/orgChart1"/>
    <dgm:cxn modelId="{EE08C8FF-AACE-4EBF-B143-906859BE4666}" type="presParOf" srcId="{9FF8B725-9EF3-48DD-9822-1CEC57021DF7}" destId="{06ED4482-C07D-49F6-98AB-B30635B06069}" srcOrd="0" destOrd="0" presId="urn:microsoft.com/office/officeart/2005/8/layout/orgChart1"/>
    <dgm:cxn modelId="{43D099CF-1674-4349-A936-F827F4D0198C}" type="presParOf" srcId="{9FF8B725-9EF3-48DD-9822-1CEC57021DF7}" destId="{21F992D2-10DA-4F98-9026-4B7ACE085C33}" srcOrd="1" destOrd="0" presId="urn:microsoft.com/office/officeart/2005/8/layout/orgChart1"/>
    <dgm:cxn modelId="{8ADF834A-2B22-4D75-A041-EB773C6CD9F5}" type="presParOf" srcId="{21F992D2-10DA-4F98-9026-4B7ACE085C33}" destId="{62DF32AA-FD4B-4B5B-A1F7-68CC4FD8E984}" srcOrd="0" destOrd="0" presId="urn:microsoft.com/office/officeart/2005/8/layout/orgChart1"/>
    <dgm:cxn modelId="{0D0DE92A-0123-4885-86B2-0AFF24E7E299}" type="presParOf" srcId="{62DF32AA-FD4B-4B5B-A1F7-68CC4FD8E984}" destId="{E94BE3C9-A74B-4D50-8F6B-6992E0078DB5}" srcOrd="0" destOrd="0" presId="urn:microsoft.com/office/officeart/2005/8/layout/orgChart1"/>
    <dgm:cxn modelId="{6795C803-1BF3-440D-9CA0-CD426BB14D85}" type="presParOf" srcId="{62DF32AA-FD4B-4B5B-A1F7-68CC4FD8E984}" destId="{C8BB5C8C-BA5B-45DD-9930-4CBFE831401A}" srcOrd="1" destOrd="0" presId="urn:microsoft.com/office/officeart/2005/8/layout/orgChart1"/>
    <dgm:cxn modelId="{E8C6E6D4-8575-4C08-986A-210ADBE0EB08}" type="presParOf" srcId="{21F992D2-10DA-4F98-9026-4B7ACE085C33}" destId="{216E328A-F1F9-43FD-A7B7-35D58C09E393}" srcOrd="1" destOrd="0" presId="urn:microsoft.com/office/officeart/2005/8/layout/orgChart1"/>
    <dgm:cxn modelId="{EF4AF3D1-C7DA-40E7-8D65-6471E859179A}" type="presParOf" srcId="{21F992D2-10DA-4F98-9026-4B7ACE085C33}" destId="{8CD29C7F-35B2-4C02-8F6E-1F742B238C99}" srcOrd="2" destOrd="0" presId="urn:microsoft.com/office/officeart/2005/8/layout/orgChart1"/>
    <dgm:cxn modelId="{5CB628A9-4D90-4903-A85B-36815C5F509E}" type="presParOf" srcId="{9FF8B725-9EF3-48DD-9822-1CEC57021DF7}" destId="{3D84D853-F8BD-4CD1-9C9C-0E901309395F}" srcOrd="2" destOrd="0" presId="urn:microsoft.com/office/officeart/2005/8/layout/orgChart1"/>
    <dgm:cxn modelId="{5DD23EFE-A9F1-4E58-A872-8A787086BF62}" type="presParOf" srcId="{9FF8B725-9EF3-48DD-9822-1CEC57021DF7}" destId="{5516AC26-A6BD-4B30-80AA-4304DD70B4A1}" srcOrd="3" destOrd="0" presId="urn:microsoft.com/office/officeart/2005/8/layout/orgChart1"/>
    <dgm:cxn modelId="{F945F6BB-59C5-457E-8C17-F347AEED5D04}" type="presParOf" srcId="{5516AC26-A6BD-4B30-80AA-4304DD70B4A1}" destId="{65CEC63C-26ED-4B71-8145-62353DBB3BB2}" srcOrd="0" destOrd="0" presId="urn:microsoft.com/office/officeart/2005/8/layout/orgChart1"/>
    <dgm:cxn modelId="{074E5EFA-E759-4AED-B3B6-3BA311CB32F9}" type="presParOf" srcId="{65CEC63C-26ED-4B71-8145-62353DBB3BB2}" destId="{1948ECC8-CF31-4A96-8911-C3CFEF6C5032}" srcOrd="0" destOrd="0" presId="urn:microsoft.com/office/officeart/2005/8/layout/orgChart1"/>
    <dgm:cxn modelId="{B04F124A-065B-45A2-8218-E0D002FB6A3F}" type="presParOf" srcId="{65CEC63C-26ED-4B71-8145-62353DBB3BB2}" destId="{B8F8C396-2185-41F8-A5C7-02AE298112A8}" srcOrd="1" destOrd="0" presId="urn:microsoft.com/office/officeart/2005/8/layout/orgChart1"/>
    <dgm:cxn modelId="{75E47FE7-F3A4-4EC4-BEB3-4CE6BD74A8B1}" type="presParOf" srcId="{5516AC26-A6BD-4B30-80AA-4304DD70B4A1}" destId="{FB662EBF-C338-4BAD-A2D6-0432A605BB01}" srcOrd="1" destOrd="0" presId="urn:microsoft.com/office/officeart/2005/8/layout/orgChart1"/>
    <dgm:cxn modelId="{DDC4AA09-0E2A-43CD-8308-D9431C176606}" type="presParOf" srcId="{5516AC26-A6BD-4B30-80AA-4304DD70B4A1}" destId="{CACA4739-6EF9-4848-9887-85C299EEA792}" srcOrd="2" destOrd="0" presId="urn:microsoft.com/office/officeart/2005/8/layout/orgChart1"/>
    <dgm:cxn modelId="{1AB28FB5-ACC4-434F-AD20-EBDBFF5929BC}" type="presParOf" srcId="{9FF8B725-9EF3-48DD-9822-1CEC57021DF7}" destId="{93B2AA2D-1D1E-46C7-9546-A1DE9FE1F934}" srcOrd="4" destOrd="0" presId="urn:microsoft.com/office/officeart/2005/8/layout/orgChart1"/>
    <dgm:cxn modelId="{0AB705D3-87F0-45DF-B273-86C2DDD66981}" type="presParOf" srcId="{9FF8B725-9EF3-48DD-9822-1CEC57021DF7}" destId="{22B0D3B7-FB01-4859-AC41-259A12937B93}" srcOrd="5" destOrd="0" presId="urn:microsoft.com/office/officeart/2005/8/layout/orgChart1"/>
    <dgm:cxn modelId="{58A7A359-31C3-4111-9489-517E301C9C0D}" type="presParOf" srcId="{22B0D3B7-FB01-4859-AC41-259A12937B93}" destId="{4FE21F4A-CD8A-47CB-9AEA-5E518580A40B}" srcOrd="0" destOrd="0" presId="urn:microsoft.com/office/officeart/2005/8/layout/orgChart1"/>
    <dgm:cxn modelId="{2D1B99EE-1185-454F-B589-FAEF5324FC89}" type="presParOf" srcId="{4FE21F4A-CD8A-47CB-9AEA-5E518580A40B}" destId="{345DF0B4-51A7-47A7-8E19-C260CEDF4E45}" srcOrd="0" destOrd="0" presId="urn:microsoft.com/office/officeart/2005/8/layout/orgChart1"/>
    <dgm:cxn modelId="{4B88A28A-62F1-4290-9EC2-51A7A8EC2689}" type="presParOf" srcId="{4FE21F4A-CD8A-47CB-9AEA-5E518580A40B}" destId="{E98A4B71-EF18-49EE-A147-41AF8B9D2E1F}" srcOrd="1" destOrd="0" presId="urn:microsoft.com/office/officeart/2005/8/layout/orgChart1"/>
    <dgm:cxn modelId="{83F84824-D071-4785-8C8D-88C8CBBE24A9}" type="presParOf" srcId="{22B0D3B7-FB01-4859-AC41-259A12937B93}" destId="{2A1EA8E9-C40F-4E8F-876E-3C11156D0B0B}" srcOrd="1" destOrd="0" presId="urn:microsoft.com/office/officeart/2005/8/layout/orgChart1"/>
    <dgm:cxn modelId="{88153A4E-36A0-4CE8-9B3E-5E18BAA58ADE}" type="presParOf" srcId="{22B0D3B7-FB01-4859-AC41-259A12937B93}" destId="{1C24AF2E-6BAC-4331-990D-14FFBC7BE0FE}" srcOrd="2" destOrd="0" presId="urn:microsoft.com/office/officeart/2005/8/layout/orgChart1"/>
    <dgm:cxn modelId="{5D217475-F5AF-4DC3-A2B8-28448687F61C}" type="presParOf" srcId="{91E9C928-F12C-4E14-9A8B-A65D9B9BA307}" destId="{E18AE16F-762B-4BD0-AF6C-D4CF28B8DC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085EA-2519-4587-AFEA-449D442F22F8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5756ED-32F8-433D-9329-9EE224DF4616}">
      <dgm:prSet phldrT="[Text]" custT="1"/>
      <dgm:spPr/>
      <dgm:t>
        <a:bodyPr/>
        <a:lstStyle/>
        <a:p>
          <a:pPr algn="ctr"/>
          <a:r>
            <a:rPr lang="en-MY" sz="2400" dirty="0" err="1" smtClean="0"/>
            <a:t>Bercucuk</a:t>
          </a:r>
          <a:r>
            <a:rPr lang="en-MY" sz="2400" dirty="0" smtClean="0"/>
            <a:t> </a:t>
          </a:r>
          <a:r>
            <a:rPr lang="en-MY" sz="2400" dirty="0" err="1" smtClean="0"/>
            <a:t>tanam</a:t>
          </a:r>
          <a:r>
            <a:rPr lang="en-MY" sz="2400" dirty="0" smtClean="0"/>
            <a:t> </a:t>
          </a:r>
          <a:r>
            <a:rPr lang="en-MY" sz="2400" dirty="0" err="1" smtClean="0"/>
            <a:t>dan</a:t>
          </a:r>
          <a:r>
            <a:rPr lang="en-MY" sz="2400" dirty="0" smtClean="0"/>
            <a:t> </a:t>
          </a:r>
          <a:r>
            <a:rPr lang="en-MY" sz="2400" dirty="0" err="1" smtClean="0"/>
            <a:t>penternakan</a:t>
          </a:r>
          <a:r>
            <a:rPr lang="en-MY" sz="2400" dirty="0" smtClean="0"/>
            <a:t> </a:t>
          </a:r>
          <a:r>
            <a:rPr lang="en-MY" sz="2400" dirty="0" err="1" smtClean="0"/>
            <a:t>sebagai</a:t>
          </a:r>
          <a:r>
            <a:rPr lang="en-MY" sz="2400" dirty="0" smtClean="0"/>
            <a:t> </a:t>
          </a:r>
          <a:r>
            <a:rPr lang="en-MY" sz="2400" dirty="0" err="1" smtClean="0"/>
            <a:t>kegiatan</a:t>
          </a:r>
          <a:r>
            <a:rPr lang="en-MY" sz="2400" dirty="0" smtClean="0"/>
            <a:t> </a:t>
          </a:r>
          <a:r>
            <a:rPr lang="en-MY" sz="2400" dirty="0" err="1" smtClean="0"/>
            <a:t>sara</a:t>
          </a:r>
          <a:r>
            <a:rPr lang="en-MY" sz="2400" dirty="0" smtClean="0"/>
            <a:t> </a:t>
          </a:r>
          <a:r>
            <a:rPr lang="en-MY" sz="2400" dirty="0" err="1" smtClean="0"/>
            <a:t>diri</a:t>
          </a:r>
          <a:r>
            <a:rPr lang="en-MY" sz="2400" dirty="0" smtClean="0"/>
            <a:t> </a:t>
          </a:r>
          <a:r>
            <a:rPr lang="en-MY" sz="2400" dirty="0" err="1" smtClean="0"/>
            <a:t>melalui</a:t>
          </a:r>
          <a:r>
            <a:rPr lang="en-MY" sz="2400" dirty="0" smtClean="0"/>
            <a:t> </a:t>
          </a:r>
          <a:r>
            <a:rPr lang="en-MY" sz="2400" dirty="0" err="1" smtClean="0"/>
            <a:t>perdagangan</a:t>
          </a:r>
          <a:r>
            <a:rPr lang="en-MY" sz="2400" dirty="0" smtClean="0"/>
            <a:t> (</a:t>
          </a:r>
          <a:r>
            <a:rPr lang="en-MY" sz="2400" dirty="0" err="1" smtClean="0"/>
            <a:t>bijih</a:t>
          </a:r>
          <a:r>
            <a:rPr lang="en-MY" sz="2400" dirty="0" smtClean="0"/>
            <a:t> </a:t>
          </a:r>
          <a:r>
            <a:rPr lang="en-MY" sz="2400" dirty="0" err="1" smtClean="0"/>
            <a:t>timah</a:t>
          </a:r>
          <a:r>
            <a:rPr lang="en-MY" sz="2400" dirty="0" smtClean="0"/>
            <a:t>, </a:t>
          </a:r>
          <a:r>
            <a:rPr lang="en-MY" sz="2400" dirty="0" err="1" smtClean="0"/>
            <a:t>emas</a:t>
          </a:r>
          <a:r>
            <a:rPr lang="en-MY" sz="2400" dirty="0" smtClean="0"/>
            <a:t>, </a:t>
          </a:r>
          <a:r>
            <a:rPr lang="en-MY" sz="2400" dirty="0" err="1" smtClean="0"/>
            <a:t>manik</a:t>
          </a:r>
          <a:r>
            <a:rPr lang="en-MY" sz="2400" dirty="0" smtClean="0"/>
            <a:t>, </a:t>
          </a:r>
          <a:r>
            <a:rPr lang="en-MY" sz="2400" dirty="0" err="1" smtClean="0"/>
            <a:t>besi</a:t>
          </a:r>
          <a:r>
            <a:rPr lang="en-MY" sz="2400" dirty="0" smtClean="0"/>
            <a:t>, </a:t>
          </a:r>
          <a:r>
            <a:rPr lang="en-MY" sz="2400" dirty="0" err="1" smtClean="0"/>
            <a:t>daging</a:t>
          </a:r>
          <a:r>
            <a:rPr lang="en-MY" sz="2400" dirty="0" smtClean="0"/>
            <a:t>)</a:t>
          </a:r>
          <a:endParaRPr lang="en-US" sz="2400" dirty="0"/>
        </a:p>
      </dgm:t>
    </dgm:pt>
    <dgm:pt modelId="{ED43D56E-F5A6-47D4-9AB0-F2FCDB90377C}" type="parTrans" cxnId="{E0A06CBB-B9F4-49C1-B5B4-931FAB6FDC4E}">
      <dgm:prSet/>
      <dgm:spPr/>
      <dgm:t>
        <a:bodyPr/>
        <a:lstStyle/>
        <a:p>
          <a:endParaRPr lang="en-US"/>
        </a:p>
      </dgm:t>
    </dgm:pt>
    <dgm:pt modelId="{71EF787C-A8BF-4C0D-AEB6-21547E6639E5}" type="sibTrans" cxnId="{E0A06CBB-B9F4-49C1-B5B4-931FAB6FDC4E}">
      <dgm:prSet/>
      <dgm:spPr/>
      <dgm:t>
        <a:bodyPr/>
        <a:lstStyle/>
        <a:p>
          <a:endParaRPr lang="en-US"/>
        </a:p>
      </dgm:t>
    </dgm:pt>
    <dgm:pt modelId="{7FCDB3E1-E6F5-403C-9656-BDF4F2FDC483}">
      <dgm:prSet phldrT="[Text]" custT="1"/>
      <dgm:spPr/>
      <dgm:t>
        <a:bodyPr/>
        <a:lstStyle/>
        <a:p>
          <a:pPr algn="ctr"/>
          <a:r>
            <a:rPr lang="en-MY" sz="2400" dirty="0" err="1" smtClean="0"/>
            <a:t>Pusat</a:t>
          </a:r>
          <a:r>
            <a:rPr lang="en-MY" sz="2400" dirty="0" smtClean="0"/>
            <a:t> </a:t>
          </a:r>
          <a:r>
            <a:rPr lang="en-MY" sz="2400" dirty="0" err="1" smtClean="0"/>
            <a:t>perdagangan</a:t>
          </a:r>
          <a:r>
            <a:rPr lang="en-MY" sz="2400" dirty="0" smtClean="0"/>
            <a:t> </a:t>
          </a:r>
          <a:r>
            <a:rPr lang="en-MY" sz="2400" dirty="0" err="1" smtClean="0"/>
            <a:t>menjadi</a:t>
          </a:r>
          <a:r>
            <a:rPr lang="en-MY" sz="2400" dirty="0" smtClean="0"/>
            <a:t> </a:t>
          </a:r>
          <a:r>
            <a:rPr lang="en-MY" sz="2400" dirty="0" err="1" smtClean="0"/>
            <a:t>tumpuan</a:t>
          </a:r>
          <a:r>
            <a:rPr lang="en-MY" sz="2400" dirty="0" smtClean="0"/>
            <a:t> </a:t>
          </a:r>
          <a:r>
            <a:rPr lang="en-MY" sz="2400" dirty="0" err="1" smtClean="0"/>
            <a:t>pedagang</a:t>
          </a:r>
          <a:r>
            <a:rPr lang="en-MY" sz="2400" dirty="0" smtClean="0"/>
            <a:t> </a:t>
          </a:r>
          <a:r>
            <a:rPr lang="en-MY" sz="2400" dirty="0" err="1" smtClean="0"/>
            <a:t>luar</a:t>
          </a:r>
          <a:r>
            <a:rPr lang="en-MY" sz="2400" dirty="0" smtClean="0"/>
            <a:t> </a:t>
          </a:r>
          <a:r>
            <a:rPr lang="en-MY" sz="2400" dirty="0" err="1" smtClean="0"/>
            <a:t>seperti</a:t>
          </a:r>
          <a:r>
            <a:rPr lang="en-MY" sz="2400" dirty="0" smtClean="0"/>
            <a:t> di Guar </a:t>
          </a:r>
          <a:r>
            <a:rPr lang="en-MY" sz="2400" dirty="0" err="1" smtClean="0"/>
            <a:t>Kepah</a:t>
          </a:r>
          <a:r>
            <a:rPr lang="en-MY" sz="2400" dirty="0" smtClean="0"/>
            <a:t> </a:t>
          </a:r>
          <a:r>
            <a:rPr lang="en-MY" sz="2400" dirty="0" err="1" smtClean="0"/>
            <a:t>dan</a:t>
          </a:r>
          <a:r>
            <a:rPr lang="en-MY" sz="2400" dirty="0" smtClean="0"/>
            <a:t> </a:t>
          </a:r>
          <a:r>
            <a:rPr lang="en-MY" sz="2400" dirty="0" err="1" smtClean="0"/>
            <a:t>Pengkalan</a:t>
          </a:r>
          <a:r>
            <a:rPr lang="en-MY" sz="2400" dirty="0" smtClean="0"/>
            <a:t> </a:t>
          </a:r>
          <a:r>
            <a:rPr lang="en-MY" sz="2400" dirty="0" err="1" smtClean="0"/>
            <a:t>Bujang</a:t>
          </a:r>
          <a:r>
            <a:rPr lang="en-MY" sz="2400" dirty="0" smtClean="0"/>
            <a:t>	</a:t>
          </a:r>
          <a:endParaRPr lang="en-US" sz="2400" dirty="0"/>
        </a:p>
      </dgm:t>
    </dgm:pt>
    <dgm:pt modelId="{27BC3FA9-F119-426C-8049-C742BD833E4A}" type="parTrans" cxnId="{7C9539A1-C7D9-4007-8682-651DE95C7FF2}">
      <dgm:prSet/>
      <dgm:spPr/>
      <dgm:t>
        <a:bodyPr/>
        <a:lstStyle/>
        <a:p>
          <a:endParaRPr lang="en-US"/>
        </a:p>
      </dgm:t>
    </dgm:pt>
    <dgm:pt modelId="{5C00F82F-EF5F-45E4-8788-F46D5D239A2B}" type="sibTrans" cxnId="{7C9539A1-C7D9-4007-8682-651DE95C7FF2}">
      <dgm:prSet/>
      <dgm:spPr/>
      <dgm:t>
        <a:bodyPr/>
        <a:lstStyle/>
        <a:p>
          <a:endParaRPr lang="en-US"/>
        </a:p>
      </dgm:t>
    </dgm:pt>
    <dgm:pt modelId="{9CAAF81D-8708-47B2-B6A8-76490118F765}">
      <dgm:prSet phldrT="[Text]" custT="1"/>
      <dgm:spPr/>
      <dgm:t>
        <a:bodyPr/>
        <a:lstStyle/>
        <a:p>
          <a:r>
            <a:rPr lang="en-MY" sz="2400" dirty="0" err="1" smtClean="0"/>
            <a:t>Pembukaan</a:t>
          </a:r>
          <a:r>
            <a:rPr lang="en-MY" sz="2400" dirty="0" smtClean="0"/>
            <a:t> Melaka </a:t>
          </a:r>
          <a:r>
            <a:rPr lang="en-MY" sz="2400" dirty="0" err="1" smtClean="0"/>
            <a:t>oleh</a:t>
          </a:r>
          <a:r>
            <a:rPr lang="en-MY" sz="2400" dirty="0" smtClean="0"/>
            <a:t> </a:t>
          </a:r>
          <a:r>
            <a:rPr lang="en-MY" sz="2400" dirty="0" err="1" smtClean="0"/>
            <a:t>Parameswara</a:t>
          </a:r>
          <a:r>
            <a:rPr lang="en-MY" sz="2400" dirty="0" smtClean="0"/>
            <a:t> </a:t>
          </a:r>
          <a:r>
            <a:rPr lang="en-MY" sz="2400" dirty="0" err="1" smtClean="0"/>
            <a:t>telah</a:t>
          </a:r>
          <a:r>
            <a:rPr lang="en-MY" sz="2400" dirty="0" smtClean="0"/>
            <a:t> </a:t>
          </a:r>
          <a:r>
            <a:rPr lang="en-MY" sz="2400" dirty="0" err="1" smtClean="0"/>
            <a:t>membuka</a:t>
          </a:r>
          <a:r>
            <a:rPr lang="en-MY" sz="2400" dirty="0" smtClean="0"/>
            <a:t> </a:t>
          </a:r>
          <a:r>
            <a:rPr lang="en-MY" sz="2400" dirty="0" err="1" smtClean="0"/>
            <a:t>lembaran</a:t>
          </a:r>
          <a:r>
            <a:rPr lang="en-MY" sz="2400" dirty="0" smtClean="0"/>
            <a:t> </a:t>
          </a:r>
          <a:r>
            <a:rPr lang="en-MY" sz="2400" dirty="0" err="1" smtClean="0"/>
            <a:t>baru</a:t>
          </a:r>
          <a:r>
            <a:rPr lang="en-MY" sz="2400" dirty="0" smtClean="0"/>
            <a:t> </a:t>
          </a:r>
          <a:r>
            <a:rPr lang="en-MY" sz="2400" dirty="0" err="1" smtClean="0"/>
            <a:t>dalam</a:t>
          </a:r>
          <a:r>
            <a:rPr lang="en-MY" sz="2400" dirty="0" smtClean="0"/>
            <a:t> </a:t>
          </a:r>
          <a:r>
            <a:rPr lang="en-MY" sz="2400" dirty="0" err="1" smtClean="0"/>
            <a:t>sejarah</a:t>
          </a:r>
          <a:r>
            <a:rPr lang="en-MY" sz="2400" dirty="0" smtClean="0"/>
            <a:t> </a:t>
          </a:r>
          <a:r>
            <a:rPr lang="en-MY" sz="2400" dirty="0" err="1" smtClean="0"/>
            <a:t>politik</a:t>
          </a:r>
          <a:r>
            <a:rPr lang="en-MY" sz="2400" dirty="0" smtClean="0"/>
            <a:t> </a:t>
          </a:r>
          <a:r>
            <a:rPr lang="en-MY" sz="2400" dirty="0" err="1" smtClean="0"/>
            <a:t>dan</a:t>
          </a:r>
          <a:r>
            <a:rPr lang="en-MY" sz="2400" dirty="0" smtClean="0"/>
            <a:t> </a:t>
          </a:r>
          <a:r>
            <a:rPr lang="en-MY" sz="2400" dirty="0" err="1" smtClean="0"/>
            <a:t>ekonomi</a:t>
          </a:r>
          <a:r>
            <a:rPr lang="en-MY" sz="2400" dirty="0" smtClean="0"/>
            <a:t> </a:t>
          </a:r>
          <a:r>
            <a:rPr lang="en-MY" sz="2400" dirty="0" err="1" smtClean="0"/>
            <a:t>semenanjung</a:t>
          </a:r>
          <a:r>
            <a:rPr lang="en-MY" sz="2400" dirty="0" smtClean="0"/>
            <a:t> Malaysia</a:t>
          </a:r>
          <a:endParaRPr lang="en-US" sz="2400" dirty="0"/>
        </a:p>
      </dgm:t>
    </dgm:pt>
    <dgm:pt modelId="{A24DE3A4-D41F-482C-83CD-80C1240E437D}" type="parTrans" cxnId="{80A68BB1-EF40-4908-939F-14240860C110}">
      <dgm:prSet/>
      <dgm:spPr/>
      <dgm:t>
        <a:bodyPr/>
        <a:lstStyle/>
        <a:p>
          <a:endParaRPr lang="en-US"/>
        </a:p>
      </dgm:t>
    </dgm:pt>
    <dgm:pt modelId="{2D1A6DA6-1287-413C-A9BC-CB430F340D7D}" type="sibTrans" cxnId="{80A68BB1-EF40-4908-939F-14240860C110}">
      <dgm:prSet/>
      <dgm:spPr/>
      <dgm:t>
        <a:bodyPr/>
        <a:lstStyle/>
        <a:p>
          <a:endParaRPr lang="en-US"/>
        </a:p>
      </dgm:t>
    </dgm:pt>
    <dgm:pt modelId="{59C24910-7029-467D-863B-5E7D17F00AF3}">
      <dgm:prSet phldrT="[Text]" custT="1"/>
      <dgm:spPr/>
      <dgm:t>
        <a:bodyPr/>
        <a:lstStyle/>
        <a:p>
          <a:r>
            <a:rPr lang="en-MY" sz="2400" dirty="0" err="1" smtClean="0"/>
            <a:t>Pertanian</a:t>
          </a:r>
          <a:r>
            <a:rPr lang="en-MY" sz="2400" dirty="0" smtClean="0"/>
            <a:t>, </a:t>
          </a:r>
          <a:r>
            <a:rPr lang="en-MY" sz="2400" dirty="0" err="1" smtClean="0"/>
            <a:t>penanaman</a:t>
          </a:r>
          <a:r>
            <a:rPr lang="en-MY" sz="2400" dirty="0" smtClean="0"/>
            <a:t> </a:t>
          </a:r>
          <a:r>
            <a:rPr lang="en-MY" sz="2400" dirty="0" err="1" smtClean="0"/>
            <a:t>padi</a:t>
          </a:r>
          <a:r>
            <a:rPr lang="en-MY" sz="2400" dirty="0" smtClean="0"/>
            <a:t> </a:t>
          </a:r>
          <a:r>
            <a:rPr lang="en-MY" sz="2400" dirty="0" err="1" smtClean="0"/>
            <a:t>dan</a:t>
          </a:r>
          <a:r>
            <a:rPr lang="en-MY" sz="2400" dirty="0" smtClean="0"/>
            <a:t> </a:t>
          </a:r>
          <a:r>
            <a:rPr lang="en-MY" sz="2400" dirty="0" err="1" smtClean="0"/>
            <a:t>tanaman</a:t>
          </a:r>
          <a:r>
            <a:rPr lang="en-MY" sz="2400" dirty="0" smtClean="0"/>
            <a:t> lain </a:t>
          </a:r>
          <a:r>
            <a:rPr lang="en-MY" sz="2400" dirty="0" err="1" smtClean="0"/>
            <a:t>dijalankan</a:t>
          </a:r>
          <a:r>
            <a:rPr lang="en-MY" sz="2400" dirty="0" smtClean="0"/>
            <a:t> </a:t>
          </a:r>
          <a:r>
            <a:rPr lang="en-MY" sz="2400" dirty="0" err="1" smtClean="0"/>
            <a:t>secara</a:t>
          </a:r>
          <a:r>
            <a:rPr lang="en-MY" sz="2400" dirty="0" smtClean="0"/>
            <a:t> </a:t>
          </a:r>
          <a:r>
            <a:rPr lang="en-MY" sz="2400" dirty="0" err="1" smtClean="0"/>
            <a:t>tradisional</a:t>
          </a:r>
          <a:r>
            <a:rPr lang="en-MY" sz="2400" dirty="0" smtClean="0"/>
            <a:t> </a:t>
          </a:r>
          <a:r>
            <a:rPr lang="en-MY" sz="2400" dirty="0" err="1" smtClean="0"/>
            <a:t>dan</a:t>
          </a:r>
          <a:r>
            <a:rPr lang="en-MY" sz="2400" dirty="0" smtClean="0"/>
            <a:t> </a:t>
          </a:r>
          <a:r>
            <a:rPr lang="en-MY" sz="2400" dirty="0" err="1" smtClean="0"/>
            <a:t>kecil-kecilan</a:t>
          </a:r>
          <a:r>
            <a:rPr lang="en-MY" sz="2400" dirty="0" smtClean="0"/>
            <a:t>	</a:t>
          </a:r>
          <a:endParaRPr lang="en-US" sz="2400" dirty="0"/>
        </a:p>
      </dgm:t>
    </dgm:pt>
    <dgm:pt modelId="{DA302D42-DC22-40C9-A4B2-768B05B2BDB5}" type="parTrans" cxnId="{3BAB2EAB-2387-4400-996E-754D92EBA484}">
      <dgm:prSet/>
      <dgm:spPr/>
      <dgm:t>
        <a:bodyPr/>
        <a:lstStyle/>
        <a:p>
          <a:endParaRPr lang="en-US"/>
        </a:p>
      </dgm:t>
    </dgm:pt>
    <dgm:pt modelId="{ACE1D3DD-DB30-4CD7-9531-493B3AFEEE4D}" type="sibTrans" cxnId="{3BAB2EAB-2387-4400-996E-754D92EBA484}">
      <dgm:prSet/>
      <dgm:spPr/>
      <dgm:t>
        <a:bodyPr/>
        <a:lstStyle/>
        <a:p>
          <a:endParaRPr lang="en-US"/>
        </a:p>
      </dgm:t>
    </dgm:pt>
    <dgm:pt modelId="{2150791C-E1CA-431B-A0B2-11164BFADBF7}">
      <dgm:prSet phldrT="[Text]"/>
      <dgm:spPr/>
      <dgm:t>
        <a:bodyPr/>
        <a:lstStyle/>
        <a:p>
          <a:r>
            <a:rPr lang="en-MY" dirty="0" err="1" smtClean="0"/>
            <a:t>Pembesar</a:t>
          </a:r>
          <a:r>
            <a:rPr lang="en-MY" dirty="0" smtClean="0"/>
            <a:t> </a:t>
          </a:r>
          <a:r>
            <a:rPr lang="en-MY" dirty="0" err="1" smtClean="0"/>
            <a:t>negeri</a:t>
          </a:r>
          <a:r>
            <a:rPr lang="en-MY" dirty="0" smtClean="0"/>
            <a:t>  </a:t>
          </a:r>
          <a:r>
            <a:rPr lang="en-MY" dirty="0" err="1" smtClean="0"/>
            <a:t>atau</a:t>
          </a:r>
          <a:r>
            <a:rPr lang="en-MY" dirty="0" smtClean="0"/>
            <a:t> </a:t>
          </a:r>
          <a:r>
            <a:rPr lang="en-MY" dirty="0" err="1" smtClean="0"/>
            <a:t>golongan</a:t>
          </a:r>
          <a:r>
            <a:rPr lang="en-MY" dirty="0" smtClean="0"/>
            <a:t> </a:t>
          </a:r>
          <a:r>
            <a:rPr lang="en-MY" dirty="0" err="1" smtClean="0"/>
            <a:t>bangsawan</a:t>
          </a:r>
          <a:r>
            <a:rPr lang="en-MY" dirty="0" smtClean="0"/>
            <a:t> </a:t>
          </a:r>
          <a:r>
            <a:rPr lang="en-MY" dirty="0" err="1" smtClean="0"/>
            <a:t>biasanya</a:t>
          </a:r>
          <a:r>
            <a:rPr lang="en-MY" dirty="0" smtClean="0"/>
            <a:t> </a:t>
          </a:r>
          <a:r>
            <a:rPr lang="en-MY" dirty="0" err="1" smtClean="0"/>
            <a:t>memungut</a:t>
          </a:r>
          <a:r>
            <a:rPr lang="en-MY" dirty="0" smtClean="0"/>
            <a:t> </a:t>
          </a:r>
          <a:r>
            <a:rPr lang="en-MY" dirty="0" err="1" smtClean="0"/>
            <a:t>cukai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pertanian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barang</a:t>
          </a:r>
          <a:r>
            <a:rPr lang="en-MY" dirty="0" smtClean="0"/>
            <a:t> </a:t>
          </a:r>
          <a:r>
            <a:rPr lang="en-MY" dirty="0" err="1" smtClean="0"/>
            <a:t>dagangan</a:t>
          </a:r>
          <a:r>
            <a:rPr lang="en-MY" dirty="0" smtClean="0"/>
            <a:t> </a:t>
          </a:r>
          <a:r>
            <a:rPr lang="en-MY" dirty="0" err="1" smtClean="0"/>
            <a:t>sebagai</a:t>
          </a:r>
          <a:r>
            <a:rPr lang="en-MY" dirty="0" smtClean="0"/>
            <a:t> </a:t>
          </a:r>
          <a:r>
            <a:rPr lang="en-MY" dirty="0" err="1" smtClean="0"/>
            <a:t>hasil</a:t>
          </a:r>
          <a:r>
            <a:rPr lang="en-MY" dirty="0" smtClean="0"/>
            <a:t> </a:t>
          </a:r>
          <a:r>
            <a:rPr lang="en-MY" dirty="0" err="1" smtClean="0"/>
            <a:t>negara</a:t>
          </a:r>
          <a:r>
            <a:rPr lang="en-MY" dirty="0" smtClean="0"/>
            <a:t>	</a:t>
          </a:r>
          <a:endParaRPr lang="en-US" dirty="0"/>
        </a:p>
      </dgm:t>
    </dgm:pt>
    <dgm:pt modelId="{3BC350A7-092F-4F22-9A18-47CC310CE75F}" type="parTrans" cxnId="{FF990420-6E34-4B82-8BA0-A6A5DFB0C608}">
      <dgm:prSet/>
      <dgm:spPr/>
      <dgm:t>
        <a:bodyPr/>
        <a:lstStyle/>
        <a:p>
          <a:endParaRPr lang="en-US"/>
        </a:p>
      </dgm:t>
    </dgm:pt>
    <dgm:pt modelId="{D3B9527C-7D27-4EB3-A415-110184C3A297}" type="sibTrans" cxnId="{FF990420-6E34-4B82-8BA0-A6A5DFB0C608}">
      <dgm:prSet/>
      <dgm:spPr/>
      <dgm:t>
        <a:bodyPr/>
        <a:lstStyle/>
        <a:p>
          <a:endParaRPr lang="en-US"/>
        </a:p>
      </dgm:t>
    </dgm:pt>
    <dgm:pt modelId="{2025B8C0-2669-4A19-8E4D-E714F1ED09F7}">
      <dgm:prSet phldrT="[Text]" custT="1"/>
      <dgm:spPr/>
      <dgm:t>
        <a:bodyPr/>
        <a:lstStyle/>
        <a:p>
          <a:r>
            <a:rPr lang="en-MY" sz="2400" dirty="0" err="1" smtClean="0"/>
            <a:t>Eropah</a:t>
          </a:r>
          <a:r>
            <a:rPr lang="en-MY" sz="2400" dirty="0" smtClean="0"/>
            <a:t> </a:t>
          </a:r>
          <a:r>
            <a:rPr lang="en-MY" sz="2400" dirty="0" err="1" smtClean="0"/>
            <a:t>mempunyai</a:t>
          </a:r>
          <a:r>
            <a:rPr lang="en-MY" sz="2400" dirty="0" smtClean="0"/>
            <a:t> </a:t>
          </a:r>
          <a:r>
            <a:rPr lang="en-MY" sz="2400" dirty="0" err="1" smtClean="0"/>
            <a:t>keinginan</a:t>
          </a:r>
          <a:r>
            <a:rPr lang="en-MY" sz="2400" dirty="0" smtClean="0"/>
            <a:t> </a:t>
          </a:r>
          <a:r>
            <a:rPr lang="en-MY" sz="2400" dirty="0" err="1" smtClean="0"/>
            <a:t>untuk</a:t>
          </a:r>
          <a:r>
            <a:rPr lang="en-MY" sz="2400" dirty="0" smtClean="0"/>
            <a:t> </a:t>
          </a:r>
          <a:r>
            <a:rPr lang="en-MY" sz="2400" dirty="0" err="1" smtClean="0"/>
            <a:t>menguasai</a:t>
          </a:r>
          <a:r>
            <a:rPr lang="en-MY" sz="2400" dirty="0" smtClean="0"/>
            <a:t> </a:t>
          </a:r>
          <a:r>
            <a:rPr lang="en-MY" sz="2400" dirty="0" err="1" smtClean="0"/>
            <a:t>kekayaan</a:t>
          </a:r>
          <a:r>
            <a:rPr lang="en-MY" sz="2400" dirty="0" smtClean="0"/>
            <a:t> </a:t>
          </a:r>
          <a:r>
            <a:rPr lang="en-MY" sz="2400" dirty="0" err="1" smtClean="0"/>
            <a:t>ekonomi</a:t>
          </a:r>
          <a:r>
            <a:rPr lang="en-MY" sz="2400" dirty="0" smtClean="0"/>
            <a:t> di </a:t>
          </a:r>
          <a:r>
            <a:rPr lang="en-MY" sz="2400" dirty="0" err="1" smtClean="0"/>
            <a:t>jalan</a:t>
          </a:r>
          <a:r>
            <a:rPr lang="en-MY" sz="2400" dirty="0" smtClean="0"/>
            <a:t> </a:t>
          </a:r>
          <a:r>
            <a:rPr lang="en-MY" sz="2400" dirty="0" err="1" smtClean="0"/>
            <a:t>laut</a:t>
          </a:r>
          <a:r>
            <a:rPr lang="en-MY" sz="2400" dirty="0" smtClean="0"/>
            <a:t> </a:t>
          </a:r>
          <a:r>
            <a:rPr lang="en-MY" sz="2400" dirty="0" err="1" smtClean="0"/>
            <a:t>Timur</a:t>
          </a:r>
          <a:r>
            <a:rPr lang="en-MY" sz="2400" dirty="0" smtClean="0"/>
            <a:t> Barat </a:t>
          </a:r>
          <a:r>
            <a:rPr lang="en-MY" sz="2400" dirty="0" err="1" smtClean="0"/>
            <a:t>ini</a:t>
          </a:r>
          <a:endParaRPr lang="en-US" sz="2400" dirty="0"/>
        </a:p>
      </dgm:t>
    </dgm:pt>
    <dgm:pt modelId="{0231572A-35F9-46D7-9435-FCBA0D7D7C04}" type="parTrans" cxnId="{3BB16AD3-7ACE-4577-ABFD-A817A635A59A}">
      <dgm:prSet/>
      <dgm:spPr/>
      <dgm:t>
        <a:bodyPr/>
        <a:lstStyle/>
        <a:p>
          <a:endParaRPr lang="en-US"/>
        </a:p>
      </dgm:t>
    </dgm:pt>
    <dgm:pt modelId="{2874E27F-DF82-4A6F-B900-CD9CEAAC71E6}" type="sibTrans" cxnId="{3BB16AD3-7ACE-4577-ABFD-A817A635A59A}">
      <dgm:prSet/>
      <dgm:spPr/>
      <dgm:t>
        <a:bodyPr/>
        <a:lstStyle/>
        <a:p>
          <a:endParaRPr lang="en-US"/>
        </a:p>
      </dgm:t>
    </dgm:pt>
    <dgm:pt modelId="{EB935CCB-1B69-4B70-AABE-B1146DC37A8A}" type="pres">
      <dgm:prSet presAssocID="{473085EA-2519-4587-AFEA-449D442F22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7199B-B57F-4CC0-81E2-98BABE403D49}" type="pres">
      <dgm:prSet presAssocID="{CC5756ED-32F8-433D-9329-9EE224DF461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09D0C-DBD7-4C00-B73B-80805EC18EBE}" type="pres">
      <dgm:prSet presAssocID="{71EF787C-A8BF-4C0D-AEB6-21547E6639E5}" presName="sibTrans" presStyleCnt="0"/>
      <dgm:spPr/>
    </dgm:pt>
    <dgm:pt modelId="{0F1A0B16-ABAF-4F04-B21D-C7C9C4027D88}" type="pres">
      <dgm:prSet presAssocID="{7FCDB3E1-E6F5-403C-9656-BDF4F2FDC4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3B8B3-74CE-45F4-8732-2C2DE9E29646}" type="pres">
      <dgm:prSet presAssocID="{5C00F82F-EF5F-45E4-8788-F46D5D239A2B}" presName="sibTrans" presStyleCnt="0"/>
      <dgm:spPr/>
    </dgm:pt>
    <dgm:pt modelId="{62B4DDD1-7544-485B-9B59-8D5F39CA9B23}" type="pres">
      <dgm:prSet presAssocID="{9CAAF81D-8708-47B2-B6A8-76490118F7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4C2BF-BF37-442B-9014-0D1717078E2E}" type="pres">
      <dgm:prSet presAssocID="{2D1A6DA6-1287-413C-A9BC-CB430F340D7D}" presName="sibTrans" presStyleCnt="0"/>
      <dgm:spPr/>
    </dgm:pt>
    <dgm:pt modelId="{72FA244B-164B-4157-B9A3-B0616B45C173}" type="pres">
      <dgm:prSet presAssocID="{59C24910-7029-467D-863B-5E7D17F00AF3}" presName="node" presStyleLbl="node1" presStyleIdx="3" presStyleCnt="6" custLinFactNeighborX="-1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75675-8693-4071-A04E-6DF90D53626D}" type="pres">
      <dgm:prSet presAssocID="{ACE1D3DD-DB30-4CD7-9531-493B3AFEEE4D}" presName="sibTrans" presStyleCnt="0"/>
      <dgm:spPr/>
    </dgm:pt>
    <dgm:pt modelId="{635781EB-C430-4972-9899-7898566FE167}" type="pres">
      <dgm:prSet presAssocID="{2150791C-E1CA-431B-A0B2-11164BFADBF7}" presName="node" presStyleLbl="node1" presStyleIdx="4" presStyleCnt="6" custLinFactNeighborX="0" custLinFactNeighborY="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54C88-21E3-43F2-B760-76C6C64646A0}" type="pres">
      <dgm:prSet presAssocID="{D3B9527C-7D27-4EB3-A415-110184C3A297}" presName="sibTrans" presStyleCnt="0"/>
      <dgm:spPr/>
    </dgm:pt>
    <dgm:pt modelId="{6193061D-D2AB-4ED7-ADB1-91BB3CF2C1C9}" type="pres">
      <dgm:prSet presAssocID="{2025B8C0-2669-4A19-8E4D-E714F1ED09F7}" presName="node" presStyleLbl="node1" presStyleIdx="5" presStyleCnt="6" custLinFactNeighborX="0" custLinFactNeighborY="2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3A34FE-E720-45DD-8FF9-9CDBD0041268}" type="presOf" srcId="{7FCDB3E1-E6F5-403C-9656-BDF4F2FDC483}" destId="{0F1A0B16-ABAF-4F04-B21D-C7C9C4027D88}" srcOrd="0" destOrd="0" presId="urn:microsoft.com/office/officeart/2005/8/layout/default"/>
    <dgm:cxn modelId="{A0E3DA51-0318-40E0-9661-326D18116761}" type="presOf" srcId="{473085EA-2519-4587-AFEA-449D442F22F8}" destId="{EB935CCB-1B69-4B70-AABE-B1146DC37A8A}" srcOrd="0" destOrd="0" presId="urn:microsoft.com/office/officeart/2005/8/layout/default"/>
    <dgm:cxn modelId="{84F9E8E9-7157-4E00-9C66-EA1FC92C79E0}" type="presOf" srcId="{2025B8C0-2669-4A19-8E4D-E714F1ED09F7}" destId="{6193061D-D2AB-4ED7-ADB1-91BB3CF2C1C9}" srcOrd="0" destOrd="0" presId="urn:microsoft.com/office/officeart/2005/8/layout/default"/>
    <dgm:cxn modelId="{80A68BB1-EF40-4908-939F-14240860C110}" srcId="{473085EA-2519-4587-AFEA-449D442F22F8}" destId="{9CAAF81D-8708-47B2-B6A8-76490118F765}" srcOrd="2" destOrd="0" parTransId="{A24DE3A4-D41F-482C-83CD-80C1240E437D}" sibTransId="{2D1A6DA6-1287-413C-A9BC-CB430F340D7D}"/>
    <dgm:cxn modelId="{FF990420-6E34-4B82-8BA0-A6A5DFB0C608}" srcId="{473085EA-2519-4587-AFEA-449D442F22F8}" destId="{2150791C-E1CA-431B-A0B2-11164BFADBF7}" srcOrd="4" destOrd="0" parTransId="{3BC350A7-092F-4F22-9A18-47CC310CE75F}" sibTransId="{D3B9527C-7D27-4EB3-A415-110184C3A297}"/>
    <dgm:cxn modelId="{84097ED6-8800-472B-9C7F-AB6D5DC72D6A}" type="presOf" srcId="{2150791C-E1CA-431B-A0B2-11164BFADBF7}" destId="{635781EB-C430-4972-9899-7898566FE167}" srcOrd="0" destOrd="0" presId="urn:microsoft.com/office/officeart/2005/8/layout/default"/>
    <dgm:cxn modelId="{3BB16AD3-7ACE-4577-ABFD-A817A635A59A}" srcId="{473085EA-2519-4587-AFEA-449D442F22F8}" destId="{2025B8C0-2669-4A19-8E4D-E714F1ED09F7}" srcOrd="5" destOrd="0" parTransId="{0231572A-35F9-46D7-9435-FCBA0D7D7C04}" sibTransId="{2874E27F-DF82-4A6F-B900-CD9CEAAC71E6}"/>
    <dgm:cxn modelId="{E0A06CBB-B9F4-49C1-B5B4-931FAB6FDC4E}" srcId="{473085EA-2519-4587-AFEA-449D442F22F8}" destId="{CC5756ED-32F8-433D-9329-9EE224DF4616}" srcOrd="0" destOrd="0" parTransId="{ED43D56E-F5A6-47D4-9AB0-F2FCDB90377C}" sibTransId="{71EF787C-A8BF-4C0D-AEB6-21547E6639E5}"/>
    <dgm:cxn modelId="{D4DD179B-8457-40D4-80C1-1E39B4D00EF3}" type="presOf" srcId="{CC5756ED-32F8-433D-9329-9EE224DF4616}" destId="{DF57199B-B57F-4CC0-81E2-98BABE403D49}" srcOrd="0" destOrd="0" presId="urn:microsoft.com/office/officeart/2005/8/layout/default"/>
    <dgm:cxn modelId="{8BA7504D-2785-4855-A85A-C6C844A2FEA9}" type="presOf" srcId="{9CAAF81D-8708-47B2-B6A8-76490118F765}" destId="{62B4DDD1-7544-485B-9B59-8D5F39CA9B23}" srcOrd="0" destOrd="0" presId="urn:microsoft.com/office/officeart/2005/8/layout/default"/>
    <dgm:cxn modelId="{3BAB2EAB-2387-4400-996E-754D92EBA484}" srcId="{473085EA-2519-4587-AFEA-449D442F22F8}" destId="{59C24910-7029-467D-863B-5E7D17F00AF3}" srcOrd="3" destOrd="0" parTransId="{DA302D42-DC22-40C9-A4B2-768B05B2BDB5}" sibTransId="{ACE1D3DD-DB30-4CD7-9531-493B3AFEEE4D}"/>
    <dgm:cxn modelId="{449E4935-0B00-4B58-A539-7BA2C3F0CE77}" type="presOf" srcId="{59C24910-7029-467D-863B-5E7D17F00AF3}" destId="{72FA244B-164B-4157-B9A3-B0616B45C173}" srcOrd="0" destOrd="0" presId="urn:microsoft.com/office/officeart/2005/8/layout/default"/>
    <dgm:cxn modelId="{7C9539A1-C7D9-4007-8682-651DE95C7FF2}" srcId="{473085EA-2519-4587-AFEA-449D442F22F8}" destId="{7FCDB3E1-E6F5-403C-9656-BDF4F2FDC483}" srcOrd="1" destOrd="0" parTransId="{27BC3FA9-F119-426C-8049-C742BD833E4A}" sibTransId="{5C00F82F-EF5F-45E4-8788-F46D5D239A2B}"/>
    <dgm:cxn modelId="{66B4B186-F1B5-408A-8535-944BDC582293}" type="presParOf" srcId="{EB935CCB-1B69-4B70-AABE-B1146DC37A8A}" destId="{DF57199B-B57F-4CC0-81E2-98BABE403D49}" srcOrd="0" destOrd="0" presId="urn:microsoft.com/office/officeart/2005/8/layout/default"/>
    <dgm:cxn modelId="{241467F8-B0C9-4E85-BF5E-2247FCD3A06C}" type="presParOf" srcId="{EB935CCB-1B69-4B70-AABE-B1146DC37A8A}" destId="{1A309D0C-DBD7-4C00-B73B-80805EC18EBE}" srcOrd="1" destOrd="0" presId="urn:microsoft.com/office/officeart/2005/8/layout/default"/>
    <dgm:cxn modelId="{2429912C-071D-4EB0-8C4B-F40D4F360869}" type="presParOf" srcId="{EB935CCB-1B69-4B70-AABE-B1146DC37A8A}" destId="{0F1A0B16-ABAF-4F04-B21D-C7C9C4027D88}" srcOrd="2" destOrd="0" presId="urn:microsoft.com/office/officeart/2005/8/layout/default"/>
    <dgm:cxn modelId="{DD2785C5-1666-4AE7-A33B-E8C4C6F69C16}" type="presParOf" srcId="{EB935CCB-1B69-4B70-AABE-B1146DC37A8A}" destId="{2683B8B3-74CE-45F4-8732-2C2DE9E29646}" srcOrd="3" destOrd="0" presId="urn:microsoft.com/office/officeart/2005/8/layout/default"/>
    <dgm:cxn modelId="{5D9048CB-A1EE-4F88-AAC0-CF7BC0366668}" type="presParOf" srcId="{EB935CCB-1B69-4B70-AABE-B1146DC37A8A}" destId="{62B4DDD1-7544-485B-9B59-8D5F39CA9B23}" srcOrd="4" destOrd="0" presId="urn:microsoft.com/office/officeart/2005/8/layout/default"/>
    <dgm:cxn modelId="{FBDB54EA-044B-4133-AB5F-A998CFE8F274}" type="presParOf" srcId="{EB935CCB-1B69-4B70-AABE-B1146DC37A8A}" destId="{3504C2BF-BF37-442B-9014-0D1717078E2E}" srcOrd="5" destOrd="0" presId="urn:microsoft.com/office/officeart/2005/8/layout/default"/>
    <dgm:cxn modelId="{D8A0979C-9641-4B46-BA5B-683B5E3EF3FB}" type="presParOf" srcId="{EB935CCB-1B69-4B70-AABE-B1146DC37A8A}" destId="{72FA244B-164B-4157-B9A3-B0616B45C173}" srcOrd="6" destOrd="0" presId="urn:microsoft.com/office/officeart/2005/8/layout/default"/>
    <dgm:cxn modelId="{4B238DA8-387F-4038-904E-FD5C2DEB99F5}" type="presParOf" srcId="{EB935CCB-1B69-4B70-AABE-B1146DC37A8A}" destId="{6FF75675-8693-4071-A04E-6DF90D53626D}" srcOrd="7" destOrd="0" presId="urn:microsoft.com/office/officeart/2005/8/layout/default"/>
    <dgm:cxn modelId="{8C1BBF33-EC38-47FC-9339-503FA9A65A3F}" type="presParOf" srcId="{EB935CCB-1B69-4B70-AABE-B1146DC37A8A}" destId="{635781EB-C430-4972-9899-7898566FE167}" srcOrd="8" destOrd="0" presId="urn:microsoft.com/office/officeart/2005/8/layout/default"/>
    <dgm:cxn modelId="{369292DC-841B-477D-9682-CB206A0C6DBA}" type="presParOf" srcId="{EB935CCB-1B69-4B70-AABE-B1146DC37A8A}" destId="{B6654C88-21E3-43F2-B760-76C6C64646A0}" srcOrd="9" destOrd="0" presId="urn:microsoft.com/office/officeart/2005/8/layout/default"/>
    <dgm:cxn modelId="{C158080D-2742-4D61-9037-1850B4388925}" type="presParOf" srcId="{EB935CCB-1B69-4B70-AABE-B1146DC37A8A}" destId="{6193061D-D2AB-4ED7-ADB1-91BB3CF2C1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48569-7FB6-4085-8F8E-864B73F8B9B1}" type="doc">
      <dgm:prSet loTypeId="urn:microsoft.com/office/officeart/2005/8/layout/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731818-E3E2-47E7-9C4B-FD1F09694ED6}">
      <dgm:prSet phldrT="[Text]" custT="1"/>
      <dgm:spPr/>
      <dgm:t>
        <a:bodyPr/>
        <a:lstStyle/>
        <a:p>
          <a:r>
            <a:rPr lang="en-MY" sz="1600" dirty="0" err="1" smtClean="0"/>
            <a:t>Kedudukan</a:t>
          </a:r>
          <a:r>
            <a:rPr lang="en-MY" sz="1600" dirty="0" smtClean="0"/>
            <a:t> yang </a:t>
          </a:r>
          <a:r>
            <a:rPr lang="en-MY" sz="1600" dirty="0" err="1" smtClean="0"/>
            <a:t>tidak</a:t>
          </a:r>
          <a:r>
            <a:rPr lang="en-MY" sz="1600" dirty="0" smtClean="0"/>
            <a:t> </a:t>
          </a:r>
          <a:r>
            <a:rPr lang="en-MY" sz="1600" dirty="0" err="1" smtClean="0"/>
            <a:t>seimbang</a:t>
          </a:r>
          <a:r>
            <a:rPr lang="en-MY" sz="1600" dirty="0" smtClean="0"/>
            <a:t> </a:t>
          </a:r>
          <a:r>
            <a:rPr lang="en-MY" sz="1600" dirty="0" err="1" smtClean="0"/>
            <a:t>dalam</a:t>
          </a:r>
          <a:r>
            <a:rPr lang="en-MY" sz="1600" dirty="0" smtClean="0"/>
            <a:t> </a:t>
          </a:r>
          <a:r>
            <a:rPr lang="en-MY" sz="1600" dirty="0" err="1" smtClean="0"/>
            <a:t>ekonomi</a:t>
          </a:r>
          <a:r>
            <a:rPr lang="en-MY" sz="1600" dirty="0" smtClean="0"/>
            <a:t> </a:t>
          </a:r>
          <a:r>
            <a:rPr lang="en-MY" sz="1600" dirty="0" err="1" smtClean="0"/>
            <a:t>kerana</a:t>
          </a:r>
          <a:r>
            <a:rPr lang="en-MY" sz="1600" dirty="0" smtClean="0"/>
            <a:t> </a:t>
          </a:r>
          <a:r>
            <a:rPr lang="en-MY" sz="1600" dirty="0" err="1" smtClean="0"/>
            <a:t>dasar</a:t>
          </a:r>
          <a:r>
            <a:rPr lang="en-MY" sz="1600" dirty="0" smtClean="0"/>
            <a:t> </a:t>
          </a:r>
          <a:r>
            <a:rPr lang="en-MY" sz="1600" dirty="0" err="1" smtClean="0"/>
            <a:t>pecah</a:t>
          </a:r>
          <a:r>
            <a:rPr lang="en-MY" sz="1600" dirty="0" smtClean="0"/>
            <a:t> </a:t>
          </a:r>
          <a:r>
            <a:rPr lang="en-MY" sz="1600" dirty="0" err="1" smtClean="0"/>
            <a:t>dan</a:t>
          </a:r>
          <a:r>
            <a:rPr lang="en-MY" sz="1600" dirty="0" smtClean="0"/>
            <a:t> </a:t>
          </a:r>
          <a:r>
            <a:rPr lang="en-MY" sz="1600" dirty="0" err="1" smtClean="0"/>
            <a:t>perintah</a:t>
          </a:r>
          <a:r>
            <a:rPr lang="en-MY" sz="1600" dirty="0" smtClean="0"/>
            <a:t> yang </a:t>
          </a:r>
          <a:r>
            <a:rPr lang="en-MY" sz="1600" dirty="0" err="1" smtClean="0"/>
            <a:t>dijalankan</a:t>
          </a:r>
          <a:r>
            <a:rPr lang="en-MY" sz="1600" dirty="0" smtClean="0"/>
            <a:t> </a:t>
          </a:r>
          <a:r>
            <a:rPr lang="en-MY" sz="1600" dirty="0" err="1" smtClean="0"/>
            <a:t>oleh</a:t>
          </a:r>
          <a:r>
            <a:rPr lang="en-MY" sz="1600" dirty="0" smtClean="0"/>
            <a:t> </a:t>
          </a:r>
          <a:r>
            <a:rPr lang="en-MY" sz="1600" dirty="0" err="1" smtClean="0"/>
            <a:t>Inggeris</a:t>
          </a:r>
          <a:endParaRPr lang="en-US" sz="1600" dirty="0"/>
        </a:p>
      </dgm:t>
    </dgm:pt>
    <dgm:pt modelId="{DD2B75D1-078E-42F7-8067-026039CBC406}" type="parTrans" cxnId="{4C42ED92-5B2C-46E0-9A0B-4F376B1D3175}">
      <dgm:prSet/>
      <dgm:spPr/>
      <dgm:t>
        <a:bodyPr/>
        <a:lstStyle/>
        <a:p>
          <a:endParaRPr lang="en-US"/>
        </a:p>
      </dgm:t>
    </dgm:pt>
    <dgm:pt modelId="{3D3D1591-F2AB-48F2-9000-8798752FCA43}" type="sibTrans" cxnId="{4C42ED92-5B2C-46E0-9A0B-4F376B1D3175}">
      <dgm:prSet/>
      <dgm:spPr/>
      <dgm:t>
        <a:bodyPr/>
        <a:lstStyle/>
        <a:p>
          <a:endParaRPr lang="en-US"/>
        </a:p>
      </dgm:t>
    </dgm:pt>
    <dgm:pt modelId="{0292B383-6FD0-466F-AADC-E241B777874A}">
      <dgm:prSet phldrT="[Text]" custT="1"/>
      <dgm:spPr/>
      <dgm:t>
        <a:bodyPr/>
        <a:lstStyle/>
        <a:p>
          <a:r>
            <a:rPr lang="en-MY" sz="1400" dirty="0" err="1" smtClean="0"/>
            <a:t>Kerajaan</a:t>
          </a:r>
          <a:r>
            <a:rPr lang="en-MY" sz="1400" dirty="0" smtClean="0"/>
            <a:t> </a:t>
          </a:r>
          <a:r>
            <a:rPr lang="en-MY" sz="1400" dirty="0" err="1" smtClean="0"/>
            <a:t>menjalankan</a:t>
          </a:r>
          <a:r>
            <a:rPr lang="en-MY" sz="1400" dirty="0" smtClean="0"/>
            <a:t> </a:t>
          </a:r>
          <a:r>
            <a:rPr lang="en-MY" sz="1400" dirty="0" err="1" smtClean="0"/>
            <a:t>strategi</a:t>
          </a:r>
          <a:r>
            <a:rPr lang="en-MY" sz="1400" dirty="0" smtClean="0"/>
            <a:t> </a:t>
          </a:r>
          <a:r>
            <a:rPr lang="en-MY" sz="1400" dirty="0" err="1" smtClean="0"/>
            <a:t>penyusunan</a:t>
          </a:r>
          <a:r>
            <a:rPr lang="en-MY" sz="1400" dirty="0" smtClean="0"/>
            <a:t> </a:t>
          </a:r>
          <a:r>
            <a:rPr lang="en-MY" sz="1400" dirty="0" err="1" smtClean="0"/>
            <a:t>semula</a:t>
          </a:r>
          <a:r>
            <a:rPr lang="en-MY" sz="1400" dirty="0" smtClean="0"/>
            <a:t> </a:t>
          </a:r>
          <a:r>
            <a:rPr lang="en-MY" sz="1400" dirty="0" err="1" smtClean="0"/>
            <a:t>untuk</a:t>
          </a:r>
          <a:r>
            <a:rPr lang="en-MY" sz="1400" dirty="0" smtClean="0"/>
            <a:t> </a:t>
          </a:r>
          <a:r>
            <a:rPr lang="en-MY" sz="1400" dirty="0" err="1" smtClean="0"/>
            <a:t>menggalakkan</a:t>
          </a:r>
          <a:r>
            <a:rPr lang="en-MY" sz="1400" dirty="0" smtClean="0"/>
            <a:t> </a:t>
          </a:r>
          <a:r>
            <a:rPr lang="en-MY" sz="1400" dirty="0" err="1" smtClean="0"/>
            <a:t>kemajuan</a:t>
          </a:r>
          <a:r>
            <a:rPr lang="en-MY" sz="1400" dirty="0" smtClean="0"/>
            <a:t> </a:t>
          </a:r>
          <a:r>
            <a:rPr lang="en-MY" sz="1400" dirty="0" err="1" smtClean="0"/>
            <a:t>ekonomi</a:t>
          </a:r>
          <a:r>
            <a:rPr lang="en-MY" sz="1400" dirty="0" smtClean="0"/>
            <a:t> </a:t>
          </a:r>
          <a:r>
            <a:rPr lang="en-MY" sz="1400" dirty="0" err="1" smtClean="0"/>
            <a:t>semua</a:t>
          </a:r>
          <a:r>
            <a:rPr lang="en-MY" sz="1400" dirty="0" smtClean="0"/>
            <a:t> </a:t>
          </a:r>
          <a:r>
            <a:rPr lang="en-MY" sz="1400" dirty="0" err="1" smtClean="0"/>
            <a:t>golongan</a:t>
          </a:r>
          <a:r>
            <a:rPr lang="en-MY" sz="1400" dirty="0" smtClean="0"/>
            <a:t> </a:t>
          </a:r>
          <a:r>
            <a:rPr lang="en-MY" sz="1400" dirty="0" err="1" smtClean="0"/>
            <a:t>masyarakat</a:t>
          </a:r>
          <a:r>
            <a:rPr lang="en-MY" sz="1400" dirty="0" smtClean="0"/>
            <a:t> : </a:t>
          </a:r>
          <a:r>
            <a:rPr lang="en-MY" sz="1400" dirty="0" err="1" smtClean="0"/>
            <a:t>Rancangan</a:t>
          </a:r>
          <a:r>
            <a:rPr lang="en-MY" sz="1400" dirty="0" smtClean="0"/>
            <a:t> Malaya </a:t>
          </a:r>
          <a:r>
            <a:rPr lang="en-MY" sz="1400" dirty="0" err="1" smtClean="0"/>
            <a:t>Pertama</a:t>
          </a:r>
          <a:r>
            <a:rPr lang="en-MY" sz="1400" dirty="0" smtClean="0"/>
            <a:t> (RPE1) 1956 - 1960 </a:t>
          </a:r>
          <a:endParaRPr lang="en-US" sz="1400" dirty="0"/>
        </a:p>
      </dgm:t>
    </dgm:pt>
    <dgm:pt modelId="{908F355E-14FF-4228-92D0-D5264B15841C}" type="parTrans" cxnId="{2AB6002F-7DF3-4B41-9351-7FE353EED50C}">
      <dgm:prSet/>
      <dgm:spPr/>
      <dgm:t>
        <a:bodyPr/>
        <a:lstStyle/>
        <a:p>
          <a:endParaRPr lang="en-US"/>
        </a:p>
      </dgm:t>
    </dgm:pt>
    <dgm:pt modelId="{7543DFD1-ADD8-4D26-970A-6465B00F9FCF}" type="sibTrans" cxnId="{2AB6002F-7DF3-4B41-9351-7FE353EED50C}">
      <dgm:prSet/>
      <dgm:spPr/>
      <dgm:t>
        <a:bodyPr/>
        <a:lstStyle/>
        <a:p>
          <a:endParaRPr lang="en-US"/>
        </a:p>
      </dgm:t>
    </dgm:pt>
    <dgm:pt modelId="{41BC665D-834D-4581-BEB6-1DFA5CCF1C94}">
      <dgm:prSet phldrT="[Text]" custT="1"/>
      <dgm:spPr/>
      <dgm:t>
        <a:bodyPr/>
        <a:lstStyle/>
        <a:p>
          <a:r>
            <a:rPr lang="en-MY" sz="1600" dirty="0" err="1" smtClean="0"/>
            <a:t>Lembaga</a:t>
          </a:r>
          <a:r>
            <a:rPr lang="en-MY" sz="1600" dirty="0" smtClean="0"/>
            <a:t> </a:t>
          </a:r>
          <a:r>
            <a:rPr lang="en-MY" sz="1600" dirty="0" err="1" smtClean="0"/>
            <a:t>Kemajuan</a:t>
          </a:r>
          <a:r>
            <a:rPr lang="en-MY" sz="1600" dirty="0" smtClean="0"/>
            <a:t> Tanah </a:t>
          </a:r>
          <a:r>
            <a:rPr lang="en-MY" sz="1600" dirty="0" err="1" smtClean="0"/>
            <a:t>Persukutuan</a:t>
          </a:r>
          <a:r>
            <a:rPr lang="en-MY" sz="1600" dirty="0" smtClean="0"/>
            <a:t> ( FELDA) </a:t>
          </a:r>
          <a:r>
            <a:rPr lang="en-MY" sz="1600" dirty="0" err="1" smtClean="0"/>
            <a:t>ditubuhkan</a:t>
          </a:r>
          <a:r>
            <a:rPr lang="en-MY" sz="1600" dirty="0" smtClean="0"/>
            <a:t> </a:t>
          </a:r>
          <a:r>
            <a:rPr lang="en-MY" sz="1600" dirty="0" err="1" smtClean="0"/>
            <a:t>pada</a:t>
          </a:r>
          <a:r>
            <a:rPr lang="en-MY" sz="1600" dirty="0" smtClean="0"/>
            <a:t> </a:t>
          </a:r>
          <a:r>
            <a:rPr lang="en-MY" sz="1600" dirty="0" err="1" smtClean="0"/>
            <a:t>tahun</a:t>
          </a:r>
          <a:r>
            <a:rPr lang="en-MY" sz="1600" dirty="0" smtClean="0"/>
            <a:t> 1956</a:t>
          </a:r>
          <a:endParaRPr lang="en-US" sz="1600" dirty="0"/>
        </a:p>
      </dgm:t>
    </dgm:pt>
    <dgm:pt modelId="{E704DE99-2283-47A0-98AA-2A1CF37523ED}" type="parTrans" cxnId="{BBB8DF92-99B7-4ADA-A1E5-EA2A4B1635BD}">
      <dgm:prSet/>
      <dgm:spPr/>
      <dgm:t>
        <a:bodyPr/>
        <a:lstStyle/>
        <a:p>
          <a:endParaRPr lang="en-US"/>
        </a:p>
      </dgm:t>
    </dgm:pt>
    <dgm:pt modelId="{D994A198-4E11-4740-853C-CF29E2D0809A}" type="sibTrans" cxnId="{BBB8DF92-99B7-4ADA-A1E5-EA2A4B1635BD}">
      <dgm:prSet/>
      <dgm:spPr/>
      <dgm:t>
        <a:bodyPr/>
        <a:lstStyle/>
        <a:p>
          <a:endParaRPr lang="en-US"/>
        </a:p>
      </dgm:t>
    </dgm:pt>
    <dgm:pt modelId="{BC4F41ED-0B9A-4012-A47A-E7073757EB6C}">
      <dgm:prSet phldrT="[Text]"/>
      <dgm:spPr/>
      <dgm:t>
        <a:bodyPr/>
        <a:lstStyle/>
        <a:p>
          <a:r>
            <a:rPr lang="en-MY" dirty="0" err="1" smtClean="0"/>
            <a:t>Pencapaian</a:t>
          </a:r>
          <a:r>
            <a:rPr lang="en-MY" dirty="0" smtClean="0"/>
            <a:t> RPE1 </a:t>
          </a:r>
          <a:r>
            <a:rPr lang="en-MY" dirty="0" err="1" smtClean="0"/>
            <a:t>kurang</a:t>
          </a:r>
          <a:r>
            <a:rPr lang="en-MY" dirty="0" smtClean="0"/>
            <a:t> </a:t>
          </a:r>
          <a:r>
            <a:rPr lang="en-MY" dirty="0" err="1" smtClean="0"/>
            <a:t>memberangsangkan</a:t>
          </a:r>
          <a:r>
            <a:rPr lang="en-MY" dirty="0" smtClean="0"/>
            <a:t> </a:t>
          </a:r>
          <a:r>
            <a:rPr lang="en-MY" dirty="0" err="1" smtClean="0"/>
            <a:t>disebabkan</a:t>
          </a:r>
          <a:r>
            <a:rPr lang="en-MY" dirty="0" smtClean="0"/>
            <a:t> </a:t>
          </a:r>
          <a:r>
            <a:rPr lang="en-MY" dirty="0" err="1" smtClean="0"/>
            <a:t>ancaman</a:t>
          </a:r>
          <a:r>
            <a:rPr lang="en-MY" dirty="0" smtClean="0"/>
            <a:t> </a:t>
          </a:r>
          <a:r>
            <a:rPr lang="en-MY" dirty="0" err="1" smtClean="0"/>
            <a:t>komunis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kejatuhan</a:t>
          </a:r>
          <a:r>
            <a:rPr lang="en-MY" dirty="0" smtClean="0"/>
            <a:t> </a:t>
          </a:r>
          <a:r>
            <a:rPr lang="en-MY" dirty="0" err="1" smtClean="0"/>
            <a:t>harga</a:t>
          </a:r>
          <a:r>
            <a:rPr lang="en-MY" dirty="0" smtClean="0"/>
            <a:t> </a:t>
          </a:r>
          <a:r>
            <a:rPr lang="en-MY" dirty="0" err="1" smtClean="0"/>
            <a:t>komoditi</a:t>
          </a:r>
          <a:r>
            <a:rPr lang="en-MY" dirty="0" smtClean="0"/>
            <a:t> </a:t>
          </a:r>
          <a:r>
            <a:rPr lang="en-MY" dirty="0" err="1" smtClean="0"/>
            <a:t>getah</a:t>
          </a:r>
          <a:r>
            <a:rPr lang="en-MY" dirty="0" smtClean="0"/>
            <a:t> </a:t>
          </a:r>
          <a:r>
            <a:rPr lang="en-MY" dirty="0" err="1" smtClean="0"/>
            <a:t>dan</a:t>
          </a:r>
          <a:r>
            <a:rPr lang="en-MY" dirty="0" smtClean="0"/>
            <a:t> </a:t>
          </a:r>
          <a:r>
            <a:rPr lang="en-MY" dirty="0" err="1" smtClean="0"/>
            <a:t>bijih</a:t>
          </a:r>
          <a:r>
            <a:rPr lang="en-MY" dirty="0" smtClean="0"/>
            <a:t> </a:t>
          </a:r>
          <a:r>
            <a:rPr lang="en-MY" dirty="0" err="1" smtClean="0"/>
            <a:t>temah</a:t>
          </a:r>
          <a:r>
            <a:rPr lang="en-MY" dirty="0" smtClean="0"/>
            <a:t> di </a:t>
          </a:r>
          <a:r>
            <a:rPr lang="en-MY" dirty="0" err="1" smtClean="0"/>
            <a:t>pasaran</a:t>
          </a:r>
          <a:r>
            <a:rPr lang="en-MY" dirty="0" smtClean="0"/>
            <a:t> </a:t>
          </a:r>
          <a:r>
            <a:rPr lang="en-MY" dirty="0" err="1" smtClean="0"/>
            <a:t>dunia</a:t>
          </a:r>
          <a:endParaRPr lang="en-US" dirty="0"/>
        </a:p>
      </dgm:t>
    </dgm:pt>
    <dgm:pt modelId="{A08F174E-5051-436E-8CF5-B5B2FD5A589C}" type="parTrans" cxnId="{5E3C16CD-A3CE-405F-8805-39F3E93B6D77}">
      <dgm:prSet/>
      <dgm:spPr/>
      <dgm:t>
        <a:bodyPr/>
        <a:lstStyle/>
        <a:p>
          <a:endParaRPr lang="en-US"/>
        </a:p>
      </dgm:t>
    </dgm:pt>
    <dgm:pt modelId="{B2D7BEB6-8D23-477E-AEE0-3AAE2269416C}" type="sibTrans" cxnId="{5E3C16CD-A3CE-405F-8805-39F3E93B6D77}">
      <dgm:prSet/>
      <dgm:spPr/>
      <dgm:t>
        <a:bodyPr/>
        <a:lstStyle/>
        <a:p>
          <a:endParaRPr lang="en-US"/>
        </a:p>
      </dgm:t>
    </dgm:pt>
    <dgm:pt modelId="{DDCF8995-48C4-465D-8998-D360C95E4217}">
      <dgm:prSet phldrT="[Text]" custT="1"/>
      <dgm:spPr/>
      <dgm:t>
        <a:bodyPr/>
        <a:lstStyle/>
        <a:p>
          <a:r>
            <a:rPr lang="en-MY" sz="1800" dirty="0" err="1" smtClean="0"/>
            <a:t>Rancangan</a:t>
          </a:r>
          <a:r>
            <a:rPr lang="en-MY" sz="1800" dirty="0" smtClean="0"/>
            <a:t> Malaya ke-2 (RPE2) </a:t>
          </a:r>
          <a:r>
            <a:rPr lang="en-MY" sz="1800" dirty="0" err="1" smtClean="0"/>
            <a:t>pada</a:t>
          </a:r>
          <a:r>
            <a:rPr lang="en-MY" sz="1800" dirty="0" smtClean="0"/>
            <a:t> </a:t>
          </a:r>
          <a:r>
            <a:rPr lang="en-MY" sz="1800" dirty="0" err="1" smtClean="0"/>
            <a:t>tahun</a:t>
          </a:r>
          <a:r>
            <a:rPr lang="en-MY" sz="1800" dirty="0" smtClean="0"/>
            <a:t> 1961-1965.</a:t>
          </a:r>
          <a:endParaRPr lang="en-US" sz="1800" dirty="0"/>
        </a:p>
      </dgm:t>
    </dgm:pt>
    <dgm:pt modelId="{FF58A845-313B-4BEA-A63C-90AFB18550EC}" type="parTrans" cxnId="{084D06D0-33F9-4E07-B3F7-58E45C9B540B}">
      <dgm:prSet/>
      <dgm:spPr/>
      <dgm:t>
        <a:bodyPr/>
        <a:lstStyle/>
        <a:p>
          <a:endParaRPr lang="en-US"/>
        </a:p>
      </dgm:t>
    </dgm:pt>
    <dgm:pt modelId="{59A5232B-AD0E-43AA-B6E4-4CF865E6F0FA}" type="sibTrans" cxnId="{084D06D0-33F9-4E07-B3F7-58E45C9B540B}">
      <dgm:prSet/>
      <dgm:spPr/>
      <dgm:t>
        <a:bodyPr/>
        <a:lstStyle/>
        <a:p>
          <a:endParaRPr lang="en-US"/>
        </a:p>
      </dgm:t>
    </dgm:pt>
    <dgm:pt modelId="{2736F0F2-B80C-4E18-AF05-99722C9862F9}">
      <dgm:prSet custT="1"/>
      <dgm:spPr/>
      <dgm:t>
        <a:bodyPr/>
        <a:lstStyle/>
        <a:p>
          <a:r>
            <a:rPr lang="en-MY" sz="1400" dirty="0" smtClean="0"/>
            <a:t>Rural Industrial Development Authority (RIDA) </a:t>
          </a:r>
          <a:r>
            <a:rPr lang="en-MY" sz="1400" dirty="0" err="1" smtClean="0"/>
            <a:t>ditibuhkan</a:t>
          </a:r>
          <a:r>
            <a:rPr lang="en-MY" sz="1400" dirty="0" smtClean="0"/>
            <a:t> </a:t>
          </a:r>
          <a:r>
            <a:rPr lang="en-MY" sz="1400" dirty="0" err="1" smtClean="0"/>
            <a:t>pada</a:t>
          </a:r>
          <a:r>
            <a:rPr lang="en-MY" sz="1400" dirty="0" smtClean="0"/>
            <a:t> </a:t>
          </a:r>
          <a:r>
            <a:rPr lang="en-MY" sz="1400" dirty="0" err="1" smtClean="0"/>
            <a:t>tahun</a:t>
          </a:r>
          <a:r>
            <a:rPr lang="en-MY" sz="1400" dirty="0" smtClean="0"/>
            <a:t> 1953 </a:t>
          </a:r>
          <a:r>
            <a:rPr lang="en-MY" sz="1400" dirty="0" err="1" smtClean="0"/>
            <a:t>dan</a:t>
          </a:r>
          <a:r>
            <a:rPr lang="en-MY" sz="1400" dirty="0" smtClean="0"/>
            <a:t> </a:t>
          </a:r>
          <a:r>
            <a:rPr lang="en-MY" sz="1400" dirty="0" err="1" smtClean="0"/>
            <a:t>ditukar</a:t>
          </a:r>
          <a:r>
            <a:rPr lang="en-MY" sz="1400" dirty="0" smtClean="0"/>
            <a:t> </a:t>
          </a:r>
          <a:r>
            <a:rPr lang="en-MY" sz="1400" dirty="0" err="1" smtClean="0"/>
            <a:t>kepada</a:t>
          </a:r>
          <a:r>
            <a:rPr lang="en-MY" sz="1400" dirty="0" smtClean="0"/>
            <a:t> </a:t>
          </a:r>
          <a:r>
            <a:rPr lang="en-MY" sz="1400" dirty="0" err="1" smtClean="0"/>
            <a:t>Majlis</a:t>
          </a:r>
          <a:r>
            <a:rPr lang="en-MY" sz="1400" dirty="0" smtClean="0"/>
            <a:t> </a:t>
          </a:r>
          <a:r>
            <a:rPr lang="en-MY" sz="1400" dirty="0" err="1" smtClean="0"/>
            <a:t>Amanah</a:t>
          </a:r>
          <a:r>
            <a:rPr lang="en-MY" sz="1400" dirty="0" smtClean="0"/>
            <a:t> Rakyat (MARA) </a:t>
          </a:r>
          <a:r>
            <a:rPr lang="en-MY" sz="1400" dirty="0" err="1" smtClean="0"/>
            <a:t>pada</a:t>
          </a:r>
          <a:r>
            <a:rPr lang="en-MY" sz="1400" dirty="0" smtClean="0"/>
            <a:t> </a:t>
          </a:r>
          <a:r>
            <a:rPr lang="en-MY" sz="1400" dirty="0" err="1" smtClean="0"/>
            <a:t>tahun</a:t>
          </a:r>
          <a:r>
            <a:rPr lang="en-MY" sz="1400" dirty="0" smtClean="0"/>
            <a:t> 1966</a:t>
          </a:r>
          <a:endParaRPr lang="en-US" sz="1400" dirty="0"/>
        </a:p>
      </dgm:t>
    </dgm:pt>
    <dgm:pt modelId="{562973B0-E9E2-424A-8280-BBDF7F6F54F4}" type="parTrans" cxnId="{3A1110F7-F454-4015-822F-7B27641842DA}">
      <dgm:prSet/>
      <dgm:spPr/>
      <dgm:t>
        <a:bodyPr/>
        <a:lstStyle/>
        <a:p>
          <a:endParaRPr lang="en-US"/>
        </a:p>
      </dgm:t>
    </dgm:pt>
    <dgm:pt modelId="{378A590D-7936-43CC-B04E-49FC61FFB840}" type="sibTrans" cxnId="{3A1110F7-F454-4015-822F-7B27641842DA}">
      <dgm:prSet/>
      <dgm:spPr/>
      <dgm:t>
        <a:bodyPr/>
        <a:lstStyle/>
        <a:p>
          <a:endParaRPr lang="en-US"/>
        </a:p>
      </dgm:t>
    </dgm:pt>
    <dgm:pt modelId="{2B474BD7-296B-45EC-89A8-2362A69B4E54}">
      <dgm:prSet custT="1"/>
      <dgm:spPr/>
      <dgm:t>
        <a:bodyPr/>
        <a:lstStyle/>
        <a:p>
          <a:r>
            <a:rPr lang="en-MY" sz="1600" dirty="0" err="1" smtClean="0"/>
            <a:t>Lembaga</a:t>
          </a:r>
          <a:r>
            <a:rPr lang="en-MY" sz="1600" dirty="0" smtClean="0"/>
            <a:t> </a:t>
          </a:r>
          <a:r>
            <a:rPr lang="en-MY" sz="1600" dirty="0" err="1" smtClean="0"/>
            <a:t>Kemajuan</a:t>
          </a:r>
          <a:r>
            <a:rPr lang="en-MY" sz="1600" dirty="0" smtClean="0"/>
            <a:t> Tanah </a:t>
          </a:r>
          <a:r>
            <a:rPr lang="en-MY" sz="1600" dirty="0" err="1" smtClean="0"/>
            <a:t>Perekutuan</a:t>
          </a:r>
          <a:r>
            <a:rPr lang="en-MY" sz="1600" dirty="0" smtClean="0"/>
            <a:t> (LKTP) </a:t>
          </a:r>
          <a:r>
            <a:rPr lang="en-MY" sz="1600" dirty="0" err="1" smtClean="0"/>
            <a:t>ditibuhkan</a:t>
          </a:r>
          <a:r>
            <a:rPr lang="en-MY" sz="1600" dirty="0" smtClean="0"/>
            <a:t> </a:t>
          </a:r>
          <a:r>
            <a:rPr lang="en-MY" sz="1600" dirty="0" err="1" smtClean="0"/>
            <a:t>pada</a:t>
          </a:r>
          <a:r>
            <a:rPr lang="en-MY" sz="1600" dirty="0" smtClean="0"/>
            <a:t> </a:t>
          </a:r>
          <a:r>
            <a:rPr lang="en-MY" sz="1600" dirty="0" err="1" smtClean="0"/>
            <a:t>tahun</a:t>
          </a:r>
          <a:r>
            <a:rPr lang="en-MY" sz="1600" dirty="0" smtClean="0"/>
            <a:t> 1956 </a:t>
          </a:r>
          <a:r>
            <a:rPr lang="en-MY" sz="1600" dirty="0" err="1" smtClean="0"/>
            <a:t>dan</a:t>
          </a:r>
          <a:r>
            <a:rPr lang="en-MY" sz="1600" dirty="0" smtClean="0"/>
            <a:t> </a:t>
          </a:r>
          <a:r>
            <a:rPr lang="en-MY" sz="1600" dirty="0" err="1" smtClean="0"/>
            <a:t>ditukar</a:t>
          </a:r>
          <a:r>
            <a:rPr lang="en-MY" sz="1600" dirty="0" smtClean="0"/>
            <a:t> </a:t>
          </a:r>
          <a:r>
            <a:rPr lang="en-MY" sz="1600" dirty="0" err="1" smtClean="0"/>
            <a:t>kepada</a:t>
          </a:r>
          <a:r>
            <a:rPr lang="en-MY" sz="1600" dirty="0" smtClean="0"/>
            <a:t> FELDA </a:t>
          </a:r>
          <a:r>
            <a:rPr lang="en-MY" sz="1600" dirty="0" err="1" smtClean="0"/>
            <a:t>pada</a:t>
          </a:r>
          <a:r>
            <a:rPr lang="en-MY" sz="1600" dirty="0" smtClean="0"/>
            <a:t> </a:t>
          </a:r>
          <a:r>
            <a:rPr lang="en-MY" sz="1600" dirty="0" err="1" smtClean="0"/>
            <a:t>tahun</a:t>
          </a:r>
          <a:r>
            <a:rPr lang="en-MY" sz="1600" dirty="0" smtClean="0"/>
            <a:t> 1971</a:t>
          </a:r>
          <a:endParaRPr lang="en-US" sz="1600" dirty="0"/>
        </a:p>
      </dgm:t>
    </dgm:pt>
    <dgm:pt modelId="{75F6DD44-FA25-49C1-91CA-55D14FC50820}" type="parTrans" cxnId="{045093EB-CDDC-4E82-9E32-4396ED45D0C9}">
      <dgm:prSet/>
      <dgm:spPr/>
      <dgm:t>
        <a:bodyPr/>
        <a:lstStyle/>
        <a:p>
          <a:endParaRPr lang="en-US"/>
        </a:p>
      </dgm:t>
    </dgm:pt>
    <dgm:pt modelId="{FAEDCA4A-A163-48A5-9EDE-AA837D5ADDF4}" type="sibTrans" cxnId="{045093EB-CDDC-4E82-9E32-4396ED45D0C9}">
      <dgm:prSet/>
      <dgm:spPr/>
      <dgm:t>
        <a:bodyPr/>
        <a:lstStyle/>
        <a:p>
          <a:endParaRPr lang="en-US"/>
        </a:p>
      </dgm:t>
    </dgm:pt>
    <dgm:pt modelId="{00D71E6E-6D8D-48D9-B947-EF20BB8E8179}">
      <dgm:prSet/>
      <dgm:spPr/>
      <dgm:t>
        <a:bodyPr/>
        <a:lstStyle/>
        <a:p>
          <a:r>
            <a:rPr lang="en-MY" dirty="0" err="1" smtClean="0"/>
            <a:t>Selepas</a:t>
          </a:r>
          <a:r>
            <a:rPr lang="en-MY" dirty="0" smtClean="0"/>
            <a:t> RPE2, </a:t>
          </a:r>
          <a:r>
            <a:rPr lang="en-MY" dirty="0" err="1" smtClean="0"/>
            <a:t>kerajaan</a:t>
          </a:r>
          <a:r>
            <a:rPr lang="en-MY" dirty="0" smtClean="0"/>
            <a:t> </a:t>
          </a:r>
          <a:r>
            <a:rPr lang="en-MY" dirty="0" err="1" smtClean="0"/>
            <a:t>telah</a:t>
          </a:r>
          <a:r>
            <a:rPr lang="en-MY" dirty="0" smtClean="0"/>
            <a:t> </a:t>
          </a:r>
          <a:r>
            <a:rPr lang="en-MY" dirty="0" err="1" smtClean="0"/>
            <a:t>melancarkan</a:t>
          </a:r>
          <a:r>
            <a:rPr lang="en-MY" dirty="0" smtClean="0"/>
            <a:t> </a:t>
          </a:r>
          <a:r>
            <a:rPr lang="en-MY" dirty="0" err="1" smtClean="0"/>
            <a:t>Racangan</a:t>
          </a:r>
          <a:r>
            <a:rPr lang="en-MY" dirty="0" smtClean="0"/>
            <a:t> Malaysia </a:t>
          </a:r>
          <a:r>
            <a:rPr lang="en-MY" dirty="0" err="1" smtClean="0"/>
            <a:t>Pertama</a:t>
          </a:r>
          <a:r>
            <a:rPr lang="en-MY" dirty="0" smtClean="0"/>
            <a:t> (RMK1) 1966-1970. </a:t>
          </a:r>
          <a:endParaRPr lang="en-US" dirty="0"/>
        </a:p>
      </dgm:t>
    </dgm:pt>
    <dgm:pt modelId="{94B4FCCF-7FD1-45BD-8488-DC3AE3071B77}" type="parTrans" cxnId="{8A11465F-DF99-45D4-B658-1E9C960654CA}">
      <dgm:prSet/>
      <dgm:spPr/>
      <dgm:t>
        <a:bodyPr/>
        <a:lstStyle/>
        <a:p>
          <a:endParaRPr lang="en-US"/>
        </a:p>
      </dgm:t>
    </dgm:pt>
    <dgm:pt modelId="{8E3D2AC6-BED1-4FF4-9785-E64B47A4364D}" type="sibTrans" cxnId="{8A11465F-DF99-45D4-B658-1E9C960654CA}">
      <dgm:prSet/>
      <dgm:spPr/>
      <dgm:t>
        <a:bodyPr/>
        <a:lstStyle/>
        <a:p>
          <a:endParaRPr lang="en-US"/>
        </a:p>
      </dgm:t>
    </dgm:pt>
    <dgm:pt modelId="{98C357BD-FB2E-4E72-B543-59740B57B200}" type="pres">
      <dgm:prSet presAssocID="{C3748569-7FB6-4085-8F8E-864B73F8B9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E6547-9E34-4254-8CF5-2F4EE151E190}" type="pres">
      <dgm:prSet presAssocID="{72731818-E3E2-47E7-9C4B-FD1F09694ED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4514E-B3E3-4AA2-A2D0-BC547AC61163}" type="pres">
      <dgm:prSet presAssocID="{3D3D1591-F2AB-48F2-9000-8798752FCA43}" presName="sibTrans" presStyleLbl="sibTrans2D1" presStyleIdx="0" presStyleCnt="7"/>
      <dgm:spPr/>
      <dgm:t>
        <a:bodyPr/>
        <a:lstStyle/>
        <a:p>
          <a:endParaRPr lang="en-US"/>
        </a:p>
      </dgm:t>
    </dgm:pt>
    <dgm:pt modelId="{A6ECAA51-5C02-417B-B4DD-9F209294B940}" type="pres">
      <dgm:prSet presAssocID="{3D3D1591-F2AB-48F2-9000-8798752FCA4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59AC446-F663-484C-A08D-9EE0C5DAC180}" type="pres">
      <dgm:prSet presAssocID="{0292B383-6FD0-466F-AADC-E241B777874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42FE2-32CE-4E55-95EF-8E5B916D03A8}" type="pres">
      <dgm:prSet presAssocID="{7543DFD1-ADD8-4D26-970A-6465B00F9FC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6F2EC39-13F5-46BD-89F4-3B30F59ED727}" type="pres">
      <dgm:prSet presAssocID="{7543DFD1-ADD8-4D26-970A-6465B00F9FC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F41696A-AE25-4636-A8D7-66954A43D17D}" type="pres">
      <dgm:prSet presAssocID="{41BC665D-834D-4581-BEB6-1DFA5CCF1C9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22ACE-B767-4948-94E9-783DEBEF3F98}" type="pres">
      <dgm:prSet presAssocID="{D994A198-4E11-4740-853C-CF29E2D0809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AAA788BC-F861-4AF0-A2D5-F50547466E54}" type="pres">
      <dgm:prSet presAssocID="{D994A198-4E11-4740-853C-CF29E2D0809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DDF3120-3FBB-4BDA-98A3-5D340BE761DD}" type="pres">
      <dgm:prSet presAssocID="{BC4F41ED-0B9A-4012-A47A-E7073757EB6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E9392-7351-402D-8FC8-E94E82BBC54E}" type="pres">
      <dgm:prSet presAssocID="{B2D7BEB6-8D23-477E-AEE0-3AAE2269416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55180D3-137B-4E4A-AA48-F0763EA305D6}" type="pres">
      <dgm:prSet presAssocID="{B2D7BEB6-8D23-477E-AEE0-3AAE2269416C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59648C5-B400-42CD-870B-E3773E6FB1D0}" type="pres">
      <dgm:prSet presAssocID="{DDCF8995-48C4-465D-8998-D360C95E421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22550-E271-41F1-9D79-61C416AE80B6}" type="pres">
      <dgm:prSet presAssocID="{59A5232B-AD0E-43AA-B6E4-4CF865E6F0FA}" presName="sibTrans" presStyleLbl="sibTrans2D1" presStyleIdx="4" presStyleCnt="7"/>
      <dgm:spPr/>
      <dgm:t>
        <a:bodyPr/>
        <a:lstStyle/>
        <a:p>
          <a:endParaRPr lang="en-US"/>
        </a:p>
      </dgm:t>
    </dgm:pt>
    <dgm:pt modelId="{4A1CAA95-261C-40A7-9DA7-7DB8E8ACCA21}" type="pres">
      <dgm:prSet presAssocID="{59A5232B-AD0E-43AA-B6E4-4CF865E6F0F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0ACB02B-1D58-4AFC-AB55-AABB520043D2}" type="pres">
      <dgm:prSet presAssocID="{2736F0F2-B80C-4E18-AF05-99722C9862F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2E431-0340-4978-8865-BE43E54A3481}" type="pres">
      <dgm:prSet presAssocID="{378A590D-7936-43CC-B04E-49FC61FFB840}" presName="sibTrans" presStyleLbl="sibTrans2D1" presStyleIdx="5" presStyleCnt="7"/>
      <dgm:spPr/>
      <dgm:t>
        <a:bodyPr/>
        <a:lstStyle/>
        <a:p>
          <a:endParaRPr lang="en-US"/>
        </a:p>
      </dgm:t>
    </dgm:pt>
    <dgm:pt modelId="{366EBB61-E00A-4379-A026-BD80E8C75D79}" type="pres">
      <dgm:prSet presAssocID="{378A590D-7936-43CC-B04E-49FC61FFB84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019FF34-6919-4BF8-9522-544101AF9DC1}" type="pres">
      <dgm:prSet presAssocID="{2B474BD7-296B-45EC-89A8-2362A69B4E5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1057-51E8-428D-8E1C-AA6324CA629A}" type="pres">
      <dgm:prSet presAssocID="{FAEDCA4A-A163-48A5-9EDE-AA837D5ADDF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BF3DBE24-7C06-4AB7-B07C-DB86312C23C4}" type="pres">
      <dgm:prSet presAssocID="{FAEDCA4A-A163-48A5-9EDE-AA837D5ADDF4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1FA1AA11-6B35-442A-AE7A-C1B21725BA49}" type="pres">
      <dgm:prSet presAssocID="{00D71E6E-6D8D-48D9-B947-EF20BB8E817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BB9D3-A241-44FB-9703-404A21CC58AA}" type="presOf" srcId="{3D3D1591-F2AB-48F2-9000-8798752FCA43}" destId="{A6ECAA51-5C02-417B-B4DD-9F209294B940}" srcOrd="1" destOrd="0" presId="urn:microsoft.com/office/officeart/2005/8/layout/process5"/>
    <dgm:cxn modelId="{72A92FA7-EF64-4AA0-AE1B-05903AD4F5C2}" type="presOf" srcId="{378A590D-7936-43CC-B04E-49FC61FFB840}" destId="{366EBB61-E00A-4379-A026-BD80E8C75D79}" srcOrd="1" destOrd="0" presId="urn:microsoft.com/office/officeart/2005/8/layout/process5"/>
    <dgm:cxn modelId="{EB536C0F-354E-4349-8AF4-01B97D23A941}" type="presOf" srcId="{2736F0F2-B80C-4E18-AF05-99722C9862F9}" destId="{10ACB02B-1D58-4AFC-AB55-AABB520043D2}" srcOrd="0" destOrd="0" presId="urn:microsoft.com/office/officeart/2005/8/layout/process5"/>
    <dgm:cxn modelId="{B8AF8422-F955-429C-B2A4-34C92B18E348}" type="presOf" srcId="{59A5232B-AD0E-43AA-B6E4-4CF865E6F0FA}" destId="{4A1CAA95-261C-40A7-9DA7-7DB8E8ACCA21}" srcOrd="1" destOrd="0" presId="urn:microsoft.com/office/officeart/2005/8/layout/process5"/>
    <dgm:cxn modelId="{1DC5F76F-072D-422B-BF33-8B6EB921BAA0}" type="presOf" srcId="{72731818-E3E2-47E7-9C4B-FD1F09694ED6}" destId="{7A6E6547-9E34-4254-8CF5-2F4EE151E190}" srcOrd="0" destOrd="0" presId="urn:microsoft.com/office/officeart/2005/8/layout/process5"/>
    <dgm:cxn modelId="{8A11465F-DF99-45D4-B658-1E9C960654CA}" srcId="{C3748569-7FB6-4085-8F8E-864B73F8B9B1}" destId="{00D71E6E-6D8D-48D9-B947-EF20BB8E8179}" srcOrd="7" destOrd="0" parTransId="{94B4FCCF-7FD1-45BD-8488-DC3AE3071B77}" sibTransId="{8E3D2AC6-BED1-4FF4-9785-E64B47A4364D}"/>
    <dgm:cxn modelId="{3A1110F7-F454-4015-822F-7B27641842DA}" srcId="{C3748569-7FB6-4085-8F8E-864B73F8B9B1}" destId="{2736F0F2-B80C-4E18-AF05-99722C9862F9}" srcOrd="5" destOrd="0" parTransId="{562973B0-E9E2-424A-8280-BBDF7F6F54F4}" sibTransId="{378A590D-7936-43CC-B04E-49FC61FFB840}"/>
    <dgm:cxn modelId="{50C0FA64-A0A2-4841-8DA8-2716A2897142}" type="presOf" srcId="{BC4F41ED-0B9A-4012-A47A-E7073757EB6C}" destId="{0DDF3120-3FBB-4BDA-98A3-5D340BE761DD}" srcOrd="0" destOrd="0" presId="urn:microsoft.com/office/officeart/2005/8/layout/process5"/>
    <dgm:cxn modelId="{EF9F5C2C-AC37-4EE3-9E00-DDDE7399F20C}" type="presOf" srcId="{DDCF8995-48C4-465D-8998-D360C95E4217}" destId="{459648C5-B400-42CD-870B-E3773E6FB1D0}" srcOrd="0" destOrd="0" presId="urn:microsoft.com/office/officeart/2005/8/layout/process5"/>
    <dgm:cxn modelId="{084D06D0-33F9-4E07-B3F7-58E45C9B540B}" srcId="{C3748569-7FB6-4085-8F8E-864B73F8B9B1}" destId="{DDCF8995-48C4-465D-8998-D360C95E4217}" srcOrd="4" destOrd="0" parTransId="{FF58A845-313B-4BEA-A63C-90AFB18550EC}" sibTransId="{59A5232B-AD0E-43AA-B6E4-4CF865E6F0FA}"/>
    <dgm:cxn modelId="{F8D64C33-CAB9-4CD6-8163-A77E1DB8E7F2}" type="presOf" srcId="{B2D7BEB6-8D23-477E-AEE0-3AAE2269416C}" destId="{B2BE9392-7351-402D-8FC8-E94E82BBC54E}" srcOrd="0" destOrd="0" presId="urn:microsoft.com/office/officeart/2005/8/layout/process5"/>
    <dgm:cxn modelId="{74524CE1-0215-426F-9F44-E5453991A397}" type="presOf" srcId="{00D71E6E-6D8D-48D9-B947-EF20BB8E8179}" destId="{1FA1AA11-6B35-442A-AE7A-C1B21725BA49}" srcOrd="0" destOrd="0" presId="urn:microsoft.com/office/officeart/2005/8/layout/process5"/>
    <dgm:cxn modelId="{CAAC9A87-C838-41A5-83E5-5D164DAE3C9C}" type="presOf" srcId="{FAEDCA4A-A163-48A5-9EDE-AA837D5ADDF4}" destId="{BF3DBE24-7C06-4AB7-B07C-DB86312C23C4}" srcOrd="1" destOrd="0" presId="urn:microsoft.com/office/officeart/2005/8/layout/process5"/>
    <dgm:cxn modelId="{4C42ED92-5B2C-46E0-9A0B-4F376B1D3175}" srcId="{C3748569-7FB6-4085-8F8E-864B73F8B9B1}" destId="{72731818-E3E2-47E7-9C4B-FD1F09694ED6}" srcOrd="0" destOrd="0" parTransId="{DD2B75D1-078E-42F7-8067-026039CBC406}" sibTransId="{3D3D1591-F2AB-48F2-9000-8798752FCA43}"/>
    <dgm:cxn modelId="{36DCC7B9-4FC4-4BAA-B2FA-A894C38AB812}" type="presOf" srcId="{B2D7BEB6-8D23-477E-AEE0-3AAE2269416C}" destId="{555180D3-137B-4E4A-AA48-F0763EA305D6}" srcOrd="1" destOrd="0" presId="urn:microsoft.com/office/officeart/2005/8/layout/process5"/>
    <dgm:cxn modelId="{5E3C16CD-A3CE-405F-8805-39F3E93B6D77}" srcId="{C3748569-7FB6-4085-8F8E-864B73F8B9B1}" destId="{BC4F41ED-0B9A-4012-A47A-E7073757EB6C}" srcOrd="3" destOrd="0" parTransId="{A08F174E-5051-436E-8CF5-B5B2FD5A589C}" sibTransId="{B2D7BEB6-8D23-477E-AEE0-3AAE2269416C}"/>
    <dgm:cxn modelId="{09BC175E-31AD-4E38-A680-0DE8A106A4A8}" type="presOf" srcId="{0292B383-6FD0-466F-AADC-E241B777874A}" destId="{559AC446-F663-484C-A08D-9EE0C5DAC180}" srcOrd="0" destOrd="0" presId="urn:microsoft.com/office/officeart/2005/8/layout/process5"/>
    <dgm:cxn modelId="{40EE93E4-0BB6-4057-A760-3EB9C41431CD}" type="presOf" srcId="{7543DFD1-ADD8-4D26-970A-6465B00F9FCF}" destId="{8E442FE2-32CE-4E55-95EF-8E5B916D03A8}" srcOrd="0" destOrd="0" presId="urn:microsoft.com/office/officeart/2005/8/layout/process5"/>
    <dgm:cxn modelId="{DF44E893-5B3A-4EC1-BCDA-90D7F09DC024}" type="presOf" srcId="{3D3D1591-F2AB-48F2-9000-8798752FCA43}" destId="{77E4514E-B3E3-4AA2-A2D0-BC547AC61163}" srcOrd="0" destOrd="0" presId="urn:microsoft.com/office/officeart/2005/8/layout/process5"/>
    <dgm:cxn modelId="{BBB8DF92-99B7-4ADA-A1E5-EA2A4B1635BD}" srcId="{C3748569-7FB6-4085-8F8E-864B73F8B9B1}" destId="{41BC665D-834D-4581-BEB6-1DFA5CCF1C94}" srcOrd="2" destOrd="0" parTransId="{E704DE99-2283-47A0-98AA-2A1CF37523ED}" sibTransId="{D994A198-4E11-4740-853C-CF29E2D0809A}"/>
    <dgm:cxn modelId="{2AB6002F-7DF3-4B41-9351-7FE353EED50C}" srcId="{C3748569-7FB6-4085-8F8E-864B73F8B9B1}" destId="{0292B383-6FD0-466F-AADC-E241B777874A}" srcOrd="1" destOrd="0" parTransId="{908F355E-14FF-4228-92D0-D5264B15841C}" sibTransId="{7543DFD1-ADD8-4D26-970A-6465B00F9FCF}"/>
    <dgm:cxn modelId="{488DD6A8-CE8A-419D-B12C-1F4C2539ADD8}" type="presOf" srcId="{2B474BD7-296B-45EC-89A8-2362A69B4E54}" destId="{0019FF34-6919-4BF8-9522-544101AF9DC1}" srcOrd="0" destOrd="0" presId="urn:microsoft.com/office/officeart/2005/8/layout/process5"/>
    <dgm:cxn modelId="{9B0BAD40-C169-42A8-9855-BBFF956BA4AF}" type="presOf" srcId="{378A590D-7936-43CC-B04E-49FC61FFB840}" destId="{8A02E431-0340-4978-8865-BE43E54A3481}" srcOrd="0" destOrd="0" presId="urn:microsoft.com/office/officeart/2005/8/layout/process5"/>
    <dgm:cxn modelId="{7990F714-5571-4B48-B592-29D872859FCD}" type="presOf" srcId="{FAEDCA4A-A163-48A5-9EDE-AA837D5ADDF4}" destId="{411F1057-51E8-428D-8E1C-AA6324CA629A}" srcOrd="0" destOrd="0" presId="urn:microsoft.com/office/officeart/2005/8/layout/process5"/>
    <dgm:cxn modelId="{1F87E2CF-6814-4129-A432-74009C668AF2}" type="presOf" srcId="{7543DFD1-ADD8-4D26-970A-6465B00F9FCF}" destId="{E6F2EC39-13F5-46BD-89F4-3B30F59ED727}" srcOrd="1" destOrd="0" presId="urn:microsoft.com/office/officeart/2005/8/layout/process5"/>
    <dgm:cxn modelId="{7F5515C4-0B75-44D1-A244-41456A371F9C}" type="presOf" srcId="{D994A198-4E11-4740-853C-CF29E2D0809A}" destId="{29422ACE-B767-4948-94E9-783DEBEF3F98}" srcOrd="0" destOrd="0" presId="urn:microsoft.com/office/officeart/2005/8/layout/process5"/>
    <dgm:cxn modelId="{7FB36FA5-35D6-4679-AC13-BE9D0348C402}" type="presOf" srcId="{41BC665D-834D-4581-BEB6-1DFA5CCF1C94}" destId="{8F41696A-AE25-4636-A8D7-66954A43D17D}" srcOrd="0" destOrd="0" presId="urn:microsoft.com/office/officeart/2005/8/layout/process5"/>
    <dgm:cxn modelId="{74830380-38FE-4156-B876-F3ED2A7ED3D8}" type="presOf" srcId="{C3748569-7FB6-4085-8F8E-864B73F8B9B1}" destId="{98C357BD-FB2E-4E72-B543-59740B57B200}" srcOrd="0" destOrd="0" presId="urn:microsoft.com/office/officeart/2005/8/layout/process5"/>
    <dgm:cxn modelId="{07712C38-0734-47B7-97A1-49353C49CB46}" type="presOf" srcId="{59A5232B-AD0E-43AA-B6E4-4CF865E6F0FA}" destId="{CBB22550-E271-41F1-9D79-61C416AE80B6}" srcOrd="0" destOrd="0" presId="urn:microsoft.com/office/officeart/2005/8/layout/process5"/>
    <dgm:cxn modelId="{BEFFE5A1-72EE-457E-846C-75CEEEAC3B82}" type="presOf" srcId="{D994A198-4E11-4740-853C-CF29E2D0809A}" destId="{AAA788BC-F861-4AF0-A2D5-F50547466E54}" srcOrd="1" destOrd="0" presId="urn:microsoft.com/office/officeart/2005/8/layout/process5"/>
    <dgm:cxn modelId="{045093EB-CDDC-4E82-9E32-4396ED45D0C9}" srcId="{C3748569-7FB6-4085-8F8E-864B73F8B9B1}" destId="{2B474BD7-296B-45EC-89A8-2362A69B4E54}" srcOrd="6" destOrd="0" parTransId="{75F6DD44-FA25-49C1-91CA-55D14FC50820}" sibTransId="{FAEDCA4A-A163-48A5-9EDE-AA837D5ADDF4}"/>
    <dgm:cxn modelId="{0DCF172C-5C48-4DB3-BB78-196B364EE05F}" type="presParOf" srcId="{98C357BD-FB2E-4E72-B543-59740B57B200}" destId="{7A6E6547-9E34-4254-8CF5-2F4EE151E190}" srcOrd="0" destOrd="0" presId="urn:microsoft.com/office/officeart/2005/8/layout/process5"/>
    <dgm:cxn modelId="{9779F65D-6B4D-4CAE-B496-318B37E682E3}" type="presParOf" srcId="{98C357BD-FB2E-4E72-B543-59740B57B200}" destId="{77E4514E-B3E3-4AA2-A2D0-BC547AC61163}" srcOrd="1" destOrd="0" presId="urn:microsoft.com/office/officeart/2005/8/layout/process5"/>
    <dgm:cxn modelId="{C0A809F3-2424-4F72-BF9C-28112C9E4E8B}" type="presParOf" srcId="{77E4514E-B3E3-4AA2-A2D0-BC547AC61163}" destId="{A6ECAA51-5C02-417B-B4DD-9F209294B940}" srcOrd="0" destOrd="0" presId="urn:microsoft.com/office/officeart/2005/8/layout/process5"/>
    <dgm:cxn modelId="{981C2038-0F2C-459C-9EB7-D4F673F64659}" type="presParOf" srcId="{98C357BD-FB2E-4E72-B543-59740B57B200}" destId="{559AC446-F663-484C-A08D-9EE0C5DAC180}" srcOrd="2" destOrd="0" presId="urn:microsoft.com/office/officeart/2005/8/layout/process5"/>
    <dgm:cxn modelId="{3978A867-C042-4C08-975F-C64AAA19F9EF}" type="presParOf" srcId="{98C357BD-FB2E-4E72-B543-59740B57B200}" destId="{8E442FE2-32CE-4E55-95EF-8E5B916D03A8}" srcOrd="3" destOrd="0" presId="urn:microsoft.com/office/officeart/2005/8/layout/process5"/>
    <dgm:cxn modelId="{B39740C0-8CCF-4E60-A1B1-D337DD529688}" type="presParOf" srcId="{8E442FE2-32CE-4E55-95EF-8E5B916D03A8}" destId="{E6F2EC39-13F5-46BD-89F4-3B30F59ED727}" srcOrd="0" destOrd="0" presId="urn:microsoft.com/office/officeart/2005/8/layout/process5"/>
    <dgm:cxn modelId="{09CC719E-6B45-467F-8113-7FA2ABADB6E7}" type="presParOf" srcId="{98C357BD-FB2E-4E72-B543-59740B57B200}" destId="{8F41696A-AE25-4636-A8D7-66954A43D17D}" srcOrd="4" destOrd="0" presId="urn:microsoft.com/office/officeart/2005/8/layout/process5"/>
    <dgm:cxn modelId="{B4CD13A3-DC5C-48B7-81DD-B536D8A4EAF2}" type="presParOf" srcId="{98C357BD-FB2E-4E72-B543-59740B57B200}" destId="{29422ACE-B767-4948-94E9-783DEBEF3F98}" srcOrd="5" destOrd="0" presId="urn:microsoft.com/office/officeart/2005/8/layout/process5"/>
    <dgm:cxn modelId="{F9772B0C-F6D1-45D4-8648-C97880722071}" type="presParOf" srcId="{29422ACE-B767-4948-94E9-783DEBEF3F98}" destId="{AAA788BC-F861-4AF0-A2D5-F50547466E54}" srcOrd="0" destOrd="0" presId="urn:microsoft.com/office/officeart/2005/8/layout/process5"/>
    <dgm:cxn modelId="{FD698DA6-5877-45A3-871E-89E44B5732BB}" type="presParOf" srcId="{98C357BD-FB2E-4E72-B543-59740B57B200}" destId="{0DDF3120-3FBB-4BDA-98A3-5D340BE761DD}" srcOrd="6" destOrd="0" presId="urn:microsoft.com/office/officeart/2005/8/layout/process5"/>
    <dgm:cxn modelId="{1689BDC2-5D1C-481C-A71E-260496019016}" type="presParOf" srcId="{98C357BD-FB2E-4E72-B543-59740B57B200}" destId="{B2BE9392-7351-402D-8FC8-E94E82BBC54E}" srcOrd="7" destOrd="0" presId="urn:microsoft.com/office/officeart/2005/8/layout/process5"/>
    <dgm:cxn modelId="{38F87D9B-7BEB-43EB-8283-10A1173ECE19}" type="presParOf" srcId="{B2BE9392-7351-402D-8FC8-E94E82BBC54E}" destId="{555180D3-137B-4E4A-AA48-F0763EA305D6}" srcOrd="0" destOrd="0" presId="urn:microsoft.com/office/officeart/2005/8/layout/process5"/>
    <dgm:cxn modelId="{5801A11C-B497-4D76-A775-A39FD51C40A8}" type="presParOf" srcId="{98C357BD-FB2E-4E72-B543-59740B57B200}" destId="{459648C5-B400-42CD-870B-E3773E6FB1D0}" srcOrd="8" destOrd="0" presId="urn:microsoft.com/office/officeart/2005/8/layout/process5"/>
    <dgm:cxn modelId="{AF3D4157-31F0-48FE-A1CE-FB3D57DFDA70}" type="presParOf" srcId="{98C357BD-FB2E-4E72-B543-59740B57B200}" destId="{CBB22550-E271-41F1-9D79-61C416AE80B6}" srcOrd="9" destOrd="0" presId="urn:microsoft.com/office/officeart/2005/8/layout/process5"/>
    <dgm:cxn modelId="{9B8DEA5D-E08E-4405-82E6-50D7007BFB78}" type="presParOf" srcId="{CBB22550-E271-41F1-9D79-61C416AE80B6}" destId="{4A1CAA95-261C-40A7-9DA7-7DB8E8ACCA21}" srcOrd="0" destOrd="0" presId="urn:microsoft.com/office/officeart/2005/8/layout/process5"/>
    <dgm:cxn modelId="{A53D9852-6616-4132-A036-4A02530E114D}" type="presParOf" srcId="{98C357BD-FB2E-4E72-B543-59740B57B200}" destId="{10ACB02B-1D58-4AFC-AB55-AABB520043D2}" srcOrd="10" destOrd="0" presId="urn:microsoft.com/office/officeart/2005/8/layout/process5"/>
    <dgm:cxn modelId="{6DA187F8-2632-423C-B075-CDB172864F6E}" type="presParOf" srcId="{98C357BD-FB2E-4E72-B543-59740B57B200}" destId="{8A02E431-0340-4978-8865-BE43E54A3481}" srcOrd="11" destOrd="0" presId="urn:microsoft.com/office/officeart/2005/8/layout/process5"/>
    <dgm:cxn modelId="{13010114-519F-431E-8633-C4A0D936DF0C}" type="presParOf" srcId="{8A02E431-0340-4978-8865-BE43E54A3481}" destId="{366EBB61-E00A-4379-A026-BD80E8C75D79}" srcOrd="0" destOrd="0" presId="urn:microsoft.com/office/officeart/2005/8/layout/process5"/>
    <dgm:cxn modelId="{24408034-2219-4811-A841-3B41B4406C9B}" type="presParOf" srcId="{98C357BD-FB2E-4E72-B543-59740B57B200}" destId="{0019FF34-6919-4BF8-9522-544101AF9DC1}" srcOrd="12" destOrd="0" presId="urn:microsoft.com/office/officeart/2005/8/layout/process5"/>
    <dgm:cxn modelId="{A98FA9BA-A3D4-4EA4-A11F-D50522539497}" type="presParOf" srcId="{98C357BD-FB2E-4E72-B543-59740B57B200}" destId="{411F1057-51E8-428D-8E1C-AA6324CA629A}" srcOrd="13" destOrd="0" presId="urn:microsoft.com/office/officeart/2005/8/layout/process5"/>
    <dgm:cxn modelId="{EF2A8CC8-BDA8-4265-BD99-81E237B9E42F}" type="presParOf" srcId="{411F1057-51E8-428D-8E1C-AA6324CA629A}" destId="{BF3DBE24-7C06-4AB7-B07C-DB86312C23C4}" srcOrd="0" destOrd="0" presId="urn:microsoft.com/office/officeart/2005/8/layout/process5"/>
    <dgm:cxn modelId="{B594AEBE-F9C9-481F-8B2F-48094D399681}" type="presParOf" srcId="{98C357BD-FB2E-4E72-B543-59740B57B200}" destId="{1FA1AA11-6B35-442A-AE7A-C1B21725BA49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95A24B-35D3-46BC-A3A2-CD3A67F4B190}" type="doc">
      <dgm:prSet loTypeId="urn:microsoft.com/office/officeart/2005/8/layout/bProcess3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F7B4D731-6029-4E42-B306-375288101E61}">
      <dgm:prSet phldrT="[Text]" custT="1"/>
      <dgm:spPr/>
      <dgm:t>
        <a:bodyPr/>
        <a:lstStyle/>
        <a:p>
          <a:r>
            <a:rPr lang="en-MY" sz="1800" dirty="0" err="1" smtClean="0">
              <a:solidFill>
                <a:schemeClr val="tx1"/>
              </a:solidFill>
            </a:rPr>
            <a:t>Perubahan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ekonomi</a:t>
          </a:r>
          <a:r>
            <a:rPr lang="en-MY" sz="1800" dirty="0" smtClean="0">
              <a:solidFill>
                <a:schemeClr val="tx1"/>
              </a:solidFill>
            </a:rPr>
            <a:t> di </a:t>
          </a:r>
          <a:r>
            <a:rPr lang="en-MY" sz="1800" dirty="0" err="1" smtClean="0">
              <a:solidFill>
                <a:schemeClr val="tx1"/>
              </a:solidFill>
            </a:rPr>
            <a:t>Eropah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telah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mendorong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kuasa-kuasa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Eropah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seperti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Perancis</a:t>
          </a:r>
          <a:r>
            <a:rPr lang="en-MY" sz="1800" dirty="0" smtClean="0">
              <a:solidFill>
                <a:schemeClr val="tx1"/>
              </a:solidFill>
            </a:rPr>
            <a:t>, Britain </a:t>
          </a:r>
          <a:r>
            <a:rPr lang="en-MY" sz="1800" dirty="0" err="1" smtClean="0">
              <a:solidFill>
                <a:schemeClr val="tx1"/>
              </a:solidFill>
            </a:rPr>
            <a:t>dan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Jerman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bersaing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untuk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mendapatkan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tanah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jajahan</a:t>
          </a:r>
          <a:r>
            <a:rPr lang="en-MY" sz="1800" dirty="0" smtClean="0">
              <a:solidFill>
                <a:schemeClr val="tx1"/>
              </a:solidFill>
            </a:rPr>
            <a:t> yang kaya </a:t>
          </a:r>
          <a:r>
            <a:rPr lang="en-MY" sz="1800" dirty="0" err="1" smtClean="0">
              <a:solidFill>
                <a:schemeClr val="tx1"/>
              </a:solidFill>
            </a:rPr>
            <a:t>dengan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bahan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mentah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bagi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memenuhi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keperluan</a:t>
          </a:r>
          <a:r>
            <a:rPr lang="en-MY" sz="1800" dirty="0" smtClean="0">
              <a:solidFill>
                <a:schemeClr val="tx1"/>
              </a:solidFill>
            </a:rPr>
            <a:t> industry </a:t>
          </a:r>
          <a:r>
            <a:rPr lang="en-MY" sz="1800" dirty="0" err="1" smtClean="0">
              <a:solidFill>
                <a:schemeClr val="tx1"/>
              </a:solidFill>
            </a:rPr>
            <a:t>mereka</a:t>
          </a:r>
          <a:endParaRPr lang="en-US" sz="1800" dirty="0">
            <a:solidFill>
              <a:schemeClr val="tx1"/>
            </a:solidFill>
          </a:endParaRPr>
        </a:p>
      </dgm:t>
    </dgm:pt>
    <dgm:pt modelId="{8850B710-5D8B-42E7-AE1A-964ECA4EBECB}" type="parTrans" cxnId="{BC5A76AA-0E56-4E33-9CE5-E1F9D17FF6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448496-40BD-4738-92B0-BC02E2AF6174}" type="sibTrans" cxnId="{BC5A76AA-0E56-4E33-9CE5-E1F9D17FF6A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8E4E6C-2D0F-4E68-BD2F-3443DC5171FE}">
      <dgm:prSet phldrT="[Text]" custT="1"/>
      <dgm:spPr/>
      <dgm:t>
        <a:bodyPr/>
        <a:lstStyle/>
        <a:p>
          <a:r>
            <a:rPr lang="en-MY" sz="2000" dirty="0" err="1" smtClean="0">
              <a:solidFill>
                <a:schemeClr val="tx1"/>
              </a:solidFill>
            </a:rPr>
            <a:t>Sejak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berlakunya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perjanjian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Inggeris-Belanda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pada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tahun</a:t>
          </a:r>
          <a:r>
            <a:rPr lang="en-MY" sz="2000" dirty="0" smtClean="0">
              <a:solidFill>
                <a:schemeClr val="tx1"/>
              </a:solidFill>
            </a:rPr>
            <a:t> 1824, </a:t>
          </a:r>
          <a:r>
            <a:rPr lang="en-MY" sz="2000" dirty="0" err="1" smtClean="0">
              <a:solidFill>
                <a:schemeClr val="tx1"/>
              </a:solidFill>
            </a:rPr>
            <a:t>berlaku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perubahan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besar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dalam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ekonomi</a:t>
          </a:r>
          <a:r>
            <a:rPr lang="en-MY" sz="2000" dirty="0" smtClean="0">
              <a:solidFill>
                <a:schemeClr val="tx1"/>
              </a:solidFill>
            </a:rPr>
            <a:t>, </a:t>
          </a:r>
          <a:r>
            <a:rPr lang="en-MY" sz="2000" dirty="0" err="1" smtClean="0">
              <a:solidFill>
                <a:schemeClr val="tx1"/>
              </a:solidFill>
            </a:rPr>
            <a:t>politik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dan</a:t>
          </a:r>
          <a:r>
            <a:rPr lang="en-MY" sz="2000" dirty="0" smtClean="0">
              <a:solidFill>
                <a:schemeClr val="tx1"/>
              </a:solidFill>
            </a:rPr>
            <a:t> social di Tanah </a:t>
          </a:r>
          <a:r>
            <a:rPr lang="en-MY" sz="2000" dirty="0" err="1" smtClean="0">
              <a:solidFill>
                <a:schemeClr val="tx1"/>
              </a:solidFill>
            </a:rPr>
            <a:t>Melayu</a:t>
          </a:r>
          <a:endParaRPr lang="en-US" sz="2000" dirty="0">
            <a:solidFill>
              <a:schemeClr val="tx1"/>
            </a:solidFill>
          </a:endParaRPr>
        </a:p>
      </dgm:t>
    </dgm:pt>
    <dgm:pt modelId="{0D1E0321-ABC8-42B0-93AF-3C3DF5AF95C6}" type="parTrans" cxnId="{D770D074-C2E6-45BE-A040-4A56BEEC8D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868CFF-F697-47C8-80A4-C839B725C623}" type="sibTrans" cxnId="{D770D074-C2E6-45BE-A040-4A56BEEC8D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ECCEC5-9E16-4CD9-BFB4-3FBE646ECC7F}">
      <dgm:prSet phldrT="[Text]" custT="1"/>
      <dgm:spPr/>
      <dgm:t>
        <a:bodyPr/>
        <a:lstStyle/>
        <a:p>
          <a:r>
            <a:rPr lang="en-MY" sz="2000" dirty="0" smtClean="0">
              <a:solidFill>
                <a:schemeClr val="tx1"/>
              </a:solidFill>
            </a:rPr>
            <a:t>British </a:t>
          </a:r>
          <a:r>
            <a:rPr lang="en-MY" sz="2000" dirty="0" err="1" smtClean="0">
              <a:solidFill>
                <a:schemeClr val="tx1"/>
              </a:solidFill>
            </a:rPr>
            <a:t>memperkenalkan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sistem</a:t>
          </a:r>
          <a:r>
            <a:rPr lang="en-MY" sz="2000" dirty="0" smtClean="0">
              <a:solidFill>
                <a:schemeClr val="tx1"/>
              </a:solidFill>
            </a:rPr>
            <a:t> Torrens  </a:t>
          </a:r>
          <a:r>
            <a:rPr lang="en-MY" sz="2000" dirty="0" err="1" smtClean="0">
              <a:solidFill>
                <a:schemeClr val="tx1"/>
              </a:solidFill>
            </a:rPr>
            <a:t>bagi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membolehkan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penguasaan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tanah-tanah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pertanian</a:t>
          </a:r>
          <a:r>
            <a:rPr lang="en-MY" sz="2000" dirty="0" smtClean="0">
              <a:solidFill>
                <a:schemeClr val="tx1"/>
              </a:solidFill>
            </a:rPr>
            <a:t> yang </a:t>
          </a:r>
          <a:r>
            <a:rPr lang="en-MY" sz="2000" dirty="0" err="1" smtClean="0">
              <a:solidFill>
                <a:schemeClr val="tx1"/>
              </a:solidFill>
            </a:rPr>
            <a:t>menyebabkan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penduduk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tempatan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kehilangan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tanah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F7797EE7-9B7A-475C-9F19-C2AA25E85771}" type="parTrans" cxnId="{2F820F42-317E-46E3-9BF4-A0C59345BC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BB4485-1F79-466A-9821-17E3F5763245}" type="sibTrans" cxnId="{2F820F42-317E-46E3-9BF4-A0C59345BC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4D26E7-3ECC-41C7-BEEE-86791D45E654}">
      <dgm:prSet phldrT="[Text]" custT="1"/>
      <dgm:spPr/>
      <dgm:t>
        <a:bodyPr/>
        <a:lstStyle/>
        <a:p>
          <a:r>
            <a:rPr lang="en-MY" sz="2000" dirty="0" err="1" smtClean="0">
              <a:solidFill>
                <a:schemeClr val="tx1"/>
              </a:solidFill>
            </a:rPr>
            <a:t>Revolusi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Industri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meningkatkan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permintaan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getah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untuk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perusahaan</a:t>
          </a:r>
          <a:r>
            <a:rPr lang="en-MY" sz="2000" dirty="0" smtClean="0">
              <a:solidFill>
                <a:schemeClr val="tx1"/>
              </a:solidFill>
            </a:rPr>
            <a:t>  automobile di Barat </a:t>
          </a:r>
          <a:r>
            <a:rPr lang="en-MY" sz="2000" dirty="0" err="1" smtClean="0">
              <a:solidFill>
                <a:schemeClr val="tx1"/>
              </a:solidFill>
            </a:rPr>
            <a:t>dan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dimulakan</a:t>
          </a:r>
          <a:r>
            <a:rPr lang="en-MY" sz="2000" dirty="0" smtClean="0">
              <a:solidFill>
                <a:schemeClr val="tx1"/>
              </a:solidFill>
            </a:rPr>
            <a:t> </a:t>
          </a:r>
          <a:r>
            <a:rPr lang="en-MY" sz="2000" dirty="0" err="1" smtClean="0">
              <a:solidFill>
                <a:schemeClr val="tx1"/>
              </a:solidFill>
            </a:rPr>
            <a:t>oleh</a:t>
          </a:r>
          <a:r>
            <a:rPr lang="en-MY" sz="2000" dirty="0" smtClean="0">
              <a:solidFill>
                <a:schemeClr val="tx1"/>
              </a:solidFill>
            </a:rPr>
            <a:t> H.N Ridley</a:t>
          </a:r>
          <a:endParaRPr lang="en-US" sz="2000" dirty="0">
            <a:solidFill>
              <a:schemeClr val="tx1"/>
            </a:solidFill>
          </a:endParaRPr>
        </a:p>
      </dgm:t>
    </dgm:pt>
    <dgm:pt modelId="{EF8A3441-81F8-42C7-AC49-13FD3D1B7DBB}" type="parTrans" cxnId="{31232323-FF7D-4BFA-A48A-06347503BA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E65505-C3D7-4A6B-B47D-E6344D3FC578}" type="sibTrans" cxnId="{31232323-FF7D-4BFA-A48A-06347503BA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2D0E26-5F60-44F3-A604-83BB27399E10}">
      <dgm:prSet phldrT="[Text]" custT="1"/>
      <dgm:spPr/>
      <dgm:t>
        <a:bodyPr/>
        <a:lstStyle/>
        <a:p>
          <a:r>
            <a:rPr lang="en-MY" sz="1800" dirty="0" err="1" smtClean="0">
              <a:solidFill>
                <a:schemeClr val="tx1"/>
              </a:solidFill>
            </a:rPr>
            <a:t>Harga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getah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melambung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tinggi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dan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menjadi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perusahaan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terpenting</a:t>
          </a:r>
          <a:r>
            <a:rPr lang="en-MY" sz="1800" dirty="0" smtClean="0">
              <a:solidFill>
                <a:schemeClr val="tx1"/>
              </a:solidFill>
            </a:rPr>
            <a:t> di  Tanah </a:t>
          </a:r>
          <a:r>
            <a:rPr lang="en-MY" sz="1800" dirty="0" err="1" smtClean="0">
              <a:solidFill>
                <a:schemeClr val="tx1"/>
              </a:solidFill>
            </a:rPr>
            <a:t>Melayu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dan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Dasar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Inggeris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memberi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galakan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dan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sokongan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kepada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pemodal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asing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dalam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membantu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perkembangan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perusahaan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tanah</a:t>
          </a:r>
          <a:endParaRPr lang="en-US" sz="1800" dirty="0">
            <a:solidFill>
              <a:schemeClr val="tx1"/>
            </a:solidFill>
          </a:endParaRPr>
        </a:p>
      </dgm:t>
    </dgm:pt>
    <dgm:pt modelId="{BBFE0799-4397-49C6-A868-7EB41EA54E75}" type="parTrans" cxnId="{C85351AB-0FE7-4721-9963-346CDEE1A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2853D9-BB82-4021-AE92-BE1C33FA2C6C}" type="sibTrans" cxnId="{C85351AB-0FE7-4721-9963-346CDEE1AB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E32EC-A3AA-416C-BB4A-39A241A66655}" type="pres">
      <dgm:prSet presAssocID="{6B95A24B-35D3-46BC-A3A2-CD3A67F4B1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D783A5-9494-48F6-B67C-59920FC99E1A}" type="pres">
      <dgm:prSet presAssocID="{F7B4D731-6029-4E42-B306-375288101E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5F3EF-0E0D-451B-98D6-2E1C5B64680D}" type="pres">
      <dgm:prSet presAssocID="{4F448496-40BD-4738-92B0-BC02E2AF617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4214DFC-EEEB-4D50-B00C-D0CB175BDE07}" type="pres">
      <dgm:prSet presAssocID="{4F448496-40BD-4738-92B0-BC02E2AF6174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E73C14E-7053-4648-A6A0-BB792399021B}" type="pres">
      <dgm:prSet presAssocID="{DB8E4E6C-2D0F-4E68-BD2F-3443DC5171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B67F2-4D26-47FA-9113-6D1AD439231E}" type="pres">
      <dgm:prSet presAssocID="{9B868CFF-F697-47C8-80A4-C839B725C6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5AFE856-1DAE-4D02-AD30-2FA3FAB65BE9}" type="pres">
      <dgm:prSet presAssocID="{9B868CFF-F697-47C8-80A4-C839B725C623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3726125D-36A7-4A56-A83D-3AD89F8DB069}" type="pres">
      <dgm:prSet presAssocID="{8FECCEC5-9E16-4CD9-BFB4-3FBE646ECC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ECE5D-1C69-4FC6-BED8-BDF5A2121A33}" type="pres">
      <dgm:prSet presAssocID="{D1BB4485-1F79-466A-9821-17E3F576324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8C1F2AB-F283-4979-A740-81034E103FE9}" type="pres">
      <dgm:prSet presAssocID="{D1BB4485-1F79-466A-9821-17E3F576324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046EA2C0-360E-4B45-8AB7-3AAF21E11DFC}" type="pres">
      <dgm:prSet presAssocID="{F74D26E7-3ECC-41C7-BEEE-86791D45E6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ED3D5-9C2E-491E-9A5D-35C006E5A184}" type="pres">
      <dgm:prSet presAssocID="{E6E65505-C3D7-4A6B-B47D-E6344D3FC578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1358A54-6377-44F3-9B90-B37E138AFA3C}" type="pres">
      <dgm:prSet presAssocID="{E6E65505-C3D7-4A6B-B47D-E6344D3FC578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01E25F11-7E80-4DD1-99E8-11C34BE685EE}" type="pres">
      <dgm:prSet presAssocID="{D02D0E26-5F60-44F3-A604-83BB27399E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4E8B1-ED88-4C8A-84CD-9780E61E906C}" type="presOf" srcId="{4F448496-40BD-4738-92B0-BC02E2AF6174}" destId="{ADE5F3EF-0E0D-451B-98D6-2E1C5B64680D}" srcOrd="0" destOrd="0" presId="urn:microsoft.com/office/officeart/2005/8/layout/bProcess3"/>
    <dgm:cxn modelId="{5EE51D18-D7D5-4BBC-8E9F-20F743D51B74}" type="presOf" srcId="{D1BB4485-1F79-466A-9821-17E3F5763245}" destId="{013ECE5D-1C69-4FC6-BED8-BDF5A2121A33}" srcOrd="0" destOrd="0" presId="urn:microsoft.com/office/officeart/2005/8/layout/bProcess3"/>
    <dgm:cxn modelId="{DE0DDC3E-CD01-4C22-A4DF-E61C51839230}" type="presOf" srcId="{9B868CFF-F697-47C8-80A4-C839B725C623}" destId="{77FB67F2-4D26-47FA-9113-6D1AD439231E}" srcOrd="0" destOrd="0" presId="urn:microsoft.com/office/officeart/2005/8/layout/bProcess3"/>
    <dgm:cxn modelId="{2F820F42-317E-46E3-9BF4-A0C59345BC08}" srcId="{6B95A24B-35D3-46BC-A3A2-CD3A67F4B190}" destId="{8FECCEC5-9E16-4CD9-BFB4-3FBE646ECC7F}" srcOrd="2" destOrd="0" parTransId="{F7797EE7-9B7A-475C-9F19-C2AA25E85771}" sibTransId="{D1BB4485-1F79-466A-9821-17E3F5763245}"/>
    <dgm:cxn modelId="{36D390B9-2D04-4877-8C05-D5A0B5B62D82}" type="presOf" srcId="{F7B4D731-6029-4E42-B306-375288101E61}" destId="{72D783A5-9494-48F6-B67C-59920FC99E1A}" srcOrd="0" destOrd="0" presId="urn:microsoft.com/office/officeart/2005/8/layout/bProcess3"/>
    <dgm:cxn modelId="{1C608EB2-7B45-45FD-B7BB-6386EDAC8F63}" type="presOf" srcId="{F74D26E7-3ECC-41C7-BEEE-86791D45E654}" destId="{046EA2C0-360E-4B45-8AB7-3AAF21E11DFC}" srcOrd="0" destOrd="0" presId="urn:microsoft.com/office/officeart/2005/8/layout/bProcess3"/>
    <dgm:cxn modelId="{31232323-FF7D-4BFA-A48A-06347503BA1C}" srcId="{6B95A24B-35D3-46BC-A3A2-CD3A67F4B190}" destId="{F74D26E7-3ECC-41C7-BEEE-86791D45E654}" srcOrd="3" destOrd="0" parTransId="{EF8A3441-81F8-42C7-AC49-13FD3D1B7DBB}" sibTransId="{E6E65505-C3D7-4A6B-B47D-E6344D3FC578}"/>
    <dgm:cxn modelId="{D770D074-C2E6-45BE-A040-4A56BEEC8DFD}" srcId="{6B95A24B-35D3-46BC-A3A2-CD3A67F4B190}" destId="{DB8E4E6C-2D0F-4E68-BD2F-3443DC5171FE}" srcOrd="1" destOrd="0" parTransId="{0D1E0321-ABC8-42B0-93AF-3C3DF5AF95C6}" sibTransId="{9B868CFF-F697-47C8-80A4-C839B725C623}"/>
    <dgm:cxn modelId="{42316BDE-7F5A-4A80-8134-A777013B0EAE}" type="presOf" srcId="{6B95A24B-35D3-46BC-A3A2-CD3A67F4B190}" destId="{42AE32EC-A3AA-416C-BB4A-39A241A66655}" srcOrd="0" destOrd="0" presId="urn:microsoft.com/office/officeart/2005/8/layout/bProcess3"/>
    <dgm:cxn modelId="{E5EC2B09-F633-4E14-9D42-21EADA39308E}" type="presOf" srcId="{9B868CFF-F697-47C8-80A4-C839B725C623}" destId="{95AFE856-1DAE-4D02-AD30-2FA3FAB65BE9}" srcOrd="1" destOrd="0" presId="urn:microsoft.com/office/officeart/2005/8/layout/bProcess3"/>
    <dgm:cxn modelId="{FD57C198-D326-4B9B-9EDF-91D92FFF7B0C}" type="presOf" srcId="{D02D0E26-5F60-44F3-A604-83BB27399E10}" destId="{01E25F11-7E80-4DD1-99E8-11C34BE685EE}" srcOrd="0" destOrd="0" presId="urn:microsoft.com/office/officeart/2005/8/layout/bProcess3"/>
    <dgm:cxn modelId="{F7682397-E2FC-4B9B-9048-A3848D575B71}" type="presOf" srcId="{8FECCEC5-9E16-4CD9-BFB4-3FBE646ECC7F}" destId="{3726125D-36A7-4A56-A83D-3AD89F8DB069}" srcOrd="0" destOrd="0" presId="urn:microsoft.com/office/officeart/2005/8/layout/bProcess3"/>
    <dgm:cxn modelId="{1DB19AF7-0744-4854-8783-D9B992BFC531}" type="presOf" srcId="{E6E65505-C3D7-4A6B-B47D-E6344D3FC578}" destId="{C29ED3D5-9C2E-491E-9A5D-35C006E5A184}" srcOrd="0" destOrd="0" presId="urn:microsoft.com/office/officeart/2005/8/layout/bProcess3"/>
    <dgm:cxn modelId="{C85351AB-0FE7-4721-9963-346CDEE1ABDA}" srcId="{6B95A24B-35D3-46BC-A3A2-CD3A67F4B190}" destId="{D02D0E26-5F60-44F3-A604-83BB27399E10}" srcOrd="4" destOrd="0" parTransId="{BBFE0799-4397-49C6-A868-7EB41EA54E75}" sibTransId="{962853D9-BB82-4021-AE92-BE1C33FA2C6C}"/>
    <dgm:cxn modelId="{250154ED-33A3-4C9D-BD74-F5BCD1BAF28F}" type="presOf" srcId="{4F448496-40BD-4738-92B0-BC02E2AF6174}" destId="{04214DFC-EEEB-4D50-B00C-D0CB175BDE07}" srcOrd="1" destOrd="0" presId="urn:microsoft.com/office/officeart/2005/8/layout/bProcess3"/>
    <dgm:cxn modelId="{FF5CFA90-334E-44D9-9AFC-9B21B8A1C001}" type="presOf" srcId="{E6E65505-C3D7-4A6B-B47D-E6344D3FC578}" destId="{71358A54-6377-44F3-9B90-B37E138AFA3C}" srcOrd="1" destOrd="0" presId="urn:microsoft.com/office/officeart/2005/8/layout/bProcess3"/>
    <dgm:cxn modelId="{BC5A76AA-0E56-4E33-9CE5-E1F9D17FF6A3}" srcId="{6B95A24B-35D3-46BC-A3A2-CD3A67F4B190}" destId="{F7B4D731-6029-4E42-B306-375288101E61}" srcOrd="0" destOrd="0" parTransId="{8850B710-5D8B-42E7-AE1A-964ECA4EBECB}" sibTransId="{4F448496-40BD-4738-92B0-BC02E2AF6174}"/>
    <dgm:cxn modelId="{B7874F04-84D0-46FF-A1D2-57294047F919}" type="presOf" srcId="{DB8E4E6C-2D0F-4E68-BD2F-3443DC5171FE}" destId="{4E73C14E-7053-4648-A6A0-BB792399021B}" srcOrd="0" destOrd="0" presId="urn:microsoft.com/office/officeart/2005/8/layout/bProcess3"/>
    <dgm:cxn modelId="{DF52E946-C5D5-4782-B4F3-B9EBB349C70E}" type="presOf" srcId="{D1BB4485-1F79-466A-9821-17E3F5763245}" destId="{58C1F2AB-F283-4979-A740-81034E103FE9}" srcOrd="1" destOrd="0" presId="urn:microsoft.com/office/officeart/2005/8/layout/bProcess3"/>
    <dgm:cxn modelId="{6EDBD600-F897-4456-B66F-66BCFEAE2594}" type="presParOf" srcId="{42AE32EC-A3AA-416C-BB4A-39A241A66655}" destId="{72D783A5-9494-48F6-B67C-59920FC99E1A}" srcOrd="0" destOrd="0" presId="urn:microsoft.com/office/officeart/2005/8/layout/bProcess3"/>
    <dgm:cxn modelId="{3D8AD89C-F4BF-4538-B470-46EB3BF794BE}" type="presParOf" srcId="{42AE32EC-A3AA-416C-BB4A-39A241A66655}" destId="{ADE5F3EF-0E0D-451B-98D6-2E1C5B64680D}" srcOrd="1" destOrd="0" presId="urn:microsoft.com/office/officeart/2005/8/layout/bProcess3"/>
    <dgm:cxn modelId="{1F85CC30-EA91-43B1-8766-0DDFF1C4C6E4}" type="presParOf" srcId="{ADE5F3EF-0E0D-451B-98D6-2E1C5B64680D}" destId="{04214DFC-EEEB-4D50-B00C-D0CB175BDE07}" srcOrd="0" destOrd="0" presId="urn:microsoft.com/office/officeart/2005/8/layout/bProcess3"/>
    <dgm:cxn modelId="{16B477B2-50FF-4548-B044-1E9FE52D1026}" type="presParOf" srcId="{42AE32EC-A3AA-416C-BB4A-39A241A66655}" destId="{4E73C14E-7053-4648-A6A0-BB792399021B}" srcOrd="2" destOrd="0" presId="urn:microsoft.com/office/officeart/2005/8/layout/bProcess3"/>
    <dgm:cxn modelId="{9267C838-E891-4455-9335-EF815019FB02}" type="presParOf" srcId="{42AE32EC-A3AA-416C-BB4A-39A241A66655}" destId="{77FB67F2-4D26-47FA-9113-6D1AD439231E}" srcOrd="3" destOrd="0" presId="urn:microsoft.com/office/officeart/2005/8/layout/bProcess3"/>
    <dgm:cxn modelId="{0281509E-F82A-4BC1-8656-0238DC428CFF}" type="presParOf" srcId="{77FB67F2-4D26-47FA-9113-6D1AD439231E}" destId="{95AFE856-1DAE-4D02-AD30-2FA3FAB65BE9}" srcOrd="0" destOrd="0" presId="urn:microsoft.com/office/officeart/2005/8/layout/bProcess3"/>
    <dgm:cxn modelId="{DD2C3110-0B0A-465D-9D41-532DE9BFFBA8}" type="presParOf" srcId="{42AE32EC-A3AA-416C-BB4A-39A241A66655}" destId="{3726125D-36A7-4A56-A83D-3AD89F8DB069}" srcOrd="4" destOrd="0" presId="urn:microsoft.com/office/officeart/2005/8/layout/bProcess3"/>
    <dgm:cxn modelId="{2194BCC1-D414-48AE-8C80-41F2FDDA1E3C}" type="presParOf" srcId="{42AE32EC-A3AA-416C-BB4A-39A241A66655}" destId="{013ECE5D-1C69-4FC6-BED8-BDF5A2121A33}" srcOrd="5" destOrd="0" presId="urn:microsoft.com/office/officeart/2005/8/layout/bProcess3"/>
    <dgm:cxn modelId="{D41F5EB4-1E2A-4267-85B6-FA69EFA2A134}" type="presParOf" srcId="{013ECE5D-1C69-4FC6-BED8-BDF5A2121A33}" destId="{58C1F2AB-F283-4979-A740-81034E103FE9}" srcOrd="0" destOrd="0" presId="urn:microsoft.com/office/officeart/2005/8/layout/bProcess3"/>
    <dgm:cxn modelId="{8D8F5E3A-2CA1-4270-B431-2008EF3D2DD9}" type="presParOf" srcId="{42AE32EC-A3AA-416C-BB4A-39A241A66655}" destId="{046EA2C0-360E-4B45-8AB7-3AAF21E11DFC}" srcOrd="6" destOrd="0" presId="urn:microsoft.com/office/officeart/2005/8/layout/bProcess3"/>
    <dgm:cxn modelId="{61A38710-86CD-442C-96C9-8607A235FD29}" type="presParOf" srcId="{42AE32EC-A3AA-416C-BB4A-39A241A66655}" destId="{C29ED3D5-9C2E-491E-9A5D-35C006E5A184}" srcOrd="7" destOrd="0" presId="urn:microsoft.com/office/officeart/2005/8/layout/bProcess3"/>
    <dgm:cxn modelId="{604EE073-A8F2-4FD7-B99C-C0B467395FA2}" type="presParOf" srcId="{C29ED3D5-9C2E-491E-9A5D-35C006E5A184}" destId="{71358A54-6377-44F3-9B90-B37E138AFA3C}" srcOrd="0" destOrd="0" presId="urn:microsoft.com/office/officeart/2005/8/layout/bProcess3"/>
    <dgm:cxn modelId="{BAE32372-D4BA-45A1-81A8-D9BC637A4393}" type="presParOf" srcId="{42AE32EC-A3AA-416C-BB4A-39A241A66655}" destId="{01E25F11-7E80-4DD1-99E8-11C34BE685EE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F788C-D64C-4AD5-AD8A-361A400999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3287FB1A-81ED-4983-86C8-517A754E0838}">
      <dgm:prSet phldrT="[Text]"/>
      <dgm:spPr/>
      <dgm:t>
        <a:bodyPr/>
        <a:lstStyle/>
        <a:p>
          <a:r>
            <a:rPr lang="en-MY" dirty="0" err="1" smtClean="0">
              <a:solidFill>
                <a:schemeClr val="tx1"/>
              </a:solidFill>
            </a:rPr>
            <a:t>Dasar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Inggeris</a:t>
          </a:r>
          <a:endParaRPr lang="en-US" dirty="0">
            <a:solidFill>
              <a:schemeClr val="tx1"/>
            </a:solidFill>
          </a:endParaRPr>
        </a:p>
      </dgm:t>
    </dgm:pt>
    <dgm:pt modelId="{196229AC-4097-4668-BFF1-9EEC8B70F21E}" type="parTrans" cxnId="{00E35A80-D900-48A9-9BE8-32D129F07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5AFA31-2886-4862-B128-2898988C63AC}" type="sibTrans" cxnId="{00E35A80-D900-48A9-9BE8-32D129F076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086668-2DE4-4395-9692-C4E6CDE36052}">
      <dgm:prSet phldrT="[Text]"/>
      <dgm:spPr/>
      <dgm:t>
        <a:bodyPr/>
        <a:lstStyle/>
        <a:p>
          <a:r>
            <a:rPr lang="en-MY" dirty="0" err="1" smtClean="0">
              <a:solidFill>
                <a:schemeClr val="tx1"/>
              </a:solidFill>
            </a:rPr>
            <a:t>Menyediakan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kadar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sewa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tanah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dan</a:t>
          </a:r>
          <a:r>
            <a:rPr lang="en-MY" dirty="0" smtClean="0">
              <a:solidFill>
                <a:schemeClr val="tx1"/>
              </a:solidFill>
            </a:rPr>
            <a:t> tariff yang </a:t>
          </a:r>
          <a:r>
            <a:rPr lang="en-MY" dirty="0" err="1" smtClean="0">
              <a:solidFill>
                <a:schemeClr val="tx1"/>
              </a:solidFill>
            </a:rPr>
            <a:t>rendah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kepada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peladang</a:t>
          </a:r>
          <a:r>
            <a:rPr lang="en-MY" dirty="0" smtClean="0">
              <a:solidFill>
                <a:schemeClr val="tx1"/>
              </a:solidFill>
            </a:rPr>
            <a:t> yang </a:t>
          </a:r>
          <a:r>
            <a:rPr lang="en-MY" dirty="0" err="1" smtClean="0">
              <a:solidFill>
                <a:schemeClr val="tx1"/>
              </a:solidFill>
            </a:rPr>
            <a:t>ingin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mengusahakan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tanaman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getah</a:t>
          </a:r>
          <a:endParaRPr lang="en-US" dirty="0">
            <a:solidFill>
              <a:schemeClr val="tx1"/>
            </a:solidFill>
          </a:endParaRPr>
        </a:p>
      </dgm:t>
    </dgm:pt>
    <dgm:pt modelId="{37F28AD3-6BD2-4F77-8A03-8634EBD39BC5}" type="parTrans" cxnId="{2BD284B3-22E8-425C-8CA6-75C6FE67BD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8BC329-142B-4CFF-89B5-C6564293A715}" type="sibTrans" cxnId="{2BD284B3-22E8-425C-8CA6-75C6FE67BD9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89D526F-D2C6-4E37-B4B0-E9C9E35C64DA}">
      <dgm:prSet phldrT="[Text]"/>
      <dgm:spPr/>
      <dgm:t>
        <a:bodyPr/>
        <a:lstStyle/>
        <a:p>
          <a:r>
            <a:rPr lang="en-MY" dirty="0" err="1" smtClean="0">
              <a:solidFill>
                <a:schemeClr val="tx1"/>
              </a:solidFill>
            </a:rPr>
            <a:t>Membina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infrustruktur</a:t>
          </a:r>
          <a:r>
            <a:rPr lang="en-MY" dirty="0" smtClean="0">
              <a:solidFill>
                <a:schemeClr val="tx1"/>
              </a:solidFill>
            </a:rPr>
            <a:t>, </a:t>
          </a:r>
          <a:r>
            <a:rPr lang="en-MY" dirty="0" err="1" smtClean="0">
              <a:solidFill>
                <a:schemeClr val="tx1"/>
              </a:solidFill>
            </a:rPr>
            <a:t>seperti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jalan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raya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jalan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keretapi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untuk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menghubungkan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kawasan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pertanian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dengan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pelabuhan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pusat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pentadbiran</a:t>
          </a:r>
          <a:endParaRPr lang="en-US" dirty="0">
            <a:solidFill>
              <a:schemeClr val="tx1"/>
            </a:solidFill>
          </a:endParaRPr>
        </a:p>
      </dgm:t>
    </dgm:pt>
    <dgm:pt modelId="{F28DCDD2-02F6-45BB-B38F-CF2B7F6EEE97}" type="parTrans" cxnId="{BABDC340-3357-4867-A587-D0E819F869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74253A-EEA4-49EC-931E-B8B358FAF338}" type="sibTrans" cxnId="{BABDC340-3357-4867-A587-D0E819F869C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F7D3CA-7E5F-4142-AFBE-1A7506668ADC}">
      <dgm:prSet phldrT="[Text]"/>
      <dgm:spPr/>
      <dgm:t>
        <a:bodyPr/>
        <a:lstStyle/>
        <a:p>
          <a:r>
            <a:rPr lang="en-MY" dirty="0" err="1" smtClean="0">
              <a:solidFill>
                <a:schemeClr val="tx1"/>
              </a:solidFill>
            </a:rPr>
            <a:t>Membawa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masuk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pekerja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asing</a:t>
          </a:r>
          <a:r>
            <a:rPr lang="en-MY" dirty="0" smtClean="0">
              <a:solidFill>
                <a:schemeClr val="tx1"/>
              </a:solidFill>
            </a:rPr>
            <a:t>, </a:t>
          </a:r>
          <a:r>
            <a:rPr lang="en-MY" dirty="0" err="1" smtClean="0">
              <a:solidFill>
                <a:schemeClr val="tx1"/>
              </a:solidFill>
            </a:rPr>
            <a:t>terutamanya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dari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selatan</a:t>
          </a:r>
          <a:r>
            <a:rPr lang="en-MY" dirty="0" smtClean="0">
              <a:solidFill>
                <a:schemeClr val="tx1"/>
              </a:solidFill>
            </a:rPr>
            <a:t> India </a:t>
          </a:r>
          <a:r>
            <a:rPr lang="en-MY" dirty="0" err="1" smtClean="0">
              <a:solidFill>
                <a:schemeClr val="tx1"/>
              </a:solidFill>
            </a:rPr>
            <a:t>untuk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bekerja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dengan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bayaran</a:t>
          </a:r>
          <a:r>
            <a:rPr lang="en-MY" dirty="0" smtClean="0">
              <a:solidFill>
                <a:schemeClr val="tx1"/>
              </a:solidFill>
            </a:rPr>
            <a:t> </a:t>
          </a:r>
          <a:r>
            <a:rPr lang="en-MY" dirty="0" err="1" smtClean="0">
              <a:solidFill>
                <a:schemeClr val="tx1"/>
              </a:solidFill>
            </a:rPr>
            <a:t>gaji</a:t>
          </a:r>
          <a:r>
            <a:rPr lang="en-MY" dirty="0" smtClean="0">
              <a:solidFill>
                <a:schemeClr val="tx1"/>
              </a:solidFill>
            </a:rPr>
            <a:t> yang </a:t>
          </a:r>
          <a:r>
            <a:rPr lang="en-MY" dirty="0" err="1" smtClean="0">
              <a:solidFill>
                <a:schemeClr val="tx1"/>
              </a:solidFill>
            </a:rPr>
            <a:t>murah</a:t>
          </a:r>
          <a:endParaRPr lang="en-US" dirty="0">
            <a:solidFill>
              <a:schemeClr val="tx1"/>
            </a:solidFill>
          </a:endParaRPr>
        </a:p>
      </dgm:t>
    </dgm:pt>
    <dgm:pt modelId="{3A759442-F13B-4228-8257-E6073A0876EB}" type="parTrans" cxnId="{4AD39EF2-1DAF-447A-B4BA-B6BD253E73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393085-DF20-44B7-BDDD-A1C973298099}" type="sibTrans" cxnId="{4AD39EF2-1DAF-447A-B4BA-B6BD253E73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37C3AF-879F-4006-A8FD-549588726CD6}" type="pres">
      <dgm:prSet presAssocID="{C26F788C-D64C-4AD5-AD8A-361A400999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69738-8D34-417C-BA16-848A1A9597F1}" type="pres">
      <dgm:prSet presAssocID="{3287FB1A-81ED-4983-86C8-517A754E0838}" presName="root1" presStyleCnt="0"/>
      <dgm:spPr/>
    </dgm:pt>
    <dgm:pt modelId="{C6037B6C-A974-4AE0-A39D-BFF5D85559C5}" type="pres">
      <dgm:prSet presAssocID="{3287FB1A-81ED-4983-86C8-517A754E083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7273B7-9123-45D7-99D5-3B2CEC6E23C5}" type="pres">
      <dgm:prSet presAssocID="{3287FB1A-81ED-4983-86C8-517A754E0838}" presName="level2hierChild" presStyleCnt="0"/>
      <dgm:spPr/>
    </dgm:pt>
    <dgm:pt modelId="{BBD23945-66D6-466B-8A14-394FAA5601C0}" type="pres">
      <dgm:prSet presAssocID="{37F28AD3-6BD2-4F77-8A03-8634EBD39BC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0E421C7-2078-48B1-81FB-C02C96344F34}" type="pres">
      <dgm:prSet presAssocID="{37F28AD3-6BD2-4F77-8A03-8634EBD39BC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93D01B8-026E-4A37-ADBC-A02DBC331502}" type="pres">
      <dgm:prSet presAssocID="{02086668-2DE4-4395-9692-C4E6CDE36052}" presName="root2" presStyleCnt="0"/>
      <dgm:spPr/>
    </dgm:pt>
    <dgm:pt modelId="{42BBFF6E-171B-4937-B763-F70BA1B5304E}" type="pres">
      <dgm:prSet presAssocID="{02086668-2DE4-4395-9692-C4E6CDE3605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E9D9D-0E1A-49B5-A517-59ECB77CBB4D}" type="pres">
      <dgm:prSet presAssocID="{02086668-2DE4-4395-9692-C4E6CDE36052}" presName="level3hierChild" presStyleCnt="0"/>
      <dgm:spPr/>
    </dgm:pt>
    <dgm:pt modelId="{3F528ABA-6E00-4E2A-8B46-E32AD8EC50E4}" type="pres">
      <dgm:prSet presAssocID="{F28DCDD2-02F6-45BB-B38F-CF2B7F6EEE9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2EC45ED-8085-4EFE-9AF2-E5C291B08C09}" type="pres">
      <dgm:prSet presAssocID="{F28DCDD2-02F6-45BB-B38F-CF2B7F6EEE9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CF8520C-59DA-479F-A85A-E14DDFC56B70}" type="pres">
      <dgm:prSet presAssocID="{D89D526F-D2C6-4E37-B4B0-E9C9E35C64DA}" presName="root2" presStyleCnt="0"/>
      <dgm:spPr/>
    </dgm:pt>
    <dgm:pt modelId="{1C0FD123-0102-4F43-8553-A0A41E66BAA8}" type="pres">
      <dgm:prSet presAssocID="{D89D526F-D2C6-4E37-B4B0-E9C9E35C64D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0FBBF-88D0-424B-B829-9305DF46AA41}" type="pres">
      <dgm:prSet presAssocID="{D89D526F-D2C6-4E37-B4B0-E9C9E35C64DA}" presName="level3hierChild" presStyleCnt="0"/>
      <dgm:spPr/>
    </dgm:pt>
    <dgm:pt modelId="{0AC9E55D-C9C5-4AC9-B9F3-B94FFFD71D14}" type="pres">
      <dgm:prSet presAssocID="{3A759442-F13B-4228-8257-E6073A0876E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7054637-433E-4D70-AF06-997624CEC307}" type="pres">
      <dgm:prSet presAssocID="{3A759442-F13B-4228-8257-E6073A0876E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C44F179-35C8-4843-AAE1-F60FAA0BC8E0}" type="pres">
      <dgm:prSet presAssocID="{06F7D3CA-7E5F-4142-AFBE-1A7506668ADC}" presName="root2" presStyleCnt="0"/>
      <dgm:spPr/>
    </dgm:pt>
    <dgm:pt modelId="{CB8773A4-1D6F-4674-ABD1-FEE047E825A8}" type="pres">
      <dgm:prSet presAssocID="{06F7D3CA-7E5F-4142-AFBE-1A7506668AD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94F504-EF8B-49CF-AD35-4FA40309C7F8}" type="pres">
      <dgm:prSet presAssocID="{06F7D3CA-7E5F-4142-AFBE-1A7506668ADC}" presName="level3hierChild" presStyleCnt="0"/>
      <dgm:spPr/>
    </dgm:pt>
  </dgm:ptLst>
  <dgm:cxnLst>
    <dgm:cxn modelId="{4BEE817C-2C2A-49F3-865B-5B868D47EE04}" type="presOf" srcId="{3287FB1A-81ED-4983-86C8-517A754E0838}" destId="{C6037B6C-A974-4AE0-A39D-BFF5D85559C5}" srcOrd="0" destOrd="0" presId="urn:microsoft.com/office/officeart/2008/layout/HorizontalMultiLevelHierarchy"/>
    <dgm:cxn modelId="{06C38DF2-4CDE-4978-BEA5-F5F880BC9D01}" type="presOf" srcId="{F28DCDD2-02F6-45BB-B38F-CF2B7F6EEE97}" destId="{D2EC45ED-8085-4EFE-9AF2-E5C291B08C09}" srcOrd="1" destOrd="0" presId="urn:microsoft.com/office/officeart/2008/layout/HorizontalMultiLevelHierarchy"/>
    <dgm:cxn modelId="{4AD39EF2-1DAF-447A-B4BA-B6BD253E73EF}" srcId="{3287FB1A-81ED-4983-86C8-517A754E0838}" destId="{06F7D3CA-7E5F-4142-AFBE-1A7506668ADC}" srcOrd="2" destOrd="0" parTransId="{3A759442-F13B-4228-8257-E6073A0876EB}" sibTransId="{99393085-DF20-44B7-BDDD-A1C973298099}"/>
    <dgm:cxn modelId="{99BCAA85-58AE-4000-B6C3-0EE018A5E16A}" type="presOf" srcId="{F28DCDD2-02F6-45BB-B38F-CF2B7F6EEE97}" destId="{3F528ABA-6E00-4E2A-8B46-E32AD8EC50E4}" srcOrd="0" destOrd="0" presId="urn:microsoft.com/office/officeart/2008/layout/HorizontalMultiLevelHierarchy"/>
    <dgm:cxn modelId="{6B7ECE00-1323-4672-A9D4-148388FBF95A}" type="presOf" srcId="{3A759442-F13B-4228-8257-E6073A0876EB}" destId="{27054637-433E-4D70-AF06-997624CEC307}" srcOrd="1" destOrd="0" presId="urn:microsoft.com/office/officeart/2008/layout/HorizontalMultiLevelHierarchy"/>
    <dgm:cxn modelId="{E8C06083-E20A-439C-B984-B1C84A08164E}" type="presOf" srcId="{37F28AD3-6BD2-4F77-8A03-8634EBD39BC5}" destId="{BBD23945-66D6-466B-8A14-394FAA5601C0}" srcOrd="0" destOrd="0" presId="urn:microsoft.com/office/officeart/2008/layout/HorizontalMultiLevelHierarchy"/>
    <dgm:cxn modelId="{F1EB20A4-11BD-4ED3-86C6-7428B3640B15}" type="presOf" srcId="{D89D526F-D2C6-4E37-B4B0-E9C9E35C64DA}" destId="{1C0FD123-0102-4F43-8553-A0A41E66BAA8}" srcOrd="0" destOrd="0" presId="urn:microsoft.com/office/officeart/2008/layout/HorizontalMultiLevelHierarchy"/>
    <dgm:cxn modelId="{BABDC340-3357-4867-A587-D0E819F869CC}" srcId="{3287FB1A-81ED-4983-86C8-517A754E0838}" destId="{D89D526F-D2C6-4E37-B4B0-E9C9E35C64DA}" srcOrd="1" destOrd="0" parTransId="{F28DCDD2-02F6-45BB-B38F-CF2B7F6EEE97}" sibTransId="{5974253A-EEA4-49EC-931E-B8B358FAF338}"/>
    <dgm:cxn modelId="{CC8E8132-E309-44EF-83FA-7AE8602F7DCC}" type="presOf" srcId="{C26F788C-D64C-4AD5-AD8A-361A4009999E}" destId="{CC37C3AF-879F-4006-A8FD-549588726CD6}" srcOrd="0" destOrd="0" presId="urn:microsoft.com/office/officeart/2008/layout/HorizontalMultiLevelHierarchy"/>
    <dgm:cxn modelId="{3E6E2165-4BF2-42B8-A8AC-3218BA665784}" type="presOf" srcId="{02086668-2DE4-4395-9692-C4E6CDE36052}" destId="{42BBFF6E-171B-4937-B763-F70BA1B5304E}" srcOrd="0" destOrd="0" presId="urn:microsoft.com/office/officeart/2008/layout/HorizontalMultiLevelHierarchy"/>
    <dgm:cxn modelId="{D2A2D0B5-C2F4-493C-BE83-48AB61ED6C64}" type="presOf" srcId="{06F7D3CA-7E5F-4142-AFBE-1A7506668ADC}" destId="{CB8773A4-1D6F-4674-ABD1-FEE047E825A8}" srcOrd="0" destOrd="0" presId="urn:microsoft.com/office/officeart/2008/layout/HorizontalMultiLevelHierarchy"/>
    <dgm:cxn modelId="{2BD284B3-22E8-425C-8CA6-75C6FE67BD91}" srcId="{3287FB1A-81ED-4983-86C8-517A754E0838}" destId="{02086668-2DE4-4395-9692-C4E6CDE36052}" srcOrd="0" destOrd="0" parTransId="{37F28AD3-6BD2-4F77-8A03-8634EBD39BC5}" sibTransId="{3A8BC329-142B-4CFF-89B5-C6564293A715}"/>
    <dgm:cxn modelId="{C8DBCD07-E93D-4E2E-B99F-C1B540BEBFA0}" type="presOf" srcId="{3A759442-F13B-4228-8257-E6073A0876EB}" destId="{0AC9E55D-C9C5-4AC9-B9F3-B94FFFD71D14}" srcOrd="0" destOrd="0" presId="urn:microsoft.com/office/officeart/2008/layout/HorizontalMultiLevelHierarchy"/>
    <dgm:cxn modelId="{47C96809-5B11-4FF9-B371-D9706084EB9F}" type="presOf" srcId="{37F28AD3-6BD2-4F77-8A03-8634EBD39BC5}" destId="{70E421C7-2078-48B1-81FB-C02C96344F34}" srcOrd="1" destOrd="0" presId="urn:microsoft.com/office/officeart/2008/layout/HorizontalMultiLevelHierarchy"/>
    <dgm:cxn modelId="{00E35A80-D900-48A9-9BE8-32D129F076B7}" srcId="{C26F788C-D64C-4AD5-AD8A-361A4009999E}" destId="{3287FB1A-81ED-4983-86C8-517A754E0838}" srcOrd="0" destOrd="0" parTransId="{196229AC-4097-4668-BFF1-9EEC8B70F21E}" sibTransId="{925AFA31-2886-4862-B128-2898988C63AC}"/>
    <dgm:cxn modelId="{9BBF7A53-9746-4088-8841-C1745012C6D6}" type="presParOf" srcId="{CC37C3AF-879F-4006-A8FD-549588726CD6}" destId="{29B69738-8D34-417C-BA16-848A1A9597F1}" srcOrd="0" destOrd="0" presId="urn:microsoft.com/office/officeart/2008/layout/HorizontalMultiLevelHierarchy"/>
    <dgm:cxn modelId="{838C2151-6A7B-4E70-B9A4-B1CA1281F256}" type="presParOf" srcId="{29B69738-8D34-417C-BA16-848A1A9597F1}" destId="{C6037B6C-A974-4AE0-A39D-BFF5D85559C5}" srcOrd="0" destOrd="0" presId="urn:microsoft.com/office/officeart/2008/layout/HorizontalMultiLevelHierarchy"/>
    <dgm:cxn modelId="{8B70DAF1-6E46-4F68-AC70-E68AC6650AC5}" type="presParOf" srcId="{29B69738-8D34-417C-BA16-848A1A9597F1}" destId="{867273B7-9123-45D7-99D5-3B2CEC6E23C5}" srcOrd="1" destOrd="0" presId="urn:microsoft.com/office/officeart/2008/layout/HorizontalMultiLevelHierarchy"/>
    <dgm:cxn modelId="{C770383A-4271-4D4E-80B9-5EAAD661831B}" type="presParOf" srcId="{867273B7-9123-45D7-99D5-3B2CEC6E23C5}" destId="{BBD23945-66D6-466B-8A14-394FAA5601C0}" srcOrd="0" destOrd="0" presId="urn:microsoft.com/office/officeart/2008/layout/HorizontalMultiLevelHierarchy"/>
    <dgm:cxn modelId="{6FACA081-68E8-4D77-93EA-BB0E33438670}" type="presParOf" srcId="{BBD23945-66D6-466B-8A14-394FAA5601C0}" destId="{70E421C7-2078-48B1-81FB-C02C96344F34}" srcOrd="0" destOrd="0" presId="urn:microsoft.com/office/officeart/2008/layout/HorizontalMultiLevelHierarchy"/>
    <dgm:cxn modelId="{85BAED35-6D4C-40B0-B8BD-5BDA2B984A37}" type="presParOf" srcId="{867273B7-9123-45D7-99D5-3B2CEC6E23C5}" destId="{D93D01B8-026E-4A37-ADBC-A02DBC331502}" srcOrd="1" destOrd="0" presId="urn:microsoft.com/office/officeart/2008/layout/HorizontalMultiLevelHierarchy"/>
    <dgm:cxn modelId="{77E32A45-09EC-49EA-8454-DB956A7C3E31}" type="presParOf" srcId="{D93D01B8-026E-4A37-ADBC-A02DBC331502}" destId="{42BBFF6E-171B-4937-B763-F70BA1B5304E}" srcOrd="0" destOrd="0" presId="urn:microsoft.com/office/officeart/2008/layout/HorizontalMultiLevelHierarchy"/>
    <dgm:cxn modelId="{53530D46-62B2-4A15-BDC2-7D3DA03E8FCB}" type="presParOf" srcId="{D93D01B8-026E-4A37-ADBC-A02DBC331502}" destId="{E75E9D9D-0E1A-49B5-A517-59ECB77CBB4D}" srcOrd="1" destOrd="0" presId="urn:microsoft.com/office/officeart/2008/layout/HorizontalMultiLevelHierarchy"/>
    <dgm:cxn modelId="{07C6A468-5CB5-4FEB-8A64-E58BCF4D026F}" type="presParOf" srcId="{867273B7-9123-45D7-99D5-3B2CEC6E23C5}" destId="{3F528ABA-6E00-4E2A-8B46-E32AD8EC50E4}" srcOrd="2" destOrd="0" presId="urn:microsoft.com/office/officeart/2008/layout/HorizontalMultiLevelHierarchy"/>
    <dgm:cxn modelId="{2A69E5B1-165F-4861-93E1-4C877133B1F3}" type="presParOf" srcId="{3F528ABA-6E00-4E2A-8B46-E32AD8EC50E4}" destId="{D2EC45ED-8085-4EFE-9AF2-E5C291B08C09}" srcOrd="0" destOrd="0" presId="urn:microsoft.com/office/officeart/2008/layout/HorizontalMultiLevelHierarchy"/>
    <dgm:cxn modelId="{793E1E92-9B20-497B-B2A0-197DEE4A78A0}" type="presParOf" srcId="{867273B7-9123-45D7-99D5-3B2CEC6E23C5}" destId="{9CF8520C-59DA-479F-A85A-E14DDFC56B70}" srcOrd="3" destOrd="0" presId="urn:microsoft.com/office/officeart/2008/layout/HorizontalMultiLevelHierarchy"/>
    <dgm:cxn modelId="{BBA103CF-AC23-4ABB-97F0-A0B8D36EF828}" type="presParOf" srcId="{9CF8520C-59DA-479F-A85A-E14DDFC56B70}" destId="{1C0FD123-0102-4F43-8553-A0A41E66BAA8}" srcOrd="0" destOrd="0" presId="urn:microsoft.com/office/officeart/2008/layout/HorizontalMultiLevelHierarchy"/>
    <dgm:cxn modelId="{E784D74A-8306-47B0-A419-B0DFAFBF18CF}" type="presParOf" srcId="{9CF8520C-59DA-479F-A85A-E14DDFC56B70}" destId="{F280FBBF-88D0-424B-B829-9305DF46AA41}" srcOrd="1" destOrd="0" presId="urn:microsoft.com/office/officeart/2008/layout/HorizontalMultiLevelHierarchy"/>
    <dgm:cxn modelId="{FBAFE801-706B-4E15-9ED9-0C66D150C87D}" type="presParOf" srcId="{867273B7-9123-45D7-99D5-3B2CEC6E23C5}" destId="{0AC9E55D-C9C5-4AC9-B9F3-B94FFFD71D14}" srcOrd="4" destOrd="0" presId="urn:microsoft.com/office/officeart/2008/layout/HorizontalMultiLevelHierarchy"/>
    <dgm:cxn modelId="{E8936CF7-7393-4F0B-9C74-69F3B6B5DDEA}" type="presParOf" srcId="{0AC9E55D-C9C5-4AC9-B9F3-B94FFFD71D14}" destId="{27054637-433E-4D70-AF06-997624CEC307}" srcOrd="0" destOrd="0" presId="urn:microsoft.com/office/officeart/2008/layout/HorizontalMultiLevelHierarchy"/>
    <dgm:cxn modelId="{60E5A049-CF84-4458-A515-9E4F2ADD2EFF}" type="presParOf" srcId="{867273B7-9123-45D7-99D5-3B2CEC6E23C5}" destId="{EC44F179-35C8-4843-AAE1-F60FAA0BC8E0}" srcOrd="5" destOrd="0" presId="urn:microsoft.com/office/officeart/2008/layout/HorizontalMultiLevelHierarchy"/>
    <dgm:cxn modelId="{FC9DA82D-58C4-467E-8A9B-5670DF14A061}" type="presParOf" srcId="{EC44F179-35C8-4843-AAE1-F60FAA0BC8E0}" destId="{CB8773A4-1D6F-4674-ABD1-FEE047E825A8}" srcOrd="0" destOrd="0" presId="urn:microsoft.com/office/officeart/2008/layout/HorizontalMultiLevelHierarchy"/>
    <dgm:cxn modelId="{068DF37D-532B-4BF1-9786-625D982477D5}" type="presParOf" srcId="{EC44F179-35C8-4843-AAE1-F60FAA0BC8E0}" destId="{6094F504-EF8B-49CF-AD35-4FA40309C7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220834-0BDC-4D35-B807-436D1F4CF5C8}" type="doc">
      <dgm:prSet loTypeId="urn:microsoft.com/office/officeart/2005/8/layout/cycle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FC755E7-5C2C-4E4F-B9CF-DC646EDFEC06}">
      <dgm:prSet phldrT="[Text]" custT="1"/>
      <dgm:spPr/>
      <dgm:t>
        <a:bodyPr/>
        <a:lstStyle/>
        <a:p>
          <a:r>
            <a:rPr lang="en-MY" sz="1600" dirty="0" err="1" smtClean="0">
              <a:solidFill>
                <a:schemeClr val="tx1"/>
              </a:solidFill>
            </a:rPr>
            <a:t>Kedatangan</a:t>
          </a:r>
          <a:r>
            <a:rPr lang="en-MY" sz="1600" dirty="0" smtClean="0">
              <a:solidFill>
                <a:schemeClr val="tx1"/>
              </a:solidFill>
            </a:rPr>
            <a:t> British </a:t>
          </a:r>
          <a:r>
            <a:rPr lang="en-MY" sz="1600" dirty="0" err="1" smtClean="0">
              <a:solidFill>
                <a:schemeClr val="tx1"/>
              </a:solidFill>
            </a:rPr>
            <a:t>menyebabkan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terbentuknya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dwiekonomi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iaitu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eknomi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sara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diri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dan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ekonomi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dagangan</a:t>
          </a:r>
          <a:endParaRPr lang="en-US" sz="1600" dirty="0">
            <a:solidFill>
              <a:schemeClr val="tx1"/>
            </a:solidFill>
          </a:endParaRPr>
        </a:p>
      </dgm:t>
    </dgm:pt>
    <dgm:pt modelId="{341417A5-2BCE-4F94-91EC-C4D9AF41F87F}" type="parTrans" cxnId="{5A2630F8-266D-4B6B-AA59-4A589B7C74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310A55-223C-42FA-99EB-F575DA56157B}" type="sibTrans" cxnId="{5A2630F8-266D-4B6B-AA59-4A589B7C74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3E468A-6509-4570-BFCE-E33887D054AD}">
      <dgm:prSet phldrT="[Text]" custT="1"/>
      <dgm:spPr/>
      <dgm:t>
        <a:bodyPr/>
        <a:lstStyle/>
        <a:p>
          <a:r>
            <a:rPr lang="en-MY" sz="1800" dirty="0" err="1" smtClean="0">
              <a:solidFill>
                <a:schemeClr val="tx1"/>
              </a:solidFill>
            </a:rPr>
            <a:t>Aktiviti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perlombongan</a:t>
          </a:r>
          <a:r>
            <a:rPr lang="en-MY" sz="1800" dirty="0" smtClean="0">
              <a:solidFill>
                <a:schemeClr val="tx1"/>
              </a:solidFill>
            </a:rPr>
            <a:t> di Tanah </a:t>
          </a:r>
          <a:r>
            <a:rPr lang="en-MY" sz="1800" dirty="0" err="1" smtClean="0">
              <a:solidFill>
                <a:schemeClr val="tx1"/>
              </a:solidFill>
            </a:rPr>
            <a:t>Melayu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berpindah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ke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tangan</a:t>
          </a:r>
          <a:r>
            <a:rPr lang="en-MY" sz="1800" dirty="0" smtClean="0">
              <a:solidFill>
                <a:schemeClr val="tx1"/>
              </a:solidFill>
            </a:rPr>
            <a:t> </a:t>
          </a:r>
          <a:r>
            <a:rPr lang="en-MY" sz="1800" dirty="0" err="1" smtClean="0">
              <a:solidFill>
                <a:schemeClr val="tx1"/>
              </a:solidFill>
            </a:rPr>
            <a:t>Inggeris</a:t>
          </a:r>
          <a:endParaRPr lang="en-US" sz="1800" dirty="0">
            <a:solidFill>
              <a:schemeClr val="tx1"/>
            </a:solidFill>
          </a:endParaRPr>
        </a:p>
      </dgm:t>
    </dgm:pt>
    <dgm:pt modelId="{4CF995C5-A6D1-4713-8E6F-045FC4CFC621}" type="parTrans" cxnId="{901802A2-DC05-48A4-878F-4BA3F4E28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E27499-40EA-4663-9BF8-13D63B9097AB}" type="sibTrans" cxnId="{901802A2-DC05-48A4-878F-4BA3F4E288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3CD7C1-8AE6-4923-ADFE-D2A24556E470}">
      <dgm:prSet phldrT="[Text]" custT="1"/>
      <dgm:spPr/>
      <dgm:t>
        <a:bodyPr/>
        <a:lstStyle/>
        <a:p>
          <a:r>
            <a:rPr lang="en-MY" sz="1400" dirty="0" err="1" smtClean="0">
              <a:solidFill>
                <a:schemeClr val="tx1"/>
              </a:solidFill>
            </a:rPr>
            <a:t>Aktiviti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ekonomi</a:t>
          </a:r>
          <a:r>
            <a:rPr lang="en-MY" sz="1400" dirty="0" smtClean="0">
              <a:solidFill>
                <a:schemeClr val="tx1"/>
              </a:solidFill>
            </a:rPr>
            <a:t> di </a:t>
          </a:r>
          <a:r>
            <a:rPr lang="en-MY" sz="1400" dirty="0" err="1" smtClean="0">
              <a:solidFill>
                <a:schemeClr val="tx1"/>
              </a:solidFill>
            </a:rPr>
            <a:t>pantai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barat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mewujudkan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ketidakseimbangan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pembangunan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dengan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negeri-negeri</a:t>
          </a:r>
          <a:r>
            <a:rPr lang="en-MY" sz="1400" dirty="0" smtClean="0">
              <a:solidFill>
                <a:schemeClr val="tx1"/>
              </a:solidFill>
            </a:rPr>
            <a:t> di </a:t>
          </a:r>
          <a:r>
            <a:rPr lang="en-MY" sz="1400" dirty="0" err="1" smtClean="0">
              <a:solidFill>
                <a:schemeClr val="tx1"/>
              </a:solidFill>
            </a:rPr>
            <a:t>pantai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timur</a:t>
          </a:r>
          <a:endParaRPr lang="en-US" sz="1400" dirty="0">
            <a:solidFill>
              <a:schemeClr val="tx1"/>
            </a:solidFill>
          </a:endParaRPr>
        </a:p>
      </dgm:t>
    </dgm:pt>
    <dgm:pt modelId="{61165F9B-324F-4203-8F9D-1054B1855C6C}" type="parTrans" cxnId="{6E8FB7CB-BCBD-4AE9-A34E-102C3C9AC9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545E77-5C77-4BFC-ACB7-34344A9CFE73}" type="sibTrans" cxnId="{6E8FB7CB-BCBD-4AE9-A34E-102C3C9AC91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02CB2D-89B1-421F-9952-B424BD20A825}">
      <dgm:prSet phldrT="[Text]" custT="1"/>
      <dgm:spPr/>
      <dgm:t>
        <a:bodyPr/>
        <a:lstStyle/>
        <a:p>
          <a:r>
            <a:rPr lang="en-MY" sz="1600" dirty="0" err="1" smtClean="0">
              <a:solidFill>
                <a:schemeClr val="tx1"/>
              </a:solidFill>
            </a:rPr>
            <a:t>Buruh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dari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negara</a:t>
          </a:r>
          <a:r>
            <a:rPr lang="en-MY" sz="1600" dirty="0" smtClean="0">
              <a:solidFill>
                <a:schemeClr val="tx1"/>
              </a:solidFill>
            </a:rPr>
            <a:t> China </a:t>
          </a:r>
          <a:r>
            <a:rPr lang="en-MY" sz="1600" dirty="0" err="1" smtClean="0">
              <a:solidFill>
                <a:schemeClr val="tx1"/>
              </a:solidFill>
            </a:rPr>
            <a:t>dibawa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masuk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dan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hasil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perlombongan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mendapat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r>
            <a:rPr lang="en-MY" sz="1600" dirty="0" err="1" smtClean="0">
              <a:solidFill>
                <a:schemeClr val="tx1"/>
              </a:solidFill>
            </a:rPr>
            <a:t>keuntungan</a:t>
          </a:r>
          <a:r>
            <a:rPr lang="en-MY" sz="1600" dirty="0" smtClean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0A22FCBC-AC74-492D-825C-FD2704F18BCA}" type="parTrans" cxnId="{505A616E-D907-408D-8FB8-B6A5312C8E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6B2074-4F0E-45FA-968D-098A4791645B}" type="sibTrans" cxnId="{505A616E-D907-408D-8FB8-B6A5312C8E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D0A4D4-2B2A-4477-AC27-7C0240D59438}">
      <dgm:prSet phldrT="[Text]" custT="1"/>
      <dgm:spPr/>
      <dgm:t>
        <a:bodyPr/>
        <a:lstStyle/>
        <a:p>
          <a:r>
            <a:rPr lang="en-MY" sz="1400" dirty="0" smtClean="0">
              <a:solidFill>
                <a:schemeClr val="tx1"/>
              </a:solidFill>
            </a:rPr>
            <a:t>British </a:t>
          </a:r>
          <a:r>
            <a:rPr lang="en-MY" sz="1400" dirty="0" err="1" smtClean="0">
              <a:solidFill>
                <a:schemeClr val="tx1"/>
              </a:solidFill>
            </a:rPr>
            <a:t>tetap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mengekalkan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kedudukan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melayu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dalam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corak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tradisional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dan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mengamalkan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dasar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pecah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dan</a:t>
          </a:r>
          <a:r>
            <a:rPr lang="en-MY" sz="1400" dirty="0" smtClean="0">
              <a:solidFill>
                <a:schemeClr val="tx1"/>
              </a:solidFill>
            </a:rPr>
            <a:t> </a:t>
          </a:r>
          <a:r>
            <a:rPr lang="en-MY" sz="1400" dirty="0" err="1" smtClean="0">
              <a:solidFill>
                <a:schemeClr val="tx1"/>
              </a:solidFill>
            </a:rPr>
            <a:t>perintah</a:t>
          </a:r>
          <a:endParaRPr lang="en-US" sz="1400" dirty="0">
            <a:solidFill>
              <a:schemeClr val="tx1"/>
            </a:solidFill>
          </a:endParaRPr>
        </a:p>
      </dgm:t>
    </dgm:pt>
    <dgm:pt modelId="{2A1DEE83-74B9-4805-85D5-8A1749426F12}" type="parTrans" cxnId="{4ADFFD63-A41A-41E0-BAB5-F4FBDA631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030CCF-AC14-4A9A-BB44-6968E1F93531}" type="sibTrans" cxnId="{4ADFFD63-A41A-41E0-BAB5-F4FBDA6314A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AC089A-4114-4853-86A7-9C61BC711D90}" type="pres">
      <dgm:prSet presAssocID="{C6220834-0BDC-4D35-B807-436D1F4CF5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549AB-702F-41B3-B614-91FB5FE39714}" type="pres">
      <dgm:prSet presAssocID="{BFC755E7-5C2C-4E4F-B9CF-DC646EDFEC0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396F0-776D-4A21-93AD-A51D25612907}" type="pres">
      <dgm:prSet presAssocID="{BFC755E7-5C2C-4E4F-B9CF-DC646EDFEC06}" presName="spNode" presStyleCnt="0"/>
      <dgm:spPr/>
    </dgm:pt>
    <dgm:pt modelId="{083F943A-06D7-4950-BF69-E2B1EACADAEF}" type="pres">
      <dgm:prSet presAssocID="{24310A55-223C-42FA-99EB-F575DA56157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6CD574A-7A50-4990-BD06-98B79DAE5A43}" type="pres">
      <dgm:prSet presAssocID="{2A3E468A-6509-4570-BFCE-E33887D054AD}" presName="node" presStyleLbl="node1" presStyleIdx="1" presStyleCnt="5" custRadScaleRad="99806" custRadScaleInc="1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5A1C1-5CE3-4B8D-96CB-BC5BFF924CDF}" type="pres">
      <dgm:prSet presAssocID="{2A3E468A-6509-4570-BFCE-E33887D054AD}" presName="spNode" presStyleCnt="0"/>
      <dgm:spPr/>
    </dgm:pt>
    <dgm:pt modelId="{23CCF863-045F-40C6-A416-7155CC8E956B}" type="pres">
      <dgm:prSet presAssocID="{82E27499-40EA-4663-9BF8-13D63B9097A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E2F394F-D7C5-4B3B-A370-0C64E49E04BC}" type="pres">
      <dgm:prSet presAssocID="{913CD7C1-8AE6-4923-ADFE-D2A24556E4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70CA3-C103-478E-A825-0AD5345C305C}" type="pres">
      <dgm:prSet presAssocID="{913CD7C1-8AE6-4923-ADFE-D2A24556E470}" presName="spNode" presStyleCnt="0"/>
      <dgm:spPr/>
    </dgm:pt>
    <dgm:pt modelId="{47C3B4ED-8399-4130-8E0A-613048D84F08}" type="pres">
      <dgm:prSet presAssocID="{3E545E77-5C77-4BFC-ACB7-34344A9CFE7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290EB49-0743-4479-A267-738C0702BC41}" type="pres">
      <dgm:prSet presAssocID="{A002CB2D-89B1-421F-9952-B424BD20A8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C0BC5-CB76-48CE-9B79-26BE33B61DC9}" type="pres">
      <dgm:prSet presAssocID="{A002CB2D-89B1-421F-9952-B424BD20A825}" presName="spNode" presStyleCnt="0"/>
      <dgm:spPr/>
    </dgm:pt>
    <dgm:pt modelId="{8C2588F1-2742-4BC0-8147-0FEFA5D60D1D}" type="pres">
      <dgm:prSet presAssocID="{BA6B2074-4F0E-45FA-968D-098A4791645B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7BFD163-65A0-42A1-9769-E22D7A5CFEAF}" type="pres">
      <dgm:prSet presAssocID="{96D0A4D4-2B2A-4477-AC27-7C0240D5943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339AD-7B8C-4C4A-A135-D18F31AEFE8F}" type="pres">
      <dgm:prSet presAssocID="{96D0A4D4-2B2A-4477-AC27-7C0240D59438}" presName="spNode" presStyleCnt="0"/>
      <dgm:spPr/>
    </dgm:pt>
    <dgm:pt modelId="{3BF85ADE-DE3D-4BA7-A81D-8F033F62C5B1}" type="pres">
      <dgm:prSet presAssocID="{7F030CCF-AC14-4A9A-BB44-6968E1F9353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C4B2099-FEDD-4376-8374-CEEA7596FD1C}" type="presOf" srcId="{913CD7C1-8AE6-4923-ADFE-D2A24556E470}" destId="{BE2F394F-D7C5-4B3B-A370-0C64E49E04BC}" srcOrd="0" destOrd="0" presId="urn:microsoft.com/office/officeart/2005/8/layout/cycle5"/>
    <dgm:cxn modelId="{48DA1A0F-F67F-4C61-83B4-03E34B2F0C21}" type="presOf" srcId="{BFC755E7-5C2C-4E4F-B9CF-DC646EDFEC06}" destId="{19E549AB-702F-41B3-B614-91FB5FE39714}" srcOrd="0" destOrd="0" presId="urn:microsoft.com/office/officeart/2005/8/layout/cycle5"/>
    <dgm:cxn modelId="{6E8FB7CB-BCBD-4AE9-A34E-102C3C9AC919}" srcId="{C6220834-0BDC-4D35-B807-436D1F4CF5C8}" destId="{913CD7C1-8AE6-4923-ADFE-D2A24556E470}" srcOrd="2" destOrd="0" parTransId="{61165F9B-324F-4203-8F9D-1054B1855C6C}" sibTransId="{3E545E77-5C77-4BFC-ACB7-34344A9CFE73}"/>
    <dgm:cxn modelId="{901802A2-DC05-48A4-878F-4BA3F4E2885D}" srcId="{C6220834-0BDC-4D35-B807-436D1F4CF5C8}" destId="{2A3E468A-6509-4570-BFCE-E33887D054AD}" srcOrd="1" destOrd="0" parTransId="{4CF995C5-A6D1-4713-8E6F-045FC4CFC621}" sibTransId="{82E27499-40EA-4663-9BF8-13D63B9097AB}"/>
    <dgm:cxn modelId="{0C206A64-81E1-434E-85CF-CC9F61A6B476}" type="presOf" srcId="{A002CB2D-89B1-421F-9952-B424BD20A825}" destId="{D290EB49-0743-4479-A267-738C0702BC41}" srcOrd="0" destOrd="0" presId="urn:microsoft.com/office/officeart/2005/8/layout/cycle5"/>
    <dgm:cxn modelId="{0F2EE58E-337C-43B4-B0BE-1811903161AC}" type="presOf" srcId="{BA6B2074-4F0E-45FA-968D-098A4791645B}" destId="{8C2588F1-2742-4BC0-8147-0FEFA5D60D1D}" srcOrd="0" destOrd="0" presId="urn:microsoft.com/office/officeart/2005/8/layout/cycle5"/>
    <dgm:cxn modelId="{D8FAA4CB-6968-45AE-A15F-583DE9DE8A4C}" type="presOf" srcId="{2A3E468A-6509-4570-BFCE-E33887D054AD}" destId="{26CD574A-7A50-4990-BD06-98B79DAE5A43}" srcOrd="0" destOrd="0" presId="urn:microsoft.com/office/officeart/2005/8/layout/cycle5"/>
    <dgm:cxn modelId="{79270A17-9202-48E7-B93A-8F6155A510FD}" type="presOf" srcId="{82E27499-40EA-4663-9BF8-13D63B9097AB}" destId="{23CCF863-045F-40C6-A416-7155CC8E956B}" srcOrd="0" destOrd="0" presId="urn:microsoft.com/office/officeart/2005/8/layout/cycle5"/>
    <dgm:cxn modelId="{D428ADD8-1570-4BED-8C7C-D429DA432492}" type="presOf" srcId="{7F030CCF-AC14-4A9A-BB44-6968E1F93531}" destId="{3BF85ADE-DE3D-4BA7-A81D-8F033F62C5B1}" srcOrd="0" destOrd="0" presId="urn:microsoft.com/office/officeart/2005/8/layout/cycle5"/>
    <dgm:cxn modelId="{5A2630F8-266D-4B6B-AA59-4A589B7C74FC}" srcId="{C6220834-0BDC-4D35-B807-436D1F4CF5C8}" destId="{BFC755E7-5C2C-4E4F-B9CF-DC646EDFEC06}" srcOrd="0" destOrd="0" parTransId="{341417A5-2BCE-4F94-91EC-C4D9AF41F87F}" sibTransId="{24310A55-223C-42FA-99EB-F575DA56157B}"/>
    <dgm:cxn modelId="{64BECBA6-2337-40FD-B318-DB6A06E5E599}" type="presOf" srcId="{3E545E77-5C77-4BFC-ACB7-34344A9CFE73}" destId="{47C3B4ED-8399-4130-8E0A-613048D84F08}" srcOrd="0" destOrd="0" presId="urn:microsoft.com/office/officeart/2005/8/layout/cycle5"/>
    <dgm:cxn modelId="{4ADFFD63-A41A-41E0-BAB5-F4FBDA6314A6}" srcId="{C6220834-0BDC-4D35-B807-436D1F4CF5C8}" destId="{96D0A4D4-2B2A-4477-AC27-7C0240D59438}" srcOrd="4" destOrd="0" parTransId="{2A1DEE83-74B9-4805-85D5-8A1749426F12}" sibTransId="{7F030CCF-AC14-4A9A-BB44-6968E1F93531}"/>
    <dgm:cxn modelId="{B8703578-067A-4DBF-8AFC-A56B6498C0C7}" type="presOf" srcId="{96D0A4D4-2B2A-4477-AC27-7C0240D59438}" destId="{27BFD163-65A0-42A1-9769-E22D7A5CFEAF}" srcOrd="0" destOrd="0" presId="urn:microsoft.com/office/officeart/2005/8/layout/cycle5"/>
    <dgm:cxn modelId="{505A616E-D907-408D-8FB8-B6A5312C8EB9}" srcId="{C6220834-0BDC-4D35-B807-436D1F4CF5C8}" destId="{A002CB2D-89B1-421F-9952-B424BD20A825}" srcOrd="3" destOrd="0" parTransId="{0A22FCBC-AC74-492D-825C-FD2704F18BCA}" sibTransId="{BA6B2074-4F0E-45FA-968D-098A4791645B}"/>
    <dgm:cxn modelId="{B40BE8A4-3B2C-46BB-9903-56D54340EE84}" type="presOf" srcId="{24310A55-223C-42FA-99EB-F575DA56157B}" destId="{083F943A-06D7-4950-BF69-E2B1EACADAEF}" srcOrd="0" destOrd="0" presId="urn:microsoft.com/office/officeart/2005/8/layout/cycle5"/>
    <dgm:cxn modelId="{5DAF9C36-49D9-4E03-89F7-6979CEECF3DB}" type="presOf" srcId="{C6220834-0BDC-4D35-B807-436D1F4CF5C8}" destId="{E6AC089A-4114-4853-86A7-9C61BC711D90}" srcOrd="0" destOrd="0" presId="urn:microsoft.com/office/officeart/2005/8/layout/cycle5"/>
    <dgm:cxn modelId="{91FA07C6-2EDE-48DE-8F14-31CFCD1496A7}" type="presParOf" srcId="{E6AC089A-4114-4853-86A7-9C61BC711D90}" destId="{19E549AB-702F-41B3-B614-91FB5FE39714}" srcOrd="0" destOrd="0" presId="urn:microsoft.com/office/officeart/2005/8/layout/cycle5"/>
    <dgm:cxn modelId="{FC141BBD-635F-4AA6-A4B4-2DD70DECAB70}" type="presParOf" srcId="{E6AC089A-4114-4853-86A7-9C61BC711D90}" destId="{33B396F0-776D-4A21-93AD-A51D25612907}" srcOrd="1" destOrd="0" presId="urn:microsoft.com/office/officeart/2005/8/layout/cycle5"/>
    <dgm:cxn modelId="{0E7CAD65-689A-4FD5-8CEE-75E05476E1AB}" type="presParOf" srcId="{E6AC089A-4114-4853-86A7-9C61BC711D90}" destId="{083F943A-06D7-4950-BF69-E2B1EACADAEF}" srcOrd="2" destOrd="0" presId="urn:microsoft.com/office/officeart/2005/8/layout/cycle5"/>
    <dgm:cxn modelId="{6E97A136-7FA3-4CD3-977B-062BA7E1F9D3}" type="presParOf" srcId="{E6AC089A-4114-4853-86A7-9C61BC711D90}" destId="{26CD574A-7A50-4990-BD06-98B79DAE5A43}" srcOrd="3" destOrd="0" presId="urn:microsoft.com/office/officeart/2005/8/layout/cycle5"/>
    <dgm:cxn modelId="{33B719CD-6550-462E-9F34-A8E1DA280204}" type="presParOf" srcId="{E6AC089A-4114-4853-86A7-9C61BC711D90}" destId="{16A5A1C1-5CE3-4B8D-96CB-BC5BFF924CDF}" srcOrd="4" destOrd="0" presId="urn:microsoft.com/office/officeart/2005/8/layout/cycle5"/>
    <dgm:cxn modelId="{047137EB-0DD7-407A-ADF4-70DC45A5D099}" type="presParOf" srcId="{E6AC089A-4114-4853-86A7-9C61BC711D90}" destId="{23CCF863-045F-40C6-A416-7155CC8E956B}" srcOrd="5" destOrd="0" presId="urn:microsoft.com/office/officeart/2005/8/layout/cycle5"/>
    <dgm:cxn modelId="{2E971DBD-884A-4DF0-AD38-4E2C5212B17E}" type="presParOf" srcId="{E6AC089A-4114-4853-86A7-9C61BC711D90}" destId="{BE2F394F-D7C5-4B3B-A370-0C64E49E04BC}" srcOrd="6" destOrd="0" presId="urn:microsoft.com/office/officeart/2005/8/layout/cycle5"/>
    <dgm:cxn modelId="{0E80F774-13A3-4CCD-A3A9-7CB3EFEA8C93}" type="presParOf" srcId="{E6AC089A-4114-4853-86A7-9C61BC711D90}" destId="{A0070CA3-C103-478E-A825-0AD5345C305C}" srcOrd="7" destOrd="0" presId="urn:microsoft.com/office/officeart/2005/8/layout/cycle5"/>
    <dgm:cxn modelId="{2B050C6B-6BC7-4826-A15A-4F02EB403299}" type="presParOf" srcId="{E6AC089A-4114-4853-86A7-9C61BC711D90}" destId="{47C3B4ED-8399-4130-8E0A-613048D84F08}" srcOrd="8" destOrd="0" presId="urn:microsoft.com/office/officeart/2005/8/layout/cycle5"/>
    <dgm:cxn modelId="{D6E0BFD1-D9D7-44FF-9C60-E9C5013C4995}" type="presParOf" srcId="{E6AC089A-4114-4853-86A7-9C61BC711D90}" destId="{D290EB49-0743-4479-A267-738C0702BC41}" srcOrd="9" destOrd="0" presId="urn:microsoft.com/office/officeart/2005/8/layout/cycle5"/>
    <dgm:cxn modelId="{4AF499C2-5662-4D17-AC99-A3B94AEEA014}" type="presParOf" srcId="{E6AC089A-4114-4853-86A7-9C61BC711D90}" destId="{9D3C0BC5-CB76-48CE-9B79-26BE33B61DC9}" srcOrd="10" destOrd="0" presId="urn:microsoft.com/office/officeart/2005/8/layout/cycle5"/>
    <dgm:cxn modelId="{A9926A64-199B-4C84-B7DF-093FF4BAF3F4}" type="presParOf" srcId="{E6AC089A-4114-4853-86A7-9C61BC711D90}" destId="{8C2588F1-2742-4BC0-8147-0FEFA5D60D1D}" srcOrd="11" destOrd="0" presId="urn:microsoft.com/office/officeart/2005/8/layout/cycle5"/>
    <dgm:cxn modelId="{6CA6583E-251B-47E5-A764-78B7673175F9}" type="presParOf" srcId="{E6AC089A-4114-4853-86A7-9C61BC711D90}" destId="{27BFD163-65A0-42A1-9769-E22D7A5CFEAF}" srcOrd="12" destOrd="0" presId="urn:microsoft.com/office/officeart/2005/8/layout/cycle5"/>
    <dgm:cxn modelId="{0AA7318D-54B1-4266-B8A2-D95CC596B183}" type="presParOf" srcId="{E6AC089A-4114-4853-86A7-9C61BC711D90}" destId="{974339AD-7B8C-4C4A-A135-D18F31AEFE8F}" srcOrd="13" destOrd="0" presId="urn:microsoft.com/office/officeart/2005/8/layout/cycle5"/>
    <dgm:cxn modelId="{75D97C87-BEDA-49FD-A919-63FBE69A5D05}" type="presParOf" srcId="{E6AC089A-4114-4853-86A7-9C61BC711D90}" destId="{3BF85ADE-DE3D-4BA7-A81D-8F033F62C5B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FCD016-D38D-4521-800A-6C707E9BC46D}" type="doc">
      <dgm:prSet loTypeId="urn:microsoft.com/office/officeart/2011/layout/CircleProcess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18EB37-2BFD-4F43-81B3-312CFBC4912C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Arial Black" panose="020B0A04020102020204" pitchFamily="34" charset="0"/>
            </a:rPr>
            <a:t>Dasar</a:t>
          </a:r>
          <a:r>
            <a:rPr lang="en-US" sz="1400" b="1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 Black" panose="020B0A04020102020204" pitchFamily="34" charset="0"/>
            </a:rPr>
            <a:t>Ekonomi</a:t>
          </a:r>
          <a:r>
            <a:rPr lang="en-US" sz="1400" b="1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Arial Black" panose="020B0A04020102020204" pitchFamily="34" charset="0"/>
            </a:rPr>
            <a:t>Baru</a:t>
          </a:r>
          <a:r>
            <a:rPr lang="en-US" sz="1400" b="1" dirty="0" smtClean="0">
              <a:solidFill>
                <a:schemeClr val="bg1"/>
              </a:solidFill>
              <a:latin typeface="Arial Black" panose="020B0A04020102020204" pitchFamily="34" charset="0"/>
            </a:rPr>
            <a:t> (DEB)</a:t>
          </a:r>
        </a:p>
        <a:p>
          <a:r>
            <a:rPr lang="en-US" sz="1400" b="1" dirty="0" smtClean="0">
              <a:solidFill>
                <a:schemeClr val="bg1"/>
              </a:solidFill>
              <a:latin typeface="Arial Black" panose="020B0A04020102020204" pitchFamily="34" charset="0"/>
            </a:rPr>
            <a:t> (1970-1990) </a:t>
          </a:r>
          <a:endParaRPr lang="en-US" sz="1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A53A82B1-33D8-47E8-81E5-B7D3CA39CA68}" type="parTrans" cxnId="{3B96EF5C-2AF2-4E46-93A7-A71DF2F62A0C}">
      <dgm:prSet/>
      <dgm:spPr/>
      <dgm:t>
        <a:bodyPr/>
        <a:lstStyle/>
        <a:p>
          <a:endParaRPr lang="en-US"/>
        </a:p>
      </dgm:t>
    </dgm:pt>
    <dgm:pt modelId="{4F19FA80-1C1C-44F0-A772-9AAEE83EF9B9}" type="sibTrans" cxnId="{3B96EF5C-2AF2-4E46-93A7-A71DF2F62A0C}">
      <dgm:prSet/>
      <dgm:spPr/>
      <dgm:t>
        <a:bodyPr/>
        <a:lstStyle/>
        <a:p>
          <a:endParaRPr lang="en-US"/>
        </a:p>
      </dgm:t>
    </dgm:pt>
    <dgm:pt modelId="{4644710F-66D2-431F-9E37-0EF59C68621F}">
      <dgm:prSet phldrT="[Text]" custT="1"/>
      <dgm:spPr/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Dasar Pembangunan Nasional (DPN)</a:t>
          </a:r>
        </a:p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(1991-2000)</a:t>
          </a:r>
          <a:endParaRPr lang="en-US" sz="1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9ECE1696-43B2-4993-A990-3084A5FF923F}" type="parTrans" cxnId="{E1E237D4-48E7-4C58-9E82-C1FF2CE8E54C}">
      <dgm:prSet/>
      <dgm:spPr/>
      <dgm:t>
        <a:bodyPr/>
        <a:lstStyle/>
        <a:p>
          <a:endParaRPr lang="en-US"/>
        </a:p>
      </dgm:t>
    </dgm:pt>
    <dgm:pt modelId="{DBC94C2F-AA14-4187-9B57-7156A92D5888}" type="sibTrans" cxnId="{E1E237D4-48E7-4C58-9E82-C1FF2CE8E54C}">
      <dgm:prSet/>
      <dgm:spPr/>
      <dgm:t>
        <a:bodyPr/>
        <a:lstStyle/>
        <a:p>
          <a:endParaRPr lang="en-US"/>
        </a:p>
      </dgm:t>
    </dgm:pt>
    <dgm:pt modelId="{99F17358-F1C2-4AFC-A9F8-D1C762176B3E}">
      <dgm:prSet phldrT="[Text]" custT="1"/>
      <dgm:spPr/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Dasar Wawasan Negara (DWN) </a:t>
          </a:r>
        </a:p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(2001-2010)</a:t>
          </a:r>
          <a:endParaRPr lang="en-US" sz="1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E97658C7-9074-4F73-A9A5-FD5419C28EAC}" type="parTrans" cxnId="{79EB6447-5253-42FF-823B-B1FDBA0A55F3}">
      <dgm:prSet/>
      <dgm:spPr/>
      <dgm:t>
        <a:bodyPr/>
        <a:lstStyle/>
        <a:p>
          <a:endParaRPr lang="en-US"/>
        </a:p>
      </dgm:t>
    </dgm:pt>
    <dgm:pt modelId="{5C05BB46-FBC9-4C76-B435-5AAC3F0236F8}" type="sibTrans" cxnId="{79EB6447-5253-42FF-823B-B1FDBA0A55F3}">
      <dgm:prSet/>
      <dgm:spPr/>
      <dgm:t>
        <a:bodyPr/>
        <a:lstStyle/>
        <a:p>
          <a:endParaRPr lang="en-US"/>
        </a:p>
      </dgm:t>
    </dgm:pt>
    <dgm:pt modelId="{9B1D37A3-7B4E-41CA-ABCE-B238B6A019DC}">
      <dgm:prSet custT="1"/>
      <dgm:spPr/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Model Ekonomi Baru (MED)</a:t>
          </a:r>
        </a:p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(2011-2020)</a:t>
          </a:r>
          <a:endParaRPr lang="en-US" sz="1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7ED06260-0C2A-4C74-BF1E-76E1B09C30DA}" type="parTrans" cxnId="{FEBBEB54-50B5-4764-8242-D05F527539D2}">
      <dgm:prSet/>
      <dgm:spPr/>
      <dgm:t>
        <a:bodyPr/>
        <a:lstStyle/>
        <a:p>
          <a:endParaRPr lang="en-US"/>
        </a:p>
      </dgm:t>
    </dgm:pt>
    <dgm:pt modelId="{E7A3777F-DDBE-4BBC-803B-3B8F774EE6F7}" type="sibTrans" cxnId="{FEBBEB54-50B5-4764-8242-D05F527539D2}">
      <dgm:prSet/>
      <dgm:spPr/>
      <dgm:t>
        <a:bodyPr/>
        <a:lstStyle/>
        <a:p>
          <a:endParaRPr lang="en-US"/>
        </a:p>
      </dgm:t>
    </dgm:pt>
    <dgm:pt modelId="{A9E19652-2643-4A26-9871-0442E1AB00B2}">
      <dgm:prSet phldrT="[Text]" custT="1"/>
      <dgm:spPr/>
      <dgm:t>
        <a:bodyPr/>
        <a:lstStyle/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Pra Dasar Ekonomi Baru </a:t>
          </a:r>
        </a:p>
        <a:p>
          <a:r>
            <a:rPr lang="en-US" sz="1400" b="1" smtClean="0">
              <a:solidFill>
                <a:schemeClr val="bg1"/>
              </a:solidFill>
              <a:latin typeface="Arial Black" panose="020B0A04020102020204" pitchFamily="34" charset="0"/>
            </a:rPr>
            <a:t>(1956-1970)</a:t>
          </a:r>
          <a:endParaRPr lang="en-US" sz="1400" b="1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3869065F-D4D7-4D1B-9797-AA0FEB5EB783}" type="parTrans" cxnId="{BB5F7824-726E-485A-9A1F-9AF0D804BF1E}">
      <dgm:prSet/>
      <dgm:spPr/>
      <dgm:t>
        <a:bodyPr/>
        <a:lstStyle/>
        <a:p>
          <a:endParaRPr lang="en-US"/>
        </a:p>
      </dgm:t>
    </dgm:pt>
    <dgm:pt modelId="{F23F8517-D1ED-4F17-B500-296810628EE1}" type="sibTrans" cxnId="{BB5F7824-726E-485A-9A1F-9AF0D804BF1E}">
      <dgm:prSet/>
      <dgm:spPr/>
      <dgm:t>
        <a:bodyPr/>
        <a:lstStyle/>
        <a:p>
          <a:endParaRPr lang="en-US"/>
        </a:p>
      </dgm:t>
    </dgm:pt>
    <dgm:pt modelId="{1E747CE2-D23E-4039-92ED-506444C39125}" type="pres">
      <dgm:prSet presAssocID="{49FCD016-D38D-4521-800A-6C707E9BC46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310CE58-CFE3-48E2-BDFB-1275090E35E7}" type="pres">
      <dgm:prSet presAssocID="{9B1D37A3-7B4E-41CA-ABCE-B238B6A019DC}" presName="Accent5" presStyleCnt="0"/>
      <dgm:spPr/>
      <dgm:t>
        <a:bodyPr/>
        <a:lstStyle/>
        <a:p>
          <a:endParaRPr lang="en-US"/>
        </a:p>
      </dgm:t>
    </dgm:pt>
    <dgm:pt modelId="{4B392C54-B131-482D-B7A9-3B6AC4BFED58}" type="pres">
      <dgm:prSet presAssocID="{9B1D37A3-7B4E-41CA-ABCE-B238B6A019DC}" presName="Accent" presStyleLbl="node1" presStyleIdx="0" presStyleCnt="5"/>
      <dgm:spPr/>
      <dgm:t>
        <a:bodyPr/>
        <a:lstStyle/>
        <a:p>
          <a:endParaRPr lang="en-US"/>
        </a:p>
      </dgm:t>
    </dgm:pt>
    <dgm:pt modelId="{E2718809-790C-41D2-AE82-7F56A39B3BEF}" type="pres">
      <dgm:prSet presAssocID="{9B1D37A3-7B4E-41CA-ABCE-B238B6A019DC}" presName="ParentBackground5" presStyleCnt="0"/>
      <dgm:spPr/>
      <dgm:t>
        <a:bodyPr/>
        <a:lstStyle/>
        <a:p>
          <a:endParaRPr lang="en-US"/>
        </a:p>
      </dgm:t>
    </dgm:pt>
    <dgm:pt modelId="{F2418FF8-1BCD-4CEE-AB6A-2C1F4B9CD40B}" type="pres">
      <dgm:prSet presAssocID="{9B1D37A3-7B4E-41CA-ABCE-B238B6A019DC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DC4E4090-2DB7-4CD1-BB99-C4AEF95F4742}" type="pres">
      <dgm:prSet presAssocID="{9B1D37A3-7B4E-41CA-ABCE-B238B6A019DC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98F5E-77F9-42CD-912C-239EB056DD08}" type="pres">
      <dgm:prSet presAssocID="{99F17358-F1C2-4AFC-A9F8-D1C762176B3E}" presName="Accent4" presStyleCnt="0"/>
      <dgm:spPr/>
      <dgm:t>
        <a:bodyPr/>
        <a:lstStyle/>
        <a:p>
          <a:endParaRPr lang="en-US"/>
        </a:p>
      </dgm:t>
    </dgm:pt>
    <dgm:pt modelId="{EE014AEE-B6F7-49E8-AA96-8CE7258E5712}" type="pres">
      <dgm:prSet presAssocID="{99F17358-F1C2-4AFC-A9F8-D1C762176B3E}" presName="Accent" presStyleLbl="node1" presStyleIdx="1" presStyleCnt="5"/>
      <dgm:spPr/>
      <dgm:t>
        <a:bodyPr/>
        <a:lstStyle/>
        <a:p>
          <a:endParaRPr lang="en-US"/>
        </a:p>
      </dgm:t>
    </dgm:pt>
    <dgm:pt modelId="{B27E6D72-F7CE-405D-8AA8-A181C2642A6E}" type="pres">
      <dgm:prSet presAssocID="{99F17358-F1C2-4AFC-A9F8-D1C762176B3E}" presName="ParentBackground4" presStyleCnt="0"/>
      <dgm:spPr/>
      <dgm:t>
        <a:bodyPr/>
        <a:lstStyle/>
        <a:p>
          <a:endParaRPr lang="en-US"/>
        </a:p>
      </dgm:t>
    </dgm:pt>
    <dgm:pt modelId="{91478B17-2979-48AE-B639-E3070FD6052E}" type="pres">
      <dgm:prSet presAssocID="{99F17358-F1C2-4AFC-A9F8-D1C762176B3E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9D413005-ACCE-431B-93A5-8269C95982CC}" type="pres">
      <dgm:prSet presAssocID="{99F17358-F1C2-4AFC-A9F8-D1C762176B3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552E8-5D53-4744-AB63-26D223358F1F}" type="pres">
      <dgm:prSet presAssocID="{4644710F-66D2-431F-9E37-0EF59C68621F}" presName="Accent3" presStyleCnt="0"/>
      <dgm:spPr/>
      <dgm:t>
        <a:bodyPr/>
        <a:lstStyle/>
        <a:p>
          <a:endParaRPr lang="en-US"/>
        </a:p>
      </dgm:t>
    </dgm:pt>
    <dgm:pt modelId="{D6CAF40D-EA42-45C0-B55D-41A8BECB0076}" type="pres">
      <dgm:prSet presAssocID="{4644710F-66D2-431F-9E37-0EF59C68621F}" presName="Accent" presStyleLbl="node1" presStyleIdx="2" presStyleCnt="5"/>
      <dgm:spPr/>
      <dgm:t>
        <a:bodyPr/>
        <a:lstStyle/>
        <a:p>
          <a:endParaRPr lang="en-US"/>
        </a:p>
      </dgm:t>
    </dgm:pt>
    <dgm:pt modelId="{A34B1342-96B2-4B71-A028-0CE168581E56}" type="pres">
      <dgm:prSet presAssocID="{4644710F-66D2-431F-9E37-0EF59C68621F}" presName="ParentBackground3" presStyleCnt="0"/>
      <dgm:spPr/>
      <dgm:t>
        <a:bodyPr/>
        <a:lstStyle/>
        <a:p>
          <a:endParaRPr lang="en-US"/>
        </a:p>
      </dgm:t>
    </dgm:pt>
    <dgm:pt modelId="{CC23CDE1-0CFB-4CC6-9D32-FF834F644020}" type="pres">
      <dgm:prSet presAssocID="{4644710F-66D2-431F-9E37-0EF59C68621F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BC6AA7FC-4110-4EF9-B31E-6E4A26F918B4}" type="pres">
      <dgm:prSet presAssocID="{4644710F-66D2-431F-9E37-0EF59C68621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C83A5-9F6F-4E0D-B468-3F6D471A57D5}" type="pres">
      <dgm:prSet presAssocID="{1618EB37-2BFD-4F43-81B3-312CFBC4912C}" presName="Accent2" presStyleCnt="0"/>
      <dgm:spPr/>
      <dgm:t>
        <a:bodyPr/>
        <a:lstStyle/>
        <a:p>
          <a:endParaRPr lang="en-US"/>
        </a:p>
      </dgm:t>
    </dgm:pt>
    <dgm:pt modelId="{AE2BDB62-E1BA-4F49-946B-85BA2D7B51B4}" type="pres">
      <dgm:prSet presAssocID="{1618EB37-2BFD-4F43-81B3-312CFBC4912C}" presName="Accent" presStyleLbl="node1" presStyleIdx="3" presStyleCnt="5"/>
      <dgm:spPr/>
      <dgm:t>
        <a:bodyPr/>
        <a:lstStyle/>
        <a:p>
          <a:endParaRPr lang="en-US"/>
        </a:p>
      </dgm:t>
    </dgm:pt>
    <dgm:pt modelId="{0C0E24DB-F4B1-4154-B52E-979B495471FE}" type="pres">
      <dgm:prSet presAssocID="{1618EB37-2BFD-4F43-81B3-312CFBC4912C}" presName="ParentBackground2" presStyleCnt="0"/>
      <dgm:spPr/>
      <dgm:t>
        <a:bodyPr/>
        <a:lstStyle/>
        <a:p>
          <a:endParaRPr lang="en-US"/>
        </a:p>
      </dgm:t>
    </dgm:pt>
    <dgm:pt modelId="{BA46D308-6E2E-4B00-90CF-BC0C411E2373}" type="pres">
      <dgm:prSet presAssocID="{1618EB37-2BFD-4F43-81B3-312CFBC4912C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5124D3DB-5A3B-4E4B-B634-2D79943C241F}" type="pres">
      <dgm:prSet presAssocID="{1618EB37-2BFD-4F43-81B3-312CFBC4912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17A74-994B-4549-BA6B-F8AA34161E1F}" type="pres">
      <dgm:prSet presAssocID="{A9E19652-2643-4A26-9871-0442E1AB00B2}" presName="Accent1" presStyleCnt="0"/>
      <dgm:spPr/>
      <dgm:t>
        <a:bodyPr/>
        <a:lstStyle/>
        <a:p>
          <a:endParaRPr lang="en-US"/>
        </a:p>
      </dgm:t>
    </dgm:pt>
    <dgm:pt modelId="{FA044DA7-447C-434B-A837-0F445808F9FF}" type="pres">
      <dgm:prSet presAssocID="{A9E19652-2643-4A26-9871-0442E1AB00B2}" presName="Accent" presStyleLbl="node1" presStyleIdx="4" presStyleCnt="5"/>
      <dgm:spPr/>
      <dgm:t>
        <a:bodyPr/>
        <a:lstStyle/>
        <a:p>
          <a:endParaRPr lang="en-US"/>
        </a:p>
      </dgm:t>
    </dgm:pt>
    <dgm:pt modelId="{CC773305-325A-4858-AF61-8968E026384A}" type="pres">
      <dgm:prSet presAssocID="{A9E19652-2643-4A26-9871-0442E1AB00B2}" presName="ParentBackground1" presStyleCnt="0"/>
      <dgm:spPr/>
      <dgm:t>
        <a:bodyPr/>
        <a:lstStyle/>
        <a:p>
          <a:endParaRPr lang="en-US"/>
        </a:p>
      </dgm:t>
    </dgm:pt>
    <dgm:pt modelId="{D82F149D-703A-4E17-9A2A-C77E0017E1F5}" type="pres">
      <dgm:prSet presAssocID="{A9E19652-2643-4A26-9871-0442E1AB00B2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338B8ECA-0E18-4B92-956A-4DBF2C8D4952}" type="pres">
      <dgm:prSet presAssocID="{A9E19652-2643-4A26-9871-0442E1AB00B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257BB-066A-4B61-931C-0B34BF710E9A}" type="presOf" srcId="{A9E19652-2643-4A26-9871-0442E1AB00B2}" destId="{D82F149D-703A-4E17-9A2A-C77E0017E1F5}" srcOrd="0" destOrd="0" presId="urn:microsoft.com/office/officeart/2011/layout/CircleProcess"/>
    <dgm:cxn modelId="{348F5616-7C9A-4A56-A5FF-FFA4721C758A}" type="presOf" srcId="{9B1D37A3-7B4E-41CA-ABCE-B238B6A019DC}" destId="{DC4E4090-2DB7-4CD1-BB99-C4AEF95F4742}" srcOrd="1" destOrd="0" presId="urn:microsoft.com/office/officeart/2011/layout/CircleProcess"/>
    <dgm:cxn modelId="{3F89C170-DC4D-421B-9F38-DA0064A48573}" type="presOf" srcId="{4644710F-66D2-431F-9E37-0EF59C68621F}" destId="{BC6AA7FC-4110-4EF9-B31E-6E4A26F918B4}" srcOrd="1" destOrd="0" presId="urn:microsoft.com/office/officeart/2011/layout/CircleProcess"/>
    <dgm:cxn modelId="{79EB6447-5253-42FF-823B-B1FDBA0A55F3}" srcId="{49FCD016-D38D-4521-800A-6C707E9BC46D}" destId="{99F17358-F1C2-4AFC-A9F8-D1C762176B3E}" srcOrd="3" destOrd="0" parTransId="{E97658C7-9074-4F73-A9A5-FD5419C28EAC}" sibTransId="{5C05BB46-FBC9-4C76-B435-5AAC3F0236F8}"/>
    <dgm:cxn modelId="{58F537BB-A328-4FCD-A858-E62C8A731474}" type="presOf" srcId="{99F17358-F1C2-4AFC-A9F8-D1C762176B3E}" destId="{9D413005-ACCE-431B-93A5-8269C95982CC}" srcOrd="1" destOrd="0" presId="urn:microsoft.com/office/officeart/2011/layout/CircleProcess"/>
    <dgm:cxn modelId="{CAA27A2C-D3B2-4A33-B0B6-7F26FF07618A}" type="presOf" srcId="{9B1D37A3-7B4E-41CA-ABCE-B238B6A019DC}" destId="{F2418FF8-1BCD-4CEE-AB6A-2C1F4B9CD40B}" srcOrd="0" destOrd="0" presId="urn:microsoft.com/office/officeart/2011/layout/CircleProcess"/>
    <dgm:cxn modelId="{E1E237D4-48E7-4C58-9E82-C1FF2CE8E54C}" srcId="{49FCD016-D38D-4521-800A-6C707E9BC46D}" destId="{4644710F-66D2-431F-9E37-0EF59C68621F}" srcOrd="2" destOrd="0" parTransId="{9ECE1696-43B2-4993-A990-3084A5FF923F}" sibTransId="{DBC94C2F-AA14-4187-9B57-7156A92D5888}"/>
    <dgm:cxn modelId="{16CF174C-4A40-4408-A5B3-256BA41B117A}" type="presOf" srcId="{A9E19652-2643-4A26-9871-0442E1AB00B2}" destId="{338B8ECA-0E18-4B92-956A-4DBF2C8D4952}" srcOrd="1" destOrd="0" presId="urn:microsoft.com/office/officeart/2011/layout/CircleProcess"/>
    <dgm:cxn modelId="{BB5F7824-726E-485A-9A1F-9AF0D804BF1E}" srcId="{49FCD016-D38D-4521-800A-6C707E9BC46D}" destId="{A9E19652-2643-4A26-9871-0442E1AB00B2}" srcOrd="0" destOrd="0" parTransId="{3869065F-D4D7-4D1B-9797-AA0FEB5EB783}" sibTransId="{F23F8517-D1ED-4F17-B500-296810628EE1}"/>
    <dgm:cxn modelId="{75D453FF-4D4C-4BDF-B9A9-A5C476010D00}" type="presOf" srcId="{1618EB37-2BFD-4F43-81B3-312CFBC4912C}" destId="{5124D3DB-5A3B-4E4B-B634-2D79943C241F}" srcOrd="1" destOrd="0" presId="urn:microsoft.com/office/officeart/2011/layout/CircleProcess"/>
    <dgm:cxn modelId="{EAAADF7F-5F15-4F63-88AC-6D6CFF4A97D9}" type="presOf" srcId="{99F17358-F1C2-4AFC-A9F8-D1C762176B3E}" destId="{91478B17-2979-48AE-B639-E3070FD6052E}" srcOrd="0" destOrd="0" presId="urn:microsoft.com/office/officeart/2011/layout/CircleProcess"/>
    <dgm:cxn modelId="{FEBBEB54-50B5-4764-8242-D05F527539D2}" srcId="{49FCD016-D38D-4521-800A-6C707E9BC46D}" destId="{9B1D37A3-7B4E-41CA-ABCE-B238B6A019DC}" srcOrd="4" destOrd="0" parTransId="{7ED06260-0C2A-4C74-BF1E-76E1B09C30DA}" sibTransId="{E7A3777F-DDBE-4BBC-803B-3B8F774EE6F7}"/>
    <dgm:cxn modelId="{3B159F77-2EAE-42E8-8696-85C091EF5F80}" type="presOf" srcId="{1618EB37-2BFD-4F43-81B3-312CFBC4912C}" destId="{BA46D308-6E2E-4B00-90CF-BC0C411E2373}" srcOrd="0" destOrd="0" presId="urn:microsoft.com/office/officeart/2011/layout/CircleProcess"/>
    <dgm:cxn modelId="{3B96EF5C-2AF2-4E46-93A7-A71DF2F62A0C}" srcId="{49FCD016-D38D-4521-800A-6C707E9BC46D}" destId="{1618EB37-2BFD-4F43-81B3-312CFBC4912C}" srcOrd="1" destOrd="0" parTransId="{A53A82B1-33D8-47E8-81E5-B7D3CA39CA68}" sibTransId="{4F19FA80-1C1C-44F0-A772-9AAEE83EF9B9}"/>
    <dgm:cxn modelId="{1BF20510-D7C8-4278-B10F-B649CC0D7BDA}" type="presOf" srcId="{49FCD016-D38D-4521-800A-6C707E9BC46D}" destId="{1E747CE2-D23E-4039-92ED-506444C39125}" srcOrd="0" destOrd="0" presId="urn:microsoft.com/office/officeart/2011/layout/CircleProcess"/>
    <dgm:cxn modelId="{97714C06-F3B9-4CA2-81C3-FC826B10DFE7}" type="presOf" srcId="{4644710F-66D2-431F-9E37-0EF59C68621F}" destId="{CC23CDE1-0CFB-4CC6-9D32-FF834F644020}" srcOrd="0" destOrd="0" presId="urn:microsoft.com/office/officeart/2011/layout/CircleProcess"/>
    <dgm:cxn modelId="{181E47C7-6272-4F8A-B2B7-18CB10EC28BC}" type="presParOf" srcId="{1E747CE2-D23E-4039-92ED-506444C39125}" destId="{0310CE58-CFE3-48E2-BDFB-1275090E35E7}" srcOrd="0" destOrd="0" presId="urn:microsoft.com/office/officeart/2011/layout/CircleProcess"/>
    <dgm:cxn modelId="{2E382DEA-D7E5-4752-A5BF-4FD365A53729}" type="presParOf" srcId="{0310CE58-CFE3-48E2-BDFB-1275090E35E7}" destId="{4B392C54-B131-482D-B7A9-3B6AC4BFED58}" srcOrd="0" destOrd="0" presId="urn:microsoft.com/office/officeart/2011/layout/CircleProcess"/>
    <dgm:cxn modelId="{9C48F6AA-C0B8-4239-8AEA-7EE83E34CE06}" type="presParOf" srcId="{1E747CE2-D23E-4039-92ED-506444C39125}" destId="{E2718809-790C-41D2-AE82-7F56A39B3BEF}" srcOrd="1" destOrd="0" presId="urn:microsoft.com/office/officeart/2011/layout/CircleProcess"/>
    <dgm:cxn modelId="{90D4B93A-F5EC-47FD-97E5-F41F3F511E8D}" type="presParOf" srcId="{E2718809-790C-41D2-AE82-7F56A39B3BEF}" destId="{F2418FF8-1BCD-4CEE-AB6A-2C1F4B9CD40B}" srcOrd="0" destOrd="0" presId="urn:microsoft.com/office/officeart/2011/layout/CircleProcess"/>
    <dgm:cxn modelId="{36F55A71-1FEB-493D-8BE3-A4B68E0B4487}" type="presParOf" srcId="{1E747CE2-D23E-4039-92ED-506444C39125}" destId="{DC4E4090-2DB7-4CD1-BB99-C4AEF95F4742}" srcOrd="2" destOrd="0" presId="urn:microsoft.com/office/officeart/2011/layout/CircleProcess"/>
    <dgm:cxn modelId="{33F9F416-A128-4F9D-8F23-5E872D8D9230}" type="presParOf" srcId="{1E747CE2-D23E-4039-92ED-506444C39125}" destId="{CAF98F5E-77F9-42CD-912C-239EB056DD08}" srcOrd="3" destOrd="0" presId="urn:microsoft.com/office/officeart/2011/layout/CircleProcess"/>
    <dgm:cxn modelId="{6FA7E9A6-FFE6-47DD-B4DE-92139613292A}" type="presParOf" srcId="{CAF98F5E-77F9-42CD-912C-239EB056DD08}" destId="{EE014AEE-B6F7-49E8-AA96-8CE7258E5712}" srcOrd="0" destOrd="0" presId="urn:microsoft.com/office/officeart/2011/layout/CircleProcess"/>
    <dgm:cxn modelId="{B59BB5E2-BE0A-44D7-B11B-365604BDDDE3}" type="presParOf" srcId="{1E747CE2-D23E-4039-92ED-506444C39125}" destId="{B27E6D72-F7CE-405D-8AA8-A181C2642A6E}" srcOrd="4" destOrd="0" presId="urn:microsoft.com/office/officeart/2011/layout/CircleProcess"/>
    <dgm:cxn modelId="{5B02178D-065D-4669-96C5-DEBB524B0063}" type="presParOf" srcId="{B27E6D72-F7CE-405D-8AA8-A181C2642A6E}" destId="{91478B17-2979-48AE-B639-E3070FD6052E}" srcOrd="0" destOrd="0" presId="urn:microsoft.com/office/officeart/2011/layout/CircleProcess"/>
    <dgm:cxn modelId="{4A69C2C5-6344-4307-8992-139291D067E7}" type="presParOf" srcId="{1E747CE2-D23E-4039-92ED-506444C39125}" destId="{9D413005-ACCE-431B-93A5-8269C95982CC}" srcOrd="5" destOrd="0" presId="urn:microsoft.com/office/officeart/2011/layout/CircleProcess"/>
    <dgm:cxn modelId="{E8702FEA-E271-4F4F-81A2-BFE1F071126C}" type="presParOf" srcId="{1E747CE2-D23E-4039-92ED-506444C39125}" destId="{B75552E8-5D53-4744-AB63-26D223358F1F}" srcOrd="6" destOrd="0" presId="urn:microsoft.com/office/officeart/2011/layout/CircleProcess"/>
    <dgm:cxn modelId="{7325C4FF-336A-4A0D-B3F0-24FBF5151270}" type="presParOf" srcId="{B75552E8-5D53-4744-AB63-26D223358F1F}" destId="{D6CAF40D-EA42-45C0-B55D-41A8BECB0076}" srcOrd="0" destOrd="0" presId="urn:microsoft.com/office/officeart/2011/layout/CircleProcess"/>
    <dgm:cxn modelId="{2A3B0C48-10DB-4ED7-88A5-D92F52A996F0}" type="presParOf" srcId="{1E747CE2-D23E-4039-92ED-506444C39125}" destId="{A34B1342-96B2-4B71-A028-0CE168581E56}" srcOrd="7" destOrd="0" presId="urn:microsoft.com/office/officeart/2011/layout/CircleProcess"/>
    <dgm:cxn modelId="{1AFDCF75-E320-4535-8313-0D2B0C7BF324}" type="presParOf" srcId="{A34B1342-96B2-4B71-A028-0CE168581E56}" destId="{CC23CDE1-0CFB-4CC6-9D32-FF834F644020}" srcOrd="0" destOrd="0" presId="urn:microsoft.com/office/officeart/2011/layout/CircleProcess"/>
    <dgm:cxn modelId="{562F54E5-66CE-4B79-8562-771510098D18}" type="presParOf" srcId="{1E747CE2-D23E-4039-92ED-506444C39125}" destId="{BC6AA7FC-4110-4EF9-B31E-6E4A26F918B4}" srcOrd="8" destOrd="0" presId="urn:microsoft.com/office/officeart/2011/layout/CircleProcess"/>
    <dgm:cxn modelId="{285282BC-1562-42D9-8EBF-A5C8C49EF6E6}" type="presParOf" srcId="{1E747CE2-D23E-4039-92ED-506444C39125}" destId="{377C83A5-9F6F-4E0D-B468-3F6D471A57D5}" srcOrd="9" destOrd="0" presId="urn:microsoft.com/office/officeart/2011/layout/CircleProcess"/>
    <dgm:cxn modelId="{4E15CC6E-507F-4D90-90B9-343D8140E3C7}" type="presParOf" srcId="{377C83A5-9F6F-4E0D-B468-3F6D471A57D5}" destId="{AE2BDB62-E1BA-4F49-946B-85BA2D7B51B4}" srcOrd="0" destOrd="0" presId="urn:microsoft.com/office/officeart/2011/layout/CircleProcess"/>
    <dgm:cxn modelId="{8D3FBD9A-52DE-41AC-A314-6680D17252C5}" type="presParOf" srcId="{1E747CE2-D23E-4039-92ED-506444C39125}" destId="{0C0E24DB-F4B1-4154-B52E-979B495471FE}" srcOrd="10" destOrd="0" presId="urn:microsoft.com/office/officeart/2011/layout/CircleProcess"/>
    <dgm:cxn modelId="{EEFBFB56-0996-49FA-A738-55BD1BFFF9AF}" type="presParOf" srcId="{0C0E24DB-F4B1-4154-B52E-979B495471FE}" destId="{BA46D308-6E2E-4B00-90CF-BC0C411E2373}" srcOrd="0" destOrd="0" presId="urn:microsoft.com/office/officeart/2011/layout/CircleProcess"/>
    <dgm:cxn modelId="{A74F65F9-BC51-4274-9B1D-F226ABE39D9A}" type="presParOf" srcId="{1E747CE2-D23E-4039-92ED-506444C39125}" destId="{5124D3DB-5A3B-4E4B-B634-2D79943C241F}" srcOrd="11" destOrd="0" presId="urn:microsoft.com/office/officeart/2011/layout/CircleProcess"/>
    <dgm:cxn modelId="{A8F7E3C0-505B-493E-BA29-27D76DF3EE20}" type="presParOf" srcId="{1E747CE2-D23E-4039-92ED-506444C39125}" destId="{39517A74-994B-4549-BA6B-F8AA34161E1F}" srcOrd="12" destOrd="0" presId="urn:microsoft.com/office/officeart/2011/layout/CircleProcess"/>
    <dgm:cxn modelId="{0612A10C-BF77-4729-AE0B-691B99AB5E64}" type="presParOf" srcId="{39517A74-994B-4549-BA6B-F8AA34161E1F}" destId="{FA044DA7-447C-434B-A837-0F445808F9FF}" srcOrd="0" destOrd="0" presId="urn:microsoft.com/office/officeart/2011/layout/CircleProcess"/>
    <dgm:cxn modelId="{B969D370-358D-4284-9C4D-8BEF36EF6A6D}" type="presParOf" srcId="{1E747CE2-D23E-4039-92ED-506444C39125}" destId="{CC773305-325A-4858-AF61-8968E026384A}" srcOrd="13" destOrd="0" presId="urn:microsoft.com/office/officeart/2011/layout/CircleProcess"/>
    <dgm:cxn modelId="{3DB39180-CFD0-48BA-B697-95A2AAAB4D01}" type="presParOf" srcId="{CC773305-325A-4858-AF61-8968E026384A}" destId="{D82F149D-703A-4E17-9A2A-C77E0017E1F5}" srcOrd="0" destOrd="0" presId="urn:microsoft.com/office/officeart/2011/layout/CircleProcess"/>
    <dgm:cxn modelId="{7A57D9CF-0913-4044-8080-E12A01030491}" type="presParOf" srcId="{1E747CE2-D23E-4039-92ED-506444C39125}" destId="{338B8ECA-0E18-4B92-956A-4DBF2C8D4952}" srcOrd="14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B987DA-7359-4284-9B9A-4B344BB8980B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4F3F59-55E2-4B58-AE23-458B78BD116F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</dgm:spPr>
      <dgm:t>
        <a:bodyPr/>
        <a:lstStyle/>
        <a:p>
          <a:pPr rtl="0"/>
          <a:r>
            <a:rPr lang="en-US" b="1" dirty="0" smtClean="0"/>
            <a:t>DASAR-DASAR PEMBANGUNAN EKONOMI DI MALAYSIA</a:t>
          </a:r>
          <a:endParaRPr lang="en-US" dirty="0"/>
        </a:p>
      </dgm:t>
    </dgm:pt>
    <dgm:pt modelId="{4B49DB05-06B6-4E11-B350-03BE1D2930E2}" type="parTrans" cxnId="{A38B4AA1-6318-4CB5-BF02-50CE7234B251}">
      <dgm:prSet/>
      <dgm:spPr/>
      <dgm:t>
        <a:bodyPr/>
        <a:lstStyle/>
        <a:p>
          <a:endParaRPr lang="en-US"/>
        </a:p>
      </dgm:t>
    </dgm:pt>
    <dgm:pt modelId="{4D07ECA4-BE1F-479B-8AB0-E499804DF488}" type="sibTrans" cxnId="{A38B4AA1-6318-4CB5-BF02-50CE7234B251}">
      <dgm:prSet/>
      <dgm:spPr/>
      <dgm:t>
        <a:bodyPr/>
        <a:lstStyle/>
        <a:p>
          <a:endParaRPr lang="en-US"/>
        </a:p>
      </dgm:t>
    </dgm:pt>
    <dgm:pt modelId="{3D63A282-ED6F-4F15-BD6D-72EE1DC60C25}" type="pres">
      <dgm:prSet presAssocID="{BEB987DA-7359-4284-9B9A-4B344BB898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6AD5C1-2138-4FDC-B0A6-E51F3DF11DA1}" type="pres">
      <dgm:prSet presAssocID="{F74F3F59-55E2-4B58-AE23-458B78BD116F}" presName="node" presStyleLbl="node1" presStyleIdx="0" presStyleCnt="1" custScaleX="79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716DE-8DB1-402A-823D-15657DB3FF4C}" type="presOf" srcId="{BEB987DA-7359-4284-9B9A-4B344BB8980B}" destId="{3D63A282-ED6F-4F15-BD6D-72EE1DC60C25}" srcOrd="0" destOrd="0" presId="urn:microsoft.com/office/officeart/2005/8/layout/process1"/>
    <dgm:cxn modelId="{A38B4AA1-6318-4CB5-BF02-50CE7234B251}" srcId="{BEB987DA-7359-4284-9B9A-4B344BB8980B}" destId="{F74F3F59-55E2-4B58-AE23-458B78BD116F}" srcOrd="0" destOrd="0" parTransId="{4B49DB05-06B6-4E11-B350-03BE1D2930E2}" sibTransId="{4D07ECA4-BE1F-479B-8AB0-E499804DF488}"/>
    <dgm:cxn modelId="{A6B444FF-0A7C-4B21-91B0-6A9457D77F93}" type="presOf" srcId="{F74F3F59-55E2-4B58-AE23-458B78BD116F}" destId="{6E6AD5C1-2138-4FDC-B0A6-E51F3DF11DA1}" srcOrd="0" destOrd="0" presId="urn:microsoft.com/office/officeart/2005/8/layout/process1"/>
    <dgm:cxn modelId="{C3E46562-84A2-46D2-8C69-4C9A488E6865}" type="presParOf" srcId="{3D63A282-ED6F-4F15-BD6D-72EE1DC60C25}" destId="{6E6AD5C1-2138-4FDC-B0A6-E51F3DF11DA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DBD02-CE41-4DFE-B51A-0668D27EAE84}">
      <dsp:nvSpPr>
        <dsp:cNvPr id="0" name=""/>
        <dsp:cNvSpPr/>
      </dsp:nvSpPr>
      <dsp:spPr>
        <a:xfrm>
          <a:off x="2776181" y="-34332"/>
          <a:ext cx="5339882" cy="5339882"/>
        </a:xfrm>
        <a:prstGeom prst="circularArrow">
          <a:avLst>
            <a:gd name="adj1" fmla="val 5544"/>
            <a:gd name="adj2" fmla="val 330680"/>
            <a:gd name="adj3" fmla="val 13729641"/>
            <a:gd name="adj4" fmla="val 1741419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82E7-568F-4F9E-B3DF-CDB29FFD1BDE}">
      <dsp:nvSpPr>
        <dsp:cNvPr id="0" name=""/>
        <dsp:cNvSpPr/>
      </dsp:nvSpPr>
      <dsp:spPr>
        <a:xfrm>
          <a:off x="4171017" y="2416"/>
          <a:ext cx="2550210" cy="12751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Pertanian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sebagai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ekonomi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asal</a:t>
          </a:r>
          <a:r>
            <a:rPr lang="en-MY" sz="1500" kern="1200" dirty="0" smtClean="0"/>
            <a:t> (</a:t>
          </a:r>
          <a:r>
            <a:rPr lang="en-MY" sz="1500" kern="1200" dirty="0" err="1" smtClean="0"/>
            <a:t>bersifat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sara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diri</a:t>
          </a:r>
          <a:r>
            <a:rPr lang="en-MY" sz="1500" kern="1200" dirty="0" smtClean="0"/>
            <a:t>) </a:t>
          </a:r>
          <a:endParaRPr lang="en-US" sz="1500" kern="1200" dirty="0"/>
        </a:p>
      </dsp:txBody>
      <dsp:txXfrm>
        <a:off x="4233262" y="64661"/>
        <a:ext cx="2425720" cy="1150615"/>
      </dsp:txXfrm>
    </dsp:sp>
    <dsp:sp modelId="{19710F58-9A10-4EEE-BC5C-8D192DC2743A}">
      <dsp:nvSpPr>
        <dsp:cNvPr id="0" name=""/>
        <dsp:cNvSpPr/>
      </dsp:nvSpPr>
      <dsp:spPr>
        <a:xfrm>
          <a:off x="6336701" y="1575878"/>
          <a:ext cx="2550210" cy="1275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Aktiviti-aktiviti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ekonomi</a:t>
          </a:r>
          <a:r>
            <a:rPr lang="en-MY" sz="1500" kern="1200" dirty="0" smtClean="0"/>
            <a:t> yang </a:t>
          </a:r>
          <a:r>
            <a:rPr lang="en-MY" sz="1500" kern="1200" dirty="0" err="1" smtClean="0"/>
            <a:t>tidak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menghasilkan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lebihan-lebihan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produk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untuk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tujuan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pemasaran</a:t>
          </a:r>
          <a:endParaRPr lang="en-US" sz="1500" kern="1200" dirty="0"/>
        </a:p>
      </dsp:txBody>
      <dsp:txXfrm>
        <a:off x="6398946" y="1638123"/>
        <a:ext cx="2425720" cy="1150615"/>
      </dsp:txXfrm>
    </dsp:sp>
    <dsp:sp modelId="{E96EECAD-5E83-45F3-8118-337C9DF0EFD0}">
      <dsp:nvSpPr>
        <dsp:cNvPr id="0" name=""/>
        <dsp:cNvSpPr/>
      </dsp:nvSpPr>
      <dsp:spPr>
        <a:xfrm>
          <a:off x="5959866" y="3944368"/>
          <a:ext cx="2550210" cy="12751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Contoh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aktiviti</a:t>
          </a:r>
          <a:r>
            <a:rPr lang="en-MY" sz="1500" kern="1200" dirty="0" smtClean="0"/>
            <a:t> : </a:t>
          </a:r>
          <a:r>
            <a:rPr lang="en-MY" sz="1500" kern="1200" dirty="0" err="1" smtClean="0"/>
            <a:t>Menanam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padi</a:t>
          </a:r>
          <a:r>
            <a:rPr lang="en-MY" sz="1500" kern="1200" dirty="0" smtClean="0"/>
            <a:t>, </a:t>
          </a:r>
          <a:r>
            <a:rPr lang="en-MY" sz="1500" kern="1200" dirty="0" err="1" smtClean="0"/>
            <a:t>memungut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hasil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hutan</a:t>
          </a:r>
          <a:r>
            <a:rPr lang="en-MY" sz="1500" kern="1200" dirty="0" smtClean="0"/>
            <a:t>, </a:t>
          </a:r>
          <a:r>
            <a:rPr lang="en-MY" sz="1500" kern="1200" dirty="0" err="1" smtClean="0"/>
            <a:t>menternak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binatang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dan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menangkap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ikan</a:t>
          </a:r>
          <a:endParaRPr lang="en-US" sz="1500" kern="1200" dirty="0"/>
        </a:p>
      </dsp:txBody>
      <dsp:txXfrm>
        <a:off x="6022111" y="4006613"/>
        <a:ext cx="2425720" cy="1150615"/>
      </dsp:txXfrm>
    </dsp:sp>
    <dsp:sp modelId="{A82BACF2-4483-420F-8740-07CE546711DE}">
      <dsp:nvSpPr>
        <dsp:cNvPr id="0" name=""/>
        <dsp:cNvSpPr/>
      </dsp:nvSpPr>
      <dsp:spPr>
        <a:xfrm>
          <a:off x="2614188" y="3930741"/>
          <a:ext cx="2550210" cy="12751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Lebihan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hasil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akan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ditukarkan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dengan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barangan</a:t>
          </a:r>
          <a:r>
            <a:rPr lang="en-MY" sz="1500" kern="1200" dirty="0" smtClean="0"/>
            <a:t> lain </a:t>
          </a:r>
          <a:r>
            <a:rPr lang="en-MY" sz="1500" kern="1200" dirty="0" err="1" smtClean="0"/>
            <a:t>dengan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penggunaan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kaedah</a:t>
          </a:r>
          <a:r>
            <a:rPr lang="en-MY" sz="1500" kern="1200" dirty="0" smtClean="0"/>
            <a:t> system barter</a:t>
          </a:r>
          <a:endParaRPr lang="en-US" sz="1500" kern="1200" dirty="0"/>
        </a:p>
      </dsp:txBody>
      <dsp:txXfrm>
        <a:off x="2676433" y="3992986"/>
        <a:ext cx="2425720" cy="1150615"/>
      </dsp:txXfrm>
    </dsp:sp>
    <dsp:sp modelId="{9FE666F3-4A20-4231-BFC7-159E0BE31418}">
      <dsp:nvSpPr>
        <dsp:cNvPr id="0" name=""/>
        <dsp:cNvSpPr/>
      </dsp:nvSpPr>
      <dsp:spPr>
        <a:xfrm>
          <a:off x="2005333" y="1575878"/>
          <a:ext cx="2550210" cy="12751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500" kern="1200" dirty="0" err="1" smtClean="0"/>
            <a:t>Perkembangan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ilmu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pengetahuan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serta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teknologi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mengubah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struktur</a:t>
          </a:r>
          <a:r>
            <a:rPr lang="en-MY" sz="1500" kern="1200" dirty="0" smtClean="0"/>
            <a:t> </a:t>
          </a:r>
          <a:r>
            <a:rPr lang="en-MY" sz="1500" kern="1200" dirty="0" err="1" smtClean="0"/>
            <a:t>ekonomi</a:t>
          </a:r>
          <a:r>
            <a:rPr lang="en-MY" sz="1500" kern="1200" dirty="0" smtClean="0"/>
            <a:t> </a:t>
          </a:r>
          <a:endParaRPr lang="en-US" sz="1500" kern="1200" dirty="0"/>
        </a:p>
      </dsp:txBody>
      <dsp:txXfrm>
        <a:off x="2067578" y="1638123"/>
        <a:ext cx="2425720" cy="1150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AE916-7560-4A05-9D1E-646F15CD9D81}">
      <dsp:nvSpPr>
        <dsp:cNvPr id="0" name=""/>
        <dsp:cNvSpPr/>
      </dsp:nvSpPr>
      <dsp:spPr>
        <a:xfrm>
          <a:off x="0" y="2920765"/>
          <a:ext cx="11071273" cy="1916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PROGRAM</a:t>
          </a:r>
          <a:endParaRPr lang="en-US" sz="3600" kern="1200" dirty="0"/>
        </a:p>
      </dsp:txBody>
      <dsp:txXfrm>
        <a:off x="0" y="2920765"/>
        <a:ext cx="11071273" cy="1034822"/>
      </dsp:txXfrm>
    </dsp:sp>
    <dsp:sp modelId="{DC36274A-9E18-4F55-B8E4-85CBA535582B}">
      <dsp:nvSpPr>
        <dsp:cNvPr id="0" name=""/>
        <dsp:cNvSpPr/>
      </dsp:nvSpPr>
      <dsp:spPr>
        <a:xfrm>
          <a:off x="1351" y="3917261"/>
          <a:ext cx="1581224" cy="8815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FELDA</a:t>
          </a:r>
          <a:endParaRPr lang="en-US" sz="2100" kern="1200" dirty="0"/>
        </a:p>
      </dsp:txBody>
      <dsp:txXfrm>
        <a:off x="1351" y="3917261"/>
        <a:ext cx="1581224" cy="881515"/>
      </dsp:txXfrm>
    </dsp:sp>
    <dsp:sp modelId="{1917109D-DAF4-467D-AD19-037C96BBB6C4}">
      <dsp:nvSpPr>
        <dsp:cNvPr id="0" name=""/>
        <dsp:cNvSpPr/>
      </dsp:nvSpPr>
      <dsp:spPr>
        <a:xfrm>
          <a:off x="1582575" y="3917261"/>
          <a:ext cx="1581224" cy="8815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FELCRA</a:t>
          </a:r>
          <a:endParaRPr lang="en-US" sz="2100" kern="1200" dirty="0"/>
        </a:p>
      </dsp:txBody>
      <dsp:txXfrm>
        <a:off x="1582575" y="3917261"/>
        <a:ext cx="1581224" cy="881515"/>
      </dsp:txXfrm>
    </dsp:sp>
    <dsp:sp modelId="{D93657CE-47CF-4176-B70A-58DABADA6010}">
      <dsp:nvSpPr>
        <dsp:cNvPr id="0" name=""/>
        <dsp:cNvSpPr/>
      </dsp:nvSpPr>
      <dsp:spPr>
        <a:xfrm>
          <a:off x="3163800" y="3917261"/>
          <a:ext cx="1581224" cy="88151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MARDEC</a:t>
          </a:r>
          <a:endParaRPr lang="en-US" sz="2100" kern="1200" dirty="0"/>
        </a:p>
      </dsp:txBody>
      <dsp:txXfrm>
        <a:off x="3163800" y="3917261"/>
        <a:ext cx="1581224" cy="881515"/>
      </dsp:txXfrm>
    </dsp:sp>
    <dsp:sp modelId="{5576B402-550B-40E5-BF40-19D5507673DF}">
      <dsp:nvSpPr>
        <dsp:cNvPr id="0" name=""/>
        <dsp:cNvSpPr/>
      </dsp:nvSpPr>
      <dsp:spPr>
        <a:xfrm>
          <a:off x="4745024" y="3917261"/>
          <a:ext cx="1581224" cy="8815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BANK PERTANIAN</a:t>
          </a:r>
          <a:endParaRPr lang="en-US" sz="2100" kern="1200" dirty="0"/>
        </a:p>
      </dsp:txBody>
      <dsp:txXfrm>
        <a:off x="4745024" y="3917261"/>
        <a:ext cx="1581224" cy="881515"/>
      </dsp:txXfrm>
    </dsp:sp>
    <dsp:sp modelId="{C9151010-B27D-4384-8F2A-1C3626CD2F70}">
      <dsp:nvSpPr>
        <dsp:cNvPr id="0" name=""/>
        <dsp:cNvSpPr/>
      </dsp:nvSpPr>
      <dsp:spPr>
        <a:xfrm>
          <a:off x="6326248" y="3917261"/>
          <a:ext cx="1581224" cy="88151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MARA</a:t>
          </a:r>
          <a:endParaRPr lang="en-US" sz="2100" kern="1200" dirty="0"/>
        </a:p>
      </dsp:txBody>
      <dsp:txXfrm>
        <a:off x="6326248" y="3917261"/>
        <a:ext cx="1581224" cy="881515"/>
      </dsp:txXfrm>
    </dsp:sp>
    <dsp:sp modelId="{C91C13BF-68E2-46AA-80AF-E2D647ED0994}">
      <dsp:nvSpPr>
        <dsp:cNvPr id="0" name=""/>
        <dsp:cNvSpPr/>
      </dsp:nvSpPr>
      <dsp:spPr>
        <a:xfrm>
          <a:off x="7907472" y="3917261"/>
          <a:ext cx="1581224" cy="8815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MARDI</a:t>
          </a:r>
          <a:endParaRPr lang="en-US" sz="2100" kern="1200" dirty="0"/>
        </a:p>
      </dsp:txBody>
      <dsp:txXfrm>
        <a:off x="7907472" y="3917261"/>
        <a:ext cx="1581224" cy="881515"/>
      </dsp:txXfrm>
    </dsp:sp>
    <dsp:sp modelId="{6C31F950-1468-42D7-87D3-2C7AE450670A}">
      <dsp:nvSpPr>
        <dsp:cNvPr id="0" name=""/>
        <dsp:cNvSpPr/>
      </dsp:nvSpPr>
      <dsp:spPr>
        <a:xfrm>
          <a:off x="9488697" y="3917261"/>
          <a:ext cx="1581224" cy="88151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MADA </a:t>
          </a:r>
          <a:endParaRPr lang="en-US" sz="2100" kern="1200" dirty="0"/>
        </a:p>
      </dsp:txBody>
      <dsp:txXfrm>
        <a:off x="9488697" y="3917261"/>
        <a:ext cx="1581224" cy="881515"/>
      </dsp:txXfrm>
    </dsp:sp>
    <dsp:sp modelId="{03191854-3598-403E-9134-DA3B333F95EC}">
      <dsp:nvSpPr>
        <dsp:cNvPr id="0" name=""/>
        <dsp:cNvSpPr/>
      </dsp:nvSpPr>
      <dsp:spPr>
        <a:xfrm rot="10800000">
          <a:off x="0" y="63309"/>
          <a:ext cx="11071273" cy="294732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OBJEKTIF </a:t>
          </a:r>
          <a:endParaRPr lang="en-US" sz="3600" kern="1200" dirty="0"/>
        </a:p>
      </dsp:txBody>
      <dsp:txXfrm rot="-10800000">
        <a:off x="0" y="63309"/>
        <a:ext cx="11071273" cy="1034512"/>
      </dsp:txXfrm>
    </dsp:sp>
    <dsp:sp modelId="{7010162F-EB41-40A5-93ED-1E4501A6572F}">
      <dsp:nvSpPr>
        <dsp:cNvPr id="0" name=""/>
        <dsp:cNvSpPr/>
      </dsp:nvSpPr>
      <dsp:spPr>
        <a:xfrm>
          <a:off x="5405" y="1036694"/>
          <a:ext cx="3686820" cy="88125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Mencipta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peluang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pekerjaan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5405" y="1036694"/>
        <a:ext cx="3686820" cy="881251"/>
      </dsp:txXfrm>
    </dsp:sp>
    <dsp:sp modelId="{AEAF8044-7D2F-4ACB-B45A-F319A5003ACC}">
      <dsp:nvSpPr>
        <dsp:cNvPr id="0" name=""/>
        <dsp:cNvSpPr/>
      </dsp:nvSpPr>
      <dsp:spPr>
        <a:xfrm>
          <a:off x="3692226" y="1036694"/>
          <a:ext cx="3686820" cy="88125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Membangun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aktiviti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ekonomi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baru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3692226" y="1036694"/>
        <a:ext cx="3686820" cy="881251"/>
      </dsp:txXfrm>
    </dsp:sp>
    <dsp:sp modelId="{876EEDC3-1C46-45F9-8575-171536F41AA2}">
      <dsp:nvSpPr>
        <dsp:cNvPr id="0" name=""/>
        <dsp:cNvSpPr/>
      </dsp:nvSpPr>
      <dsp:spPr>
        <a:xfrm>
          <a:off x="7379046" y="1036694"/>
          <a:ext cx="3686820" cy="88125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Mempelbagaikan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ekonomi</a:t>
          </a:r>
          <a:r>
            <a:rPr lang="en-US" sz="2100" kern="1200" dirty="0" smtClean="0"/>
            <a:t> Negara </a:t>
          </a:r>
          <a:endParaRPr lang="en-US" sz="2100" kern="1200" dirty="0"/>
        </a:p>
      </dsp:txBody>
      <dsp:txXfrm>
        <a:off x="7379046" y="1036694"/>
        <a:ext cx="3686820" cy="8812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3AF62-AE4C-4E87-A55F-F12AD0FD167B}">
      <dsp:nvSpPr>
        <dsp:cNvPr id="0" name=""/>
        <dsp:cNvSpPr/>
      </dsp:nvSpPr>
      <dsp:spPr>
        <a:xfrm>
          <a:off x="0" y="6425"/>
          <a:ext cx="7680960" cy="879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2000"/>
                <a:alpha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/>
            <a:t>PRA DASAR </a:t>
          </a:r>
          <a:r>
            <a:rPr lang="en-US" sz="3600" b="1" kern="1200" dirty="0" smtClean="0"/>
            <a:t>EKONOMI BARU </a:t>
          </a:r>
          <a:endParaRPr lang="en-US" sz="3600" b="1" kern="1200" dirty="0"/>
        </a:p>
      </dsp:txBody>
      <dsp:txXfrm>
        <a:off x="42950" y="49375"/>
        <a:ext cx="7595060" cy="7939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FF238-0FC5-4F56-8393-1573E11BDF54}">
      <dsp:nvSpPr>
        <dsp:cNvPr id="0" name=""/>
        <dsp:cNvSpPr/>
      </dsp:nvSpPr>
      <dsp:spPr>
        <a:xfrm>
          <a:off x="0" y="0"/>
          <a:ext cx="4825219" cy="4780802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OBJEKTIF </a:t>
          </a:r>
          <a:endParaRPr lang="en-US" sz="6500" kern="1200" dirty="0"/>
        </a:p>
      </dsp:txBody>
      <dsp:txXfrm>
        <a:off x="0" y="0"/>
        <a:ext cx="4825219" cy="1434240"/>
      </dsp:txXfrm>
    </dsp:sp>
    <dsp:sp modelId="{24D3779D-AB3C-4C14-B6C5-1178A101AEBA}">
      <dsp:nvSpPr>
        <dsp:cNvPr id="0" name=""/>
        <dsp:cNvSpPr/>
      </dsp:nvSpPr>
      <dsp:spPr>
        <a:xfrm>
          <a:off x="482521" y="1435641"/>
          <a:ext cx="3860175" cy="144147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Membasmi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Kemiskinan</a:t>
          </a:r>
          <a:endParaRPr lang="en-US" sz="2400" kern="1200" dirty="0"/>
        </a:p>
      </dsp:txBody>
      <dsp:txXfrm>
        <a:off x="524740" y="1477860"/>
        <a:ext cx="3775737" cy="1357039"/>
      </dsp:txXfrm>
    </dsp:sp>
    <dsp:sp modelId="{E5CABF86-6301-482C-B3BE-1D9C6AA11A50}">
      <dsp:nvSpPr>
        <dsp:cNvPr id="0" name=""/>
        <dsp:cNvSpPr/>
      </dsp:nvSpPr>
      <dsp:spPr>
        <a:xfrm>
          <a:off x="482521" y="3098884"/>
          <a:ext cx="3860175" cy="144147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Menyusun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Semula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Masyarakat</a:t>
          </a:r>
          <a:endParaRPr lang="en-US" sz="2400" kern="1200" dirty="0"/>
        </a:p>
      </dsp:txBody>
      <dsp:txXfrm>
        <a:off x="524740" y="3141103"/>
        <a:ext cx="3775737" cy="13570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F04EC-AF1F-49C8-887E-50697B4F57A7}">
      <dsp:nvSpPr>
        <dsp:cNvPr id="0" name=""/>
        <dsp:cNvSpPr/>
      </dsp:nvSpPr>
      <dsp:spPr>
        <a:xfrm rot="5400000">
          <a:off x="1683871" y="793715"/>
          <a:ext cx="4085257" cy="350729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DARA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KEJORA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KADA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FAMA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KESEDAR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KETENGAH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RISDA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KEDA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JENGKA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PERDA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UDA</a:t>
          </a:r>
          <a:endParaRPr lang="en-US" sz="2000" kern="1200" dirty="0"/>
        </a:p>
      </dsp:txBody>
      <dsp:txXfrm rot="-5400000">
        <a:off x="1972852" y="675946"/>
        <a:ext cx="3336082" cy="3742833"/>
      </dsp:txXfrm>
    </dsp:sp>
    <dsp:sp modelId="{82ADEAEC-E92C-4763-83F5-C855CBB8527C}">
      <dsp:nvSpPr>
        <dsp:cNvPr id="0" name=""/>
        <dsp:cNvSpPr/>
      </dsp:nvSpPr>
      <dsp:spPr>
        <a:xfrm>
          <a:off x="0" y="0"/>
          <a:ext cx="1972852" cy="51065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PROGRAM</a:t>
          </a:r>
          <a:endParaRPr lang="en-US" sz="2800" kern="1200" dirty="0"/>
        </a:p>
      </dsp:txBody>
      <dsp:txXfrm>
        <a:off x="96307" y="96307"/>
        <a:ext cx="1780238" cy="49139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18166-F262-4035-B0C0-72C39B33AEBD}">
      <dsp:nvSpPr>
        <dsp:cNvPr id="0" name=""/>
        <dsp:cNvSpPr/>
      </dsp:nvSpPr>
      <dsp:spPr>
        <a:xfrm>
          <a:off x="0" y="0"/>
          <a:ext cx="568397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21BC8-42F9-4682-96CA-67062B531781}">
      <dsp:nvSpPr>
        <dsp:cNvPr id="0" name=""/>
        <dsp:cNvSpPr/>
      </dsp:nvSpPr>
      <dsp:spPr>
        <a:xfrm>
          <a:off x="0" y="0"/>
          <a:ext cx="1339963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OBJEKTIF</a:t>
          </a:r>
          <a:endParaRPr lang="en-US" sz="1900" b="1" kern="1200" dirty="0"/>
        </a:p>
      </dsp:txBody>
      <dsp:txXfrm>
        <a:off x="0" y="0"/>
        <a:ext cx="1339963" cy="2709333"/>
      </dsp:txXfrm>
    </dsp:sp>
    <dsp:sp modelId="{1A962010-1561-45A2-83A4-CCF88FC57941}">
      <dsp:nvSpPr>
        <dsp:cNvPr id="0" name=""/>
        <dsp:cNvSpPr/>
      </dsp:nvSpPr>
      <dsp:spPr>
        <a:xfrm>
          <a:off x="1421392" y="42333"/>
          <a:ext cx="4261486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Membasmi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kemiskinan</a:t>
          </a:r>
          <a:endParaRPr lang="en-US" sz="2400" kern="1200" dirty="0"/>
        </a:p>
      </dsp:txBody>
      <dsp:txXfrm>
        <a:off x="1421392" y="42333"/>
        <a:ext cx="4261486" cy="846666"/>
      </dsp:txXfrm>
    </dsp:sp>
    <dsp:sp modelId="{B94B067F-C765-43F7-ABC2-0DFD7A82D7A1}">
      <dsp:nvSpPr>
        <dsp:cNvPr id="0" name=""/>
        <dsp:cNvSpPr/>
      </dsp:nvSpPr>
      <dsp:spPr>
        <a:xfrm>
          <a:off x="1339963" y="889000"/>
          <a:ext cx="43429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F1C8BA-6257-48A5-BA15-61613092BBE5}">
      <dsp:nvSpPr>
        <dsp:cNvPr id="0" name=""/>
        <dsp:cNvSpPr/>
      </dsp:nvSpPr>
      <dsp:spPr>
        <a:xfrm>
          <a:off x="1421392" y="931333"/>
          <a:ext cx="4261486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Menyusun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semula</a:t>
          </a:r>
          <a:r>
            <a:rPr lang="en-US" altLang="zh-CN" sz="2400" kern="1200" dirty="0" smtClean="0"/>
            <a:t> </a:t>
          </a:r>
          <a:r>
            <a:rPr lang="en-US" altLang="zh-CN" sz="2400" kern="1200" dirty="0" err="1" smtClean="0"/>
            <a:t>masyarakat</a:t>
          </a:r>
          <a:endParaRPr lang="en-US" sz="2400" kern="1200" dirty="0"/>
        </a:p>
      </dsp:txBody>
      <dsp:txXfrm>
        <a:off x="1421392" y="931333"/>
        <a:ext cx="4261486" cy="846666"/>
      </dsp:txXfrm>
    </dsp:sp>
    <dsp:sp modelId="{4DCEF509-4DF7-499C-9937-335ADE9BA5E1}">
      <dsp:nvSpPr>
        <dsp:cNvPr id="0" name=""/>
        <dsp:cNvSpPr/>
      </dsp:nvSpPr>
      <dsp:spPr>
        <a:xfrm>
          <a:off x="1339963" y="1778000"/>
          <a:ext cx="43429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C9C846-A300-4ED7-B122-B806ACB2D2CB}">
      <dsp:nvSpPr>
        <dsp:cNvPr id="0" name=""/>
        <dsp:cNvSpPr/>
      </dsp:nvSpPr>
      <dsp:spPr>
        <a:xfrm>
          <a:off x="1421392" y="1820333"/>
          <a:ext cx="4261486" cy="846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err="1" smtClean="0"/>
            <a:t>Menjadikan</a:t>
          </a:r>
          <a:r>
            <a:rPr lang="en-US" altLang="zh-CN" sz="2400" kern="1200" dirty="0" smtClean="0"/>
            <a:t> Malaysia </a:t>
          </a:r>
          <a:r>
            <a:rPr lang="en-US" altLang="zh-CN" sz="2400" kern="1200" dirty="0" err="1" smtClean="0"/>
            <a:t>sebuah</a:t>
          </a:r>
          <a:r>
            <a:rPr lang="en-US" altLang="zh-CN" sz="2400" kern="1200" dirty="0" smtClean="0"/>
            <a:t> Negara </a:t>
          </a:r>
          <a:r>
            <a:rPr lang="en-US" altLang="zh-CN" sz="2400" kern="1200" dirty="0" err="1" smtClean="0"/>
            <a:t>maju</a:t>
          </a:r>
          <a:endParaRPr lang="en-US" sz="2400" kern="1200" dirty="0"/>
        </a:p>
      </dsp:txBody>
      <dsp:txXfrm>
        <a:off x="1421392" y="1820333"/>
        <a:ext cx="4261486" cy="846666"/>
      </dsp:txXfrm>
    </dsp:sp>
    <dsp:sp modelId="{9B570C5B-57BC-4651-B362-41CDE9C2BDF7}">
      <dsp:nvSpPr>
        <dsp:cNvPr id="0" name=""/>
        <dsp:cNvSpPr/>
      </dsp:nvSpPr>
      <dsp:spPr>
        <a:xfrm>
          <a:off x="1339963" y="2667000"/>
          <a:ext cx="434291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FB0F96-5CE7-4EAC-B156-EEDAF92FDB2E}">
      <dsp:nvSpPr>
        <dsp:cNvPr id="0" name=""/>
        <dsp:cNvSpPr/>
      </dsp:nvSpPr>
      <dsp:spPr>
        <a:xfrm>
          <a:off x="0" y="2709333"/>
          <a:ext cx="568397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35FC0-EE76-45E5-A802-D486F44C2085}">
      <dsp:nvSpPr>
        <dsp:cNvPr id="0" name=""/>
        <dsp:cNvSpPr/>
      </dsp:nvSpPr>
      <dsp:spPr>
        <a:xfrm>
          <a:off x="0" y="2709333"/>
          <a:ext cx="1416337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PROGRAM</a:t>
          </a:r>
          <a:endParaRPr lang="en-US" sz="1800" b="1" kern="1200" dirty="0"/>
        </a:p>
      </dsp:txBody>
      <dsp:txXfrm>
        <a:off x="0" y="2709333"/>
        <a:ext cx="1416337" cy="2709333"/>
      </dsp:txXfrm>
    </dsp:sp>
    <dsp:sp modelId="{CD9E668A-5A32-4B24-B3F9-FFAAC8345B17}">
      <dsp:nvSpPr>
        <dsp:cNvPr id="0" name=""/>
        <dsp:cNvSpPr/>
      </dsp:nvSpPr>
      <dsp:spPr>
        <a:xfrm>
          <a:off x="1496351" y="2727622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PPRT</a:t>
          </a:r>
          <a:endParaRPr lang="en-US" sz="2400" kern="1200" dirty="0"/>
        </a:p>
      </dsp:txBody>
      <dsp:txXfrm>
        <a:off x="1496351" y="2727622"/>
        <a:ext cx="4187411" cy="365786"/>
      </dsp:txXfrm>
    </dsp:sp>
    <dsp:sp modelId="{7EC949BB-7C00-4F64-AB7C-2766BB71C75D}">
      <dsp:nvSpPr>
        <dsp:cNvPr id="0" name=""/>
        <dsp:cNvSpPr/>
      </dsp:nvSpPr>
      <dsp:spPr>
        <a:xfrm>
          <a:off x="1416337" y="3093409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56D390-52E9-47A1-85C4-C707B168CD8E}">
      <dsp:nvSpPr>
        <dsp:cNvPr id="0" name=""/>
        <dsp:cNvSpPr/>
      </dsp:nvSpPr>
      <dsp:spPr>
        <a:xfrm>
          <a:off x="1496351" y="3111698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AIM</a:t>
          </a:r>
          <a:endParaRPr lang="en-US" sz="2400" kern="1200" dirty="0"/>
        </a:p>
      </dsp:txBody>
      <dsp:txXfrm>
        <a:off x="1496351" y="3111698"/>
        <a:ext cx="4187411" cy="365786"/>
      </dsp:txXfrm>
    </dsp:sp>
    <dsp:sp modelId="{82918957-C2F4-4618-B1B0-19A024A128A9}">
      <dsp:nvSpPr>
        <dsp:cNvPr id="0" name=""/>
        <dsp:cNvSpPr/>
      </dsp:nvSpPr>
      <dsp:spPr>
        <a:xfrm>
          <a:off x="1416337" y="3477485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7FC11C-0870-467A-8AE4-30B90AC2546D}">
      <dsp:nvSpPr>
        <dsp:cNvPr id="0" name=""/>
        <dsp:cNvSpPr/>
      </dsp:nvSpPr>
      <dsp:spPr>
        <a:xfrm>
          <a:off x="1496351" y="3495774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Koridor</a:t>
          </a:r>
          <a:r>
            <a:rPr lang="en-US" sz="2400" kern="1200" dirty="0" smtClean="0"/>
            <a:t> Raya Multimedia (MSC)</a:t>
          </a:r>
          <a:endParaRPr lang="en-US" sz="2400" kern="1200" dirty="0"/>
        </a:p>
      </dsp:txBody>
      <dsp:txXfrm>
        <a:off x="1496351" y="3495774"/>
        <a:ext cx="4187411" cy="365786"/>
      </dsp:txXfrm>
    </dsp:sp>
    <dsp:sp modelId="{A0B7C137-8053-4E05-8FEC-EF5A241FFB34}">
      <dsp:nvSpPr>
        <dsp:cNvPr id="0" name=""/>
        <dsp:cNvSpPr/>
      </dsp:nvSpPr>
      <dsp:spPr>
        <a:xfrm>
          <a:off x="1416337" y="3861560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7276C7-EED7-484A-8BAF-A444FA1631C9}">
      <dsp:nvSpPr>
        <dsp:cNvPr id="0" name=""/>
        <dsp:cNvSpPr/>
      </dsp:nvSpPr>
      <dsp:spPr>
        <a:xfrm>
          <a:off x="1496351" y="3879850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MPPB</a:t>
          </a:r>
          <a:endParaRPr lang="en-US" sz="2400" kern="1200" dirty="0"/>
        </a:p>
      </dsp:txBody>
      <dsp:txXfrm>
        <a:off x="1496351" y="3879850"/>
        <a:ext cx="4187411" cy="365786"/>
      </dsp:txXfrm>
    </dsp:sp>
    <dsp:sp modelId="{85E1688E-FE62-4861-86DD-67C7D1928F47}">
      <dsp:nvSpPr>
        <dsp:cNvPr id="0" name=""/>
        <dsp:cNvSpPr/>
      </dsp:nvSpPr>
      <dsp:spPr>
        <a:xfrm>
          <a:off x="1416337" y="4245636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BBD697-3AC4-4994-BD7E-D7CE0A54BF93}">
      <dsp:nvSpPr>
        <dsp:cNvPr id="0" name=""/>
        <dsp:cNvSpPr/>
      </dsp:nvSpPr>
      <dsp:spPr>
        <a:xfrm>
          <a:off x="1496351" y="4263926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PNB</a:t>
          </a:r>
          <a:endParaRPr lang="en-US" sz="2400" kern="1200" dirty="0"/>
        </a:p>
      </dsp:txBody>
      <dsp:txXfrm>
        <a:off x="1496351" y="4263926"/>
        <a:ext cx="4187411" cy="365786"/>
      </dsp:txXfrm>
    </dsp:sp>
    <dsp:sp modelId="{E49CA7B0-88AF-4DFA-AB2A-5C5E33D9BB36}">
      <dsp:nvSpPr>
        <dsp:cNvPr id="0" name=""/>
        <dsp:cNvSpPr/>
      </dsp:nvSpPr>
      <dsp:spPr>
        <a:xfrm>
          <a:off x="1416337" y="4629712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57F607-E12F-4FB8-A584-1CAB091C3708}">
      <dsp:nvSpPr>
        <dsp:cNvPr id="0" name=""/>
        <dsp:cNvSpPr/>
      </dsp:nvSpPr>
      <dsp:spPr>
        <a:xfrm>
          <a:off x="1496351" y="4648001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ASN</a:t>
          </a:r>
          <a:endParaRPr lang="en-US" sz="2400" kern="1200" dirty="0"/>
        </a:p>
      </dsp:txBody>
      <dsp:txXfrm>
        <a:off x="1496351" y="4648001"/>
        <a:ext cx="4187411" cy="365786"/>
      </dsp:txXfrm>
    </dsp:sp>
    <dsp:sp modelId="{03E8ADAE-D5CC-4E3C-8D11-DE06A2257F9A}">
      <dsp:nvSpPr>
        <dsp:cNvPr id="0" name=""/>
        <dsp:cNvSpPr/>
      </dsp:nvSpPr>
      <dsp:spPr>
        <a:xfrm>
          <a:off x="1416337" y="5013788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87851D-8C27-4D34-A6C3-70A63D06F346}">
      <dsp:nvSpPr>
        <dsp:cNvPr id="0" name=""/>
        <dsp:cNvSpPr/>
      </dsp:nvSpPr>
      <dsp:spPr>
        <a:xfrm>
          <a:off x="1496351" y="5032077"/>
          <a:ext cx="4187411" cy="365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ASB</a:t>
          </a:r>
          <a:endParaRPr lang="en-US" sz="2400" kern="1200" dirty="0"/>
        </a:p>
      </dsp:txBody>
      <dsp:txXfrm>
        <a:off x="1496351" y="5032077"/>
        <a:ext cx="4187411" cy="365786"/>
      </dsp:txXfrm>
    </dsp:sp>
    <dsp:sp modelId="{6D686289-2F8C-4133-925E-B16220C0E7E1}">
      <dsp:nvSpPr>
        <dsp:cNvPr id="0" name=""/>
        <dsp:cNvSpPr/>
      </dsp:nvSpPr>
      <dsp:spPr>
        <a:xfrm>
          <a:off x="1416337" y="5397864"/>
          <a:ext cx="4267425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B5340-8E03-44BE-A730-A10A89913C4F}">
      <dsp:nvSpPr>
        <dsp:cNvPr id="0" name=""/>
        <dsp:cNvSpPr/>
      </dsp:nvSpPr>
      <dsp:spPr>
        <a:xfrm>
          <a:off x="135617" y="768652"/>
          <a:ext cx="8110024" cy="73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kern="1200" dirty="0" smtClean="0"/>
            <a:t>OBJEKTIF</a:t>
          </a:r>
          <a:endParaRPr lang="en-US" sz="3400" kern="1200" dirty="0"/>
        </a:p>
      </dsp:txBody>
      <dsp:txXfrm>
        <a:off x="135617" y="768652"/>
        <a:ext cx="8110024" cy="737274"/>
      </dsp:txXfrm>
    </dsp:sp>
    <dsp:sp modelId="{2AD400B6-0DE8-4595-83B3-999F20115BF0}">
      <dsp:nvSpPr>
        <dsp:cNvPr id="0" name=""/>
        <dsp:cNvSpPr/>
      </dsp:nvSpPr>
      <dsp:spPr>
        <a:xfrm>
          <a:off x="135617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1959E-FDCE-4DAA-9CD3-37EEE6CF6732}">
      <dsp:nvSpPr>
        <dsp:cNvPr id="0" name=""/>
        <dsp:cNvSpPr/>
      </dsp:nvSpPr>
      <dsp:spPr>
        <a:xfrm>
          <a:off x="1275526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C88BE-EE31-45DC-8F17-F0A5C2FB90AF}">
      <dsp:nvSpPr>
        <dsp:cNvPr id="0" name=""/>
        <dsp:cNvSpPr/>
      </dsp:nvSpPr>
      <dsp:spPr>
        <a:xfrm>
          <a:off x="2416336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E4C10A-E36F-4A47-B307-3D6B3562E44B}">
      <dsp:nvSpPr>
        <dsp:cNvPr id="0" name=""/>
        <dsp:cNvSpPr/>
      </dsp:nvSpPr>
      <dsp:spPr>
        <a:xfrm>
          <a:off x="3556245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47F59-5323-4CB6-BEAF-BA0771D67524}">
      <dsp:nvSpPr>
        <dsp:cNvPr id="0" name=""/>
        <dsp:cNvSpPr/>
      </dsp:nvSpPr>
      <dsp:spPr>
        <a:xfrm>
          <a:off x="4697055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0F310-D313-4298-91EE-E79EB8672BA6}">
      <dsp:nvSpPr>
        <dsp:cNvPr id="0" name=""/>
        <dsp:cNvSpPr/>
      </dsp:nvSpPr>
      <dsp:spPr>
        <a:xfrm>
          <a:off x="5836964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B7019-5532-48B9-90B4-FED75E7D864C}">
      <dsp:nvSpPr>
        <dsp:cNvPr id="0" name=""/>
        <dsp:cNvSpPr/>
      </dsp:nvSpPr>
      <dsp:spPr>
        <a:xfrm>
          <a:off x="6977774" y="1505927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CB25E-C531-456F-B86A-FE9395765464}">
      <dsp:nvSpPr>
        <dsp:cNvPr id="0" name=""/>
        <dsp:cNvSpPr/>
      </dsp:nvSpPr>
      <dsp:spPr>
        <a:xfrm>
          <a:off x="135617" y="1656112"/>
          <a:ext cx="8215454" cy="1201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/>
            <a:t>Pembasmian</a:t>
          </a:r>
          <a:r>
            <a:rPr lang="en-US" altLang="zh-CN" sz="2000" kern="1200" dirty="0" smtClean="0"/>
            <a:t> </a:t>
          </a:r>
          <a:r>
            <a:rPr lang="en-US" altLang="zh-CN" sz="2000" kern="1200" dirty="0" err="1" smtClean="0"/>
            <a:t>kemiskinan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Membangunkan</a:t>
          </a:r>
          <a:r>
            <a:rPr lang="en-US" sz="2000" kern="1200" dirty="0" smtClean="0"/>
            <a:t> k-</a:t>
          </a:r>
          <a:r>
            <a:rPr lang="en-US" sz="2000" kern="1200" dirty="0" err="1" smtClean="0"/>
            <a:t>ekonomi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Penyertaan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bumiputera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sector </a:t>
          </a:r>
          <a:r>
            <a:rPr lang="en-US" sz="2000" kern="1200" dirty="0" err="1" smtClean="0"/>
            <a:t>ekonomi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utama</a:t>
          </a:r>
          <a:endParaRPr lang="en-US" sz="2000" kern="1200" dirty="0"/>
        </a:p>
      </dsp:txBody>
      <dsp:txXfrm>
        <a:off x="135617" y="1656112"/>
        <a:ext cx="8215454" cy="1201485"/>
      </dsp:txXfrm>
    </dsp:sp>
    <dsp:sp modelId="{DA08523B-21BD-4B07-ACEF-748FD9A811DA}">
      <dsp:nvSpPr>
        <dsp:cNvPr id="0" name=""/>
        <dsp:cNvSpPr/>
      </dsp:nvSpPr>
      <dsp:spPr>
        <a:xfrm>
          <a:off x="135617" y="3130550"/>
          <a:ext cx="8110024" cy="737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PROGRAM</a:t>
          </a:r>
          <a:endParaRPr lang="en-US" sz="3400" kern="1200" dirty="0"/>
        </a:p>
      </dsp:txBody>
      <dsp:txXfrm>
        <a:off x="135617" y="3130550"/>
        <a:ext cx="8110024" cy="737274"/>
      </dsp:txXfrm>
    </dsp:sp>
    <dsp:sp modelId="{BFBE0770-280C-4B67-8B96-D237F315E08A}">
      <dsp:nvSpPr>
        <dsp:cNvPr id="0" name=""/>
        <dsp:cNvSpPr/>
      </dsp:nvSpPr>
      <dsp:spPr>
        <a:xfrm>
          <a:off x="135617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AD2144-F0F3-421B-B4DD-1D252208E042}">
      <dsp:nvSpPr>
        <dsp:cNvPr id="0" name=""/>
        <dsp:cNvSpPr/>
      </dsp:nvSpPr>
      <dsp:spPr>
        <a:xfrm>
          <a:off x="1275526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3C9791-1E2E-4754-9E91-ECC78A905247}">
      <dsp:nvSpPr>
        <dsp:cNvPr id="0" name=""/>
        <dsp:cNvSpPr/>
      </dsp:nvSpPr>
      <dsp:spPr>
        <a:xfrm>
          <a:off x="2416336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CD1940-6188-41DB-BC68-8CC90577131A}">
      <dsp:nvSpPr>
        <dsp:cNvPr id="0" name=""/>
        <dsp:cNvSpPr/>
      </dsp:nvSpPr>
      <dsp:spPr>
        <a:xfrm>
          <a:off x="3556245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4205E-7749-4B90-9C1F-684767D305F8}">
      <dsp:nvSpPr>
        <dsp:cNvPr id="0" name=""/>
        <dsp:cNvSpPr/>
      </dsp:nvSpPr>
      <dsp:spPr>
        <a:xfrm>
          <a:off x="4697055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872CA-A55F-4C85-97A0-53D4693379BC}">
      <dsp:nvSpPr>
        <dsp:cNvPr id="0" name=""/>
        <dsp:cNvSpPr/>
      </dsp:nvSpPr>
      <dsp:spPr>
        <a:xfrm>
          <a:off x="5836964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A503C-1660-4FB4-8116-4AC0970E6DC2}">
      <dsp:nvSpPr>
        <dsp:cNvPr id="0" name=""/>
        <dsp:cNvSpPr/>
      </dsp:nvSpPr>
      <dsp:spPr>
        <a:xfrm>
          <a:off x="6977774" y="3867825"/>
          <a:ext cx="1897745" cy="1501856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51B35-D002-471B-972D-FA61FDAB8BD2}">
      <dsp:nvSpPr>
        <dsp:cNvPr id="0" name=""/>
        <dsp:cNvSpPr/>
      </dsp:nvSpPr>
      <dsp:spPr>
        <a:xfrm>
          <a:off x="135617" y="4018010"/>
          <a:ext cx="8215454" cy="1201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Konsep</a:t>
          </a:r>
          <a:r>
            <a:rPr lang="en-US" sz="2000" kern="1200" dirty="0" smtClean="0"/>
            <a:t> 1 Malaysia (2009)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Cemerlang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Gemilang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Terbilang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Indeks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Prestasi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Utama</a:t>
          </a:r>
          <a:r>
            <a:rPr lang="en-US" sz="2000" kern="1200" dirty="0" smtClean="0"/>
            <a:t> (KPI)</a:t>
          </a:r>
          <a:endParaRPr lang="en-US" sz="2000" kern="1200" dirty="0"/>
        </a:p>
      </dsp:txBody>
      <dsp:txXfrm>
        <a:off x="135617" y="4018010"/>
        <a:ext cx="8215454" cy="12014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39138-DA4E-44D9-9094-172FEA3AE8C9}">
      <dsp:nvSpPr>
        <dsp:cNvPr id="0" name=""/>
        <dsp:cNvSpPr/>
      </dsp:nvSpPr>
      <dsp:spPr>
        <a:xfrm rot="5400000">
          <a:off x="4469764" y="-1279300"/>
          <a:ext cx="2114550" cy="520192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Menjadikan</a:t>
          </a:r>
          <a:r>
            <a:rPr lang="en-US" sz="1800" kern="1200" dirty="0" smtClean="0"/>
            <a:t> Malaysia </a:t>
          </a:r>
          <a:r>
            <a:rPr lang="en-US" sz="1800" kern="1200" dirty="0" err="1" smtClean="0"/>
            <a:t>negara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berpendapatan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tinggi</a:t>
          </a:r>
          <a:r>
            <a:rPr lang="en-US" sz="1800" kern="1200" dirty="0" smtClean="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Menjadi</a:t>
          </a:r>
          <a:r>
            <a:rPr lang="en-US" sz="1800" kern="1200" dirty="0" smtClean="0"/>
            <a:t> Negara </a:t>
          </a:r>
          <a:r>
            <a:rPr lang="en-US" sz="1800" kern="1200" dirty="0" err="1" smtClean="0"/>
            <a:t>maju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menjelang</a:t>
          </a:r>
          <a:r>
            <a:rPr lang="en-US" sz="1800" kern="1200" dirty="0" smtClean="0"/>
            <a:t> 2020</a:t>
          </a:r>
          <a:endParaRPr lang="en-US" sz="1800" kern="1200" dirty="0"/>
        </a:p>
      </dsp:txBody>
      <dsp:txXfrm rot="-5400000">
        <a:off x="2926079" y="367609"/>
        <a:ext cx="5098696" cy="1908102"/>
      </dsp:txXfrm>
    </dsp:sp>
    <dsp:sp modelId="{26F0EFB2-D040-4F74-807B-9E285AF46D21}">
      <dsp:nvSpPr>
        <dsp:cNvPr id="0" name=""/>
        <dsp:cNvSpPr/>
      </dsp:nvSpPr>
      <dsp:spPr>
        <a:xfrm>
          <a:off x="0" y="54410"/>
          <a:ext cx="2926080" cy="2643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OBJEKTIF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>
        <a:off x="129030" y="183440"/>
        <a:ext cx="2668020" cy="2385127"/>
      </dsp:txXfrm>
    </dsp:sp>
    <dsp:sp modelId="{032EC314-2EDC-44F9-A654-39517561BD83}">
      <dsp:nvSpPr>
        <dsp:cNvPr id="0" name=""/>
        <dsp:cNvSpPr/>
      </dsp:nvSpPr>
      <dsp:spPr>
        <a:xfrm rot="5400000">
          <a:off x="4469764" y="1496047"/>
          <a:ext cx="2114550" cy="5201920"/>
        </a:xfrm>
        <a:prstGeom prst="round2SameRect">
          <a:avLst/>
        </a:prstGeom>
        <a:solidFill>
          <a:schemeClr val="accent5">
            <a:tint val="40000"/>
            <a:alpha val="90000"/>
            <a:hueOff val="-1567769"/>
            <a:satOff val="3499"/>
            <a:lumOff val="72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567769"/>
              <a:satOff val="3499"/>
              <a:lumOff val="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NKRA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GTP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NKEA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ETP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GST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UTC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BR1M</a:t>
          </a:r>
          <a:endParaRPr lang="en-US" sz="1600" kern="1200" dirty="0"/>
        </a:p>
      </dsp:txBody>
      <dsp:txXfrm rot="-5400000">
        <a:off x="2926079" y="3142956"/>
        <a:ext cx="5098696" cy="1908102"/>
      </dsp:txXfrm>
    </dsp:sp>
    <dsp:sp modelId="{3E5AC6F8-B030-4929-8D2E-26971F7F96DA}">
      <dsp:nvSpPr>
        <dsp:cNvPr id="0" name=""/>
        <dsp:cNvSpPr/>
      </dsp:nvSpPr>
      <dsp:spPr>
        <a:xfrm>
          <a:off x="0" y="2775413"/>
          <a:ext cx="2926080" cy="2643187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PROGRAM</a:t>
          </a:r>
          <a:endParaRPr lang="en-US" sz="2900" kern="1200" dirty="0"/>
        </a:p>
      </dsp:txBody>
      <dsp:txXfrm>
        <a:off x="129030" y="2904443"/>
        <a:ext cx="2668020" cy="2385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2AA2D-1D1E-46C7-9546-A1DE9FE1F934}">
      <dsp:nvSpPr>
        <dsp:cNvPr id="0" name=""/>
        <dsp:cNvSpPr/>
      </dsp:nvSpPr>
      <dsp:spPr>
        <a:xfrm>
          <a:off x="5354864" y="2864356"/>
          <a:ext cx="3788605" cy="657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763"/>
              </a:lnTo>
              <a:lnTo>
                <a:pt x="3788605" y="328763"/>
              </a:lnTo>
              <a:lnTo>
                <a:pt x="3788605" y="65752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4D853-F8BD-4CD1-9C9C-0E901309395F}">
      <dsp:nvSpPr>
        <dsp:cNvPr id="0" name=""/>
        <dsp:cNvSpPr/>
      </dsp:nvSpPr>
      <dsp:spPr>
        <a:xfrm>
          <a:off x="5309144" y="2864356"/>
          <a:ext cx="91440" cy="6575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52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D4482-C07D-49F6-98AB-B30635B06069}">
      <dsp:nvSpPr>
        <dsp:cNvPr id="0" name=""/>
        <dsp:cNvSpPr/>
      </dsp:nvSpPr>
      <dsp:spPr>
        <a:xfrm>
          <a:off x="1566258" y="2864356"/>
          <a:ext cx="3788605" cy="657526"/>
        </a:xfrm>
        <a:custGeom>
          <a:avLst/>
          <a:gdLst/>
          <a:ahLst/>
          <a:cxnLst/>
          <a:rect l="0" t="0" r="0" b="0"/>
          <a:pathLst>
            <a:path>
              <a:moveTo>
                <a:pt x="3788605" y="0"/>
              </a:moveTo>
              <a:lnTo>
                <a:pt x="3788605" y="328763"/>
              </a:lnTo>
              <a:lnTo>
                <a:pt x="0" y="328763"/>
              </a:lnTo>
              <a:lnTo>
                <a:pt x="0" y="65752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49366-34E7-43CC-9050-CB1B37B0D326}">
      <dsp:nvSpPr>
        <dsp:cNvPr id="0" name=""/>
        <dsp:cNvSpPr/>
      </dsp:nvSpPr>
      <dsp:spPr>
        <a:xfrm>
          <a:off x="3789324" y="1298817"/>
          <a:ext cx="3131079" cy="15655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/>
            <a:t>SEJARAH PEMBANGUNAN EKONOMI MALAYSIA</a:t>
          </a:r>
          <a:endParaRPr lang="en-US" sz="2800" kern="1200" dirty="0"/>
        </a:p>
      </dsp:txBody>
      <dsp:txXfrm>
        <a:off x="3789324" y="1298817"/>
        <a:ext cx="3131079" cy="1565539"/>
      </dsp:txXfrm>
    </dsp:sp>
    <dsp:sp modelId="{E94BE3C9-A74B-4D50-8F6B-6992E0078DB5}">
      <dsp:nvSpPr>
        <dsp:cNvPr id="0" name=""/>
        <dsp:cNvSpPr/>
      </dsp:nvSpPr>
      <dsp:spPr>
        <a:xfrm>
          <a:off x="719" y="3521883"/>
          <a:ext cx="3131079" cy="156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Era </a:t>
          </a:r>
          <a:r>
            <a:rPr lang="en-MY" sz="4400" kern="1200" dirty="0" err="1" smtClean="0"/>
            <a:t>sebelum</a:t>
          </a:r>
          <a:r>
            <a:rPr lang="en-MY" sz="4400" kern="1200" dirty="0" smtClean="0"/>
            <a:t> </a:t>
          </a:r>
          <a:r>
            <a:rPr lang="en-MY" sz="4400" kern="1200" dirty="0" err="1" smtClean="0"/>
            <a:t>penjajahan</a:t>
          </a:r>
          <a:endParaRPr lang="en-US" sz="4400" kern="1200" dirty="0"/>
        </a:p>
      </dsp:txBody>
      <dsp:txXfrm>
        <a:off x="719" y="3521883"/>
        <a:ext cx="3131079" cy="1565539"/>
      </dsp:txXfrm>
    </dsp:sp>
    <dsp:sp modelId="{1948ECC8-CF31-4A96-8911-C3CFEF6C5032}">
      <dsp:nvSpPr>
        <dsp:cNvPr id="0" name=""/>
        <dsp:cNvSpPr/>
      </dsp:nvSpPr>
      <dsp:spPr>
        <a:xfrm>
          <a:off x="3789324" y="3521883"/>
          <a:ext cx="3131079" cy="156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Era </a:t>
          </a:r>
          <a:r>
            <a:rPr lang="en-MY" sz="4400" kern="1200" dirty="0" err="1" smtClean="0"/>
            <a:t>penjajahan</a:t>
          </a:r>
          <a:endParaRPr lang="en-US" sz="4400" kern="1200" dirty="0"/>
        </a:p>
      </dsp:txBody>
      <dsp:txXfrm>
        <a:off x="3789324" y="3521883"/>
        <a:ext cx="3131079" cy="1565539"/>
      </dsp:txXfrm>
    </dsp:sp>
    <dsp:sp modelId="{345DF0B4-51A7-47A7-8E19-C260CEDF4E45}">
      <dsp:nvSpPr>
        <dsp:cNvPr id="0" name=""/>
        <dsp:cNvSpPr/>
      </dsp:nvSpPr>
      <dsp:spPr>
        <a:xfrm>
          <a:off x="7577930" y="3521883"/>
          <a:ext cx="3131079" cy="156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400" kern="1200" dirty="0" smtClean="0"/>
            <a:t>Era </a:t>
          </a:r>
          <a:r>
            <a:rPr lang="en-MY" sz="4400" kern="1200" dirty="0" err="1" smtClean="0"/>
            <a:t>pasca</a:t>
          </a:r>
          <a:r>
            <a:rPr lang="en-MY" sz="4400" kern="1200" dirty="0" smtClean="0"/>
            <a:t> </a:t>
          </a:r>
          <a:r>
            <a:rPr lang="en-MY" sz="4400" kern="1200" dirty="0" err="1" smtClean="0"/>
            <a:t>kemerdekaan</a:t>
          </a:r>
          <a:endParaRPr lang="en-US" sz="4400" kern="1200" dirty="0"/>
        </a:p>
      </dsp:txBody>
      <dsp:txXfrm>
        <a:off x="7577930" y="3521883"/>
        <a:ext cx="3131079" cy="156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7199B-B57F-4CC0-81E2-98BABE403D49}">
      <dsp:nvSpPr>
        <dsp:cNvPr id="0" name=""/>
        <dsp:cNvSpPr/>
      </dsp:nvSpPr>
      <dsp:spPr>
        <a:xfrm>
          <a:off x="0" y="274047"/>
          <a:ext cx="3423557" cy="205413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Bercucuk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tanam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penternakan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sebagai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kegiatan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sara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diri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melalui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perdagangan</a:t>
          </a:r>
          <a:r>
            <a:rPr lang="en-MY" sz="2400" kern="1200" dirty="0" smtClean="0"/>
            <a:t> (</a:t>
          </a:r>
          <a:r>
            <a:rPr lang="en-MY" sz="2400" kern="1200" dirty="0" err="1" smtClean="0"/>
            <a:t>bijih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timah</a:t>
          </a:r>
          <a:r>
            <a:rPr lang="en-MY" sz="2400" kern="1200" dirty="0" smtClean="0"/>
            <a:t>, </a:t>
          </a:r>
          <a:r>
            <a:rPr lang="en-MY" sz="2400" kern="1200" dirty="0" err="1" smtClean="0"/>
            <a:t>emas</a:t>
          </a:r>
          <a:r>
            <a:rPr lang="en-MY" sz="2400" kern="1200" dirty="0" smtClean="0"/>
            <a:t>, </a:t>
          </a:r>
          <a:r>
            <a:rPr lang="en-MY" sz="2400" kern="1200" dirty="0" err="1" smtClean="0"/>
            <a:t>manik</a:t>
          </a:r>
          <a:r>
            <a:rPr lang="en-MY" sz="2400" kern="1200" dirty="0" smtClean="0"/>
            <a:t>, </a:t>
          </a:r>
          <a:r>
            <a:rPr lang="en-MY" sz="2400" kern="1200" dirty="0" err="1" smtClean="0"/>
            <a:t>besi</a:t>
          </a:r>
          <a:r>
            <a:rPr lang="en-MY" sz="2400" kern="1200" dirty="0" smtClean="0"/>
            <a:t>, </a:t>
          </a:r>
          <a:r>
            <a:rPr lang="en-MY" sz="2400" kern="1200" dirty="0" err="1" smtClean="0"/>
            <a:t>daging</a:t>
          </a:r>
          <a:r>
            <a:rPr lang="en-MY" sz="2400" kern="1200" dirty="0" smtClean="0"/>
            <a:t>)</a:t>
          </a:r>
          <a:endParaRPr lang="en-US" sz="2400" kern="1200" dirty="0"/>
        </a:p>
      </dsp:txBody>
      <dsp:txXfrm>
        <a:off x="0" y="274047"/>
        <a:ext cx="3423557" cy="2054134"/>
      </dsp:txXfrm>
    </dsp:sp>
    <dsp:sp modelId="{0F1A0B16-ABAF-4F04-B21D-C7C9C4027D88}">
      <dsp:nvSpPr>
        <dsp:cNvPr id="0" name=""/>
        <dsp:cNvSpPr/>
      </dsp:nvSpPr>
      <dsp:spPr>
        <a:xfrm>
          <a:off x="3765912" y="274047"/>
          <a:ext cx="3423557" cy="2054134"/>
        </a:xfrm>
        <a:prstGeom prst="rect">
          <a:avLst/>
        </a:prstGeom>
        <a:solidFill>
          <a:schemeClr val="accent1">
            <a:shade val="80000"/>
            <a:hueOff val="-38921"/>
            <a:satOff val="-2098"/>
            <a:lumOff val="551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Pusat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perdagangan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menjadi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tumpuan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pedagang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luar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seperti</a:t>
          </a:r>
          <a:r>
            <a:rPr lang="en-MY" sz="2400" kern="1200" dirty="0" smtClean="0"/>
            <a:t> di Guar </a:t>
          </a:r>
          <a:r>
            <a:rPr lang="en-MY" sz="2400" kern="1200" dirty="0" err="1" smtClean="0"/>
            <a:t>Kepah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Pengkalan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Bujang</a:t>
          </a:r>
          <a:r>
            <a:rPr lang="en-MY" sz="2400" kern="1200" dirty="0" smtClean="0"/>
            <a:t>	</a:t>
          </a:r>
          <a:endParaRPr lang="en-US" sz="2400" kern="1200" dirty="0"/>
        </a:p>
      </dsp:txBody>
      <dsp:txXfrm>
        <a:off x="3765912" y="274047"/>
        <a:ext cx="3423557" cy="2054134"/>
      </dsp:txXfrm>
    </dsp:sp>
    <dsp:sp modelId="{62B4DDD1-7544-485B-9B59-8D5F39CA9B23}">
      <dsp:nvSpPr>
        <dsp:cNvPr id="0" name=""/>
        <dsp:cNvSpPr/>
      </dsp:nvSpPr>
      <dsp:spPr>
        <a:xfrm>
          <a:off x="7531825" y="274047"/>
          <a:ext cx="3423557" cy="2054134"/>
        </a:xfrm>
        <a:prstGeom prst="rect">
          <a:avLst/>
        </a:prstGeom>
        <a:solidFill>
          <a:schemeClr val="accent1">
            <a:shade val="80000"/>
            <a:hueOff val="-77841"/>
            <a:satOff val="-4196"/>
            <a:lumOff val="110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Pembukaan</a:t>
          </a:r>
          <a:r>
            <a:rPr lang="en-MY" sz="2400" kern="1200" dirty="0" smtClean="0"/>
            <a:t> Melaka </a:t>
          </a:r>
          <a:r>
            <a:rPr lang="en-MY" sz="2400" kern="1200" dirty="0" err="1" smtClean="0"/>
            <a:t>oleh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Parameswara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telah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membuka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lembaran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baru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dalam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sejarah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politik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ekonomi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semenanjung</a:t>
          </a:r>
          <a:r>
            <a:rPr lang="en-MY" sz="2400" kern="1200" dirty="0" smtClean="0"/>
            <a:t> Malaysia</a:t>
          </a:r>
          <a:endParaRPr lang="en-US" sz="2400" kern="1200" dirty="0"/>
        </a:p>
      </dsp:txBody>
      <dsp:txXfrm>
        <a:off x="7531825" y="274047"/>
        <a:ext cx="3423557" cy="2054134"/>
      </dsp:txXfrm>
    </dsp:sp>
    <dsp:sp modelId="{72FA244B-164B-4157-B9A3-B0616B45C173}">
      <dsp:nvSpPr>
        <dsp:cNvPr id="0" name=""/>
        <dsp:cNvSpPr/>
      </dsp:nvSpPr>
      <dsp:spPr>
        <a:xfrm>
          <a:off x="0" y="2670537"/>
          <a:ext cx="3423557" cy="2054134"/>
        </a:xfrm>
        <a:prstGeom prst="rect">
          <a:avLst/>
        </a:prstGeom>
        <a:solidFill>
          <a:schemeClr val="accent1">
            <a:shade val="80000"/>
            <a:hueOff val="-116762"/>
            <a:satOff val="-6294"/>
            <a:lumOff val="165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Pertanian</a:t>
          </a:r>
          <a:r>
            <a:rPr lang="en-MY" sz="2400" kern="1200" dirty="0" smtClean="0"/>
            <a:t>, </a:t>
          </a:r>
          <a:r>
            <a:rPr lang="en-MY" sz="2400" kern="1200" dirty="0" err="1" smtClean="0"/>
            <a:t>penanaman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padi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tanaman</a:t>
          </a:r>
          <a:r>
            <a:rPr lang="en-MY" sz="2400" kern="1200" dirty="0" smtClean="0"/>
            <a:t> lain </a:t>
          </a:r>
          <a:r>
            <a:rPr lang="en-MY" sz="2400" kern="1200" dirty="0" err="1" smtClean="0"/>
            <a:t>dijalankan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secara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tradisional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dan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kecil-kecilan</a:t>
          </a:r>
          <a:r>
            <a:rPr lang="en-MY" sz="2400" kern="1200" dirty="0" smtClean="0"/>
            <a:t>	</a:t>
          </a:r>
          <a:endParaRPr lang="en-US" sz="2400" kern="1200" dirty="0"/>
        </a:p>
      </dsp:txBody>
      <dsp:txXfrm>
        <a:off x="0" y="2670537"/>
        <a:ext cx="3423557" cy="2054134"/>
      </dsp:txXfrm>
    </dsp:sp>
    <dsp:sp modelId="{635781EB-C430-4972-9899-7898566FE167}">
      <dsp:nvSpPr>
        <dsp:cNvPr id="0" name=""/>
        <dsp:cNvSpPr/>
      </dsp:nvSpPr>
      <dsp:spPr>
        <a:xfrm>
          <a:off x="3765912" y="2697755"/>
          <a:ext cx="3423557" cy="2054134"/>
        </a:xfrm>
        <a:prstGeom prst="rect">
          <a:avLst/>
        </a:prstGeom>
        <a:solidFill>
          <a:schemeClr val="accent1">
            <a:shade val="80000"/>
            <a:hueOff val="-155682"/>
            <a:satOff val="-8392"/>
            <a:lumOff val="220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200" kern="1200" dirty="0" err="1" smtClean="0"/>
            <a:t>Pembesar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negeri</a:t>
          </a:r>
          <a:r>
            <a:rPr lang="en-MY" sz="2200" kern="1200" dirty="0" smtClean="0"/>
            <a:t>  </a:t>
          </a:r>
          <a:r>
            <a:rPr lang="en-MY" sz="2200" kern="1200" dirty="0" err="1" smtClean="0"/>
            <a:t>atau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golongan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bangsawan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biasanya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memungut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cukai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hasil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pertanian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dan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barang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dagangan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sebagai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hasil</a:t>
          </a:r>
          <a:r>
            <a:rPr lang="en-MY" sz="2200" kern="1200" dirty="0" smtClean="0"/>
            <a:t> </a:t>
          </a:r>
          <a:r>
            <a:rPr lang="en-MY" sz="2200" kern="1200" dirty="0" err="1" smtClean="0"/>
            <a:t>negara</a:t>
          </a:r>
          <a:r>
            <a:rPr lang="en-MY" sz="2200" kern="1200" dirty="0" smtClean="0"/>
            <a:t>	</a:t>
          </a:r>
          <a:endParaRPr lang="en-US" sz="2200" kern="1200" dirty="0"/>
        </a:p>
      </dsp:txBody>
      <dsp:txXfrm>
        <a:off x="3765912" y="2697755"/>
        <a:ext cx="3423557" cy="2054134"/>
      </dsp:txXfrm>
    </dsp:sp>
    <dsp:sp modelId="{6193061D-D2AB-4ED7-ADB1-91BB3CF2C1C9}">
      <dsp:nvSpPr>
        <dsp:cNvPr id="0" name=""/>
        <dsp:cNvSpPr/>
      </dsp:nvSpPr>
      <dsp:spPr>
        <a:xfrm>
          <a:off x="7531825" y="2724972"/>
          <a:ext cx="3423557" cy="2054134"/>
        </a:xfrm>
        <a:prstGeom prst="rect">
          <a:avLst/>
        </a:prstGeom>
        <a:solidFill>
          <a:schemeClr val="accent1">
            <a:shade val="80000"/>
            <a:hueOff val="-194603"/>
            <a:satOff val="-10490"/>
            <a:lumOff val="275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kern="1200" dirty="0" err="1" smtClean="0"/>
            <a:t>Eropah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mempunyai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keinginan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untuk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menguasai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kekayaan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ekonomi</a:t>
          </a:r>
          <a:r>
            <a:rPr lang="en-MY" sz="2400" kern="1200" dirty="0" smtClean="0"/>
            <a:t> di </a:t>
          </a:r>
          <a:r>
            <a:rPr lang="en-MY" sz="2400" kern="1200" dirty="0" err="1" smtClean="0"/>
            <a:t>jalan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laut</a:t>
          </a:r>
          <a:r>
            <a:rPr lang="en-MY" sz="2400" kern="1200" dirty="0" smtClean="0"/>
            <a:t> </a:t>
          </a:r>
          <a:r>
            <a:rPr lang="en-MY" sz="2400" kern="1200" dirty="0" err="1" smtClean="0"/>
            <a:t>Timur</a:t>
          </a:r>
          <a:r>
            <a:rPr lang="en-MY" sz="2400" kern="1200" dirty="0" smtClean="0"/>
            <a:t> Barat </a:t>
          </a:r>
          <a:r>
            <a:rPr lang="en-MY" sz="2400" kern="1200" dirty="0" err="1" smtClean="0"/>
            <a:t>ini</a:t>
          </a:r>
          <a:endParaRPr lang="en-US" sz="2400" kern="1200" dirty="0"/>
        </a:p>
      </dsp:txBody>
      <dsp:txXfrm>
        <a:off x="7531825" y="2724972"/>
        <a:ext cx="3423557" cy="2054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E6547-9E34-4254-8CF5-2F4EE151E190}">
      <dsp:nvSpPr>
        <dsp:cNvPr id="0" name=""/>
        <dsp:cNvSpPr/>
      </dsp:nvSpPr>
      <dsp:spPr>
        <a:xfrm>
          <a:off x="5258" y="97362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Kedudukan</a:t>
          </a:r>
          <a:r>
            <a:rPr lang="en-MY" sz="1600" kern="1200" dirty="0" smtClean="0"/>
            <a:t> yang </a:t>
          </a:r>
          <a:r>
            <a:rPr lang="en-MY" sz="1600" kern="1200" dirty="0" err="1" smtClean="0"/>
            <a:t>tidak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seimbang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dalam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ekonomi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kerana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dasar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pecah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perintah</a:t>
          </a:r>
          <a:r>
            <a:rPr lang="en-MY" sz="1600" kern="1200" dirty="0" smtClean="0"/>
            <a:t> yang </a:t>
          </a:r>
          <a:r>
            <a:rPr lang="en-MY" sz="1600" kern="1200" dirty="0" err="1" smtClean="0"/>
            <a:t>dijalankan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oleh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Inggeris</a:t>
          </a:r>
          <a:endParaRPr lang="en-US" sz="1600" kern="1200" dirty="0"/>
        </a:p>
      </dsp:txBody>
      <dsp:txXfrm>
        <a:off x="45660" y="1014030"/>
        <a:ext cx="2218245" cy="1298625"/>
      </dsp:txXfrm>
    </dsp:sp>
    <dsp:sp modelId="{77E4514E-B3E3-4AA2-A2D0-BC547AC61163}">
      <dsp:nvSpPr>
        <dsp:cNvPr id="0" name=""/>
        <dsp:cNvSpPr/>
      </dsp:nvSpPr>
      <dsp:spPr>
        <a:xfrm>
          <a:off x="2506624" y="137826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06624" y="1492294"/>
        <a:ext cx="341179" cy="342098"/>
      </dsp:txXfrm>
    </dsp:sp>
    <dsp:sp modelId="{559AC446-F663-484C-A08D-9EE0C5DAC180}">
      <dsp:nvSpPr>
        <dsp:cNvPr id="0" name=""/>
        <dsp:cNvSpPr/>
      </dsp:nvSpPr>
      <dsp:spPr>
        <a:xfrm>
          <a:off x="3223928" y="97362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Kerajaan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menjalankan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strategi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penyusunan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semula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untuk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menggalakkan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kemajuan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ekonomi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semua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golongan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masyarakat</a:t>
          </a:r>
          <a:r>
            <a:rPr lang="en-MY" sz="1400" kern="1200" dirty="0" smtClean="0"/>
            <a:t> : </a:t>
          </a:r>
          <a:r>
            <a:rPr lang="en-MY" sz="1400" kern="1200" dirty="0" err="1" smtClean="0"/>
            <a:t>Rancangan</a:t>
          </a:r>
          <a:r>
            <a:rPr lang="en-MY" sz="1400" kern="1200" dirty="0" smtClean="0"/>
            <a:t> Malaya </a:t>
          </a:r>
          <a:r>
            <a:rPr lang="en-MY" sz="1400" kern="1200" dirty="0" err="1" smtClean="0"/>
            <a:t>Pertama</a:t>
          </a:r>
          <a:r>
            <a:rPr lang="en-MY" sz="1400" kern="1200" dirty="0" smtClean="0"/>
            <a:t> (RPE1) 1956 - 1960 </a:t>
          </a:r>
          <a:endParaRPr lang="en-US" sz="1400" kern="1200" dirty="0"/>
        </a:p>
      </dsp:txBody>
      <dsp:txXfrm>
        <a:off x="3264330" y="1014030"/>
        <a:ext cx="2218245" cy="1298625"/>
      </dsp:txXfrm>
    </dsp:sp>
    <dsp:sp modelId="{8E442FE2-32CE-4E55-95EF-8E5B916D03A8}">
      <dsp:nvSpPr>
        <dsp:cNvPr id="0" name=""/>
        <dsp:cNvSpPr/>
      </dsp:nvSpPr>
      <dsp:spPr>
        <a:xfrm>
          <a:off x="5725294" y="137826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725294" y="1492294"/>
        <a:ext cx="341179" cy="342098"/>
      </dsp:txXfrm>
    </dsp:sp>
    <dsp:sp modelId="{8F41696A-AE25-4636-A8D7-66954A43D17D}">
      <dsp:nvSpPr>
        <dsp:cNvPr id="0" name=""/>
        <dsp:cNvSpPr/>
      </dsp:nvSpPr>
      <dsp:spPr>
        <a:xfrm>
          <a:off x="6442597" y="97362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Lembaga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Kemajuan</a:t>
          </a:r>
          <a:r>
            <a:rPr lang="en-MY" sz="1600" kern="1200" dirty="0" smtClean="0"/>
            <a:t> Tanah </a:t>
          </a:r>
          <a:r>
            <a:rPr lang="en-MY" sz="1600" kern="1200" dirty="0" err="1" smtClean="0"/>
            <a:t>Persukutuan</a:t>
          </a:r>
          <a:r>
            <a:rPr lang="en-MY" sz="1600" kern="1200" dirty="0" smtClean="0"/>
            <a:t> ( FELDA) </a:t>
          </a:r>
          <a:r>
            <a:rPr lang="en-MY" sz="1600" kern="1200" dirty="0" err="1" smtClean="0"/>
            <a:t>ditubuhkan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pada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tahun</a:t>
          </a:r>
          <a:r>
            <a:rPr lang="en-MY" sz="1600" kern="1200" dirty="0" smtClean="0"/>
            <a:t> 1956</a:t>
          </a:r>
          <a:endParaRPr lang="en-US" sz="1600" kern="1200" dirty="0"/>
        </a:p>
      </dsp:txBody>
      <dsp:txXfrm>
        <a:off x="6482999" y="1014030"/>
        <a:ext cx="2218245" cy="1298625"/>
      </dsp:txXfrm>
    </dsp:sp>
    <dsp:sp modelId="{29422ACE-B767-4948-94E9-783DEBEF3F98}">
      <dsp:nvSpPr>
        <dsp:cNvPr id="0" name=""/>
        <dsp:cNvSpPr/>
      </dsp:nvSpPr>
      <dsp:spPr>
        <a:xfrm>
          <a:off x="8943964" y="137826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8943964" y="1492294"/>
        <a:ext cx="341179" cy="342098"/>
      </dsp:txXfrm>
    </dsp:sp>
    <dsp:sp modelId="{0DDF3120-3FBB-4BDA-98A3-5D340BE761DD}">
      <dsp:nvSpPr>
        <dsp:cNvPr id="0" name=""/>
        <dsp:cNvSpPr/>
      </dsp:nvSpPr>
      <dsp:spPr>
        <a:xfrm>
          <a:off x="9661267" y="97362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Pencapaian</a:t>
          </a:r>
          <a:r>
            <a:rPr lang="en-MY" sz="1400" kern="1200" dirty="0" smtClean="0"/>
            <a:t> RPE1 </a:t>
          </a:r>
          <a:r>
            <a:rPr lang="en-MY" sz="1400" kern="1200" dirty="0" err="1" smtClean="0"/>
            <a:t>kurang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memberangsangkan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disebabkan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ancaman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komunis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kejatuhan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harga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komoditi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getah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bijih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temah</a:t>
          </a:r>
          <a:r>
            <a:rPr lang="en-MY" sz="1400" kern="1200" dirty="0" smtClean="0"/>
            <a:t> di </a:t>
          </a:r>
          <a:r>
            <a:rPr lang="en-MY" sz="1400" kern="1200" dirty="0" err="1" smtClean="0"/>
            <a:t>pasaran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dunia</a:t>
          </a:r>
          <a:endParaRPr lang="en-US" sz="1400" kern="1200" dirty="0"/>
        </a:p>
      </dsp:txBody>
      <dsp:txXfrm>
        <a:off x="9701669" y="1014030"/>
        <a:ext cx="2218245" cy="1298625"/>
      </dsp:txXfrm>
    </dsp:sp>
    <dsp:sp modelId="{B2BE9392-7351-402D-8FC8-E94E82BBC54E}">
      <dsp:nvSpPr>
        <dsp:cNvPr id="0" name=""/>
        <dsp:cNvSpPr/>
      </dsp:nvSpPr>
      <dsp:spPr>
        <a:xfrm rot="5400000">
          <a:off x="10567093" y="2513992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0639744" y="2555375"/>
        <a:ext cx="342098" cy="341179"/>
      </dsp:txXfrm>
    </dsp:sp>
    <dsp:sp modelId="{459648C5-B400-42CD-870B-E3773E6FB1D0}">
      <dsp:nvSpPr>
        <dsp:cNvPr id="0" name=""/>
        <dsp:cNvSpPr/>
      </dsp:nvSpPr>
      <dsp:spPr>
        <a:xfrm>
          <a:off x="9661267" y="327267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/>
            <a:t>Rancangan</a:t>
          </a:r>
          <a:r>
            <a:rPr lang="en-MY" sz="1800" kern="1200" dirty="0" smtClean="0"/>
            <a:t> Malaya ke-2 (RPE2) </a:t>
          </a:r>
          <a:r>
            <a:rPr lang="en-MY" sz="1800" kern="1200" dirty="0" err="1" smtClean="0"/>
            <a:t>pada</a:t>
          </a:r>
          <a:r>
            <a:rPr lang="en-MY" sz="1800" kern="1200" dirty="0" smtClean="0"/>
            <a:t> </a:t>
          </a:r>
          <a:r>
            <a:rPr lang="en-MY" sz="1800" kern="1200" dirty="0" err="1" smtClean="0"/>
            <a:t>tahun</a:t>
          </a:r>
          <a:r>
            <a:rPr lang="en-MY" sz="1800" kern="1200" dirty="0" smtClean="0"/>
            <a:t> 1961-1965.</a:t>
          </a:r>
          <a:endParaRPr lang="en-US" sz="1800" kern="1200" dirty="0"/>
        </a:p>
      </dsp:txBody>
      <dsp:txXfrm>
        <a:off x="9701669" y="3313080"/>
        <a:ext cx="2218245" cy="1298625"/>
      </dsp:txXfrm>
    </dsp:sp>
    <dsp:sp modelId="{CBB22550-E271-41F1-9D79-61C416AE80B6}">
      <dsp:nvSpPr>
        <dsp:cNvPr id="0" name=""/>
        <dsp:cNvSpPr/>
      </dsp:nvSpPr>
      <dsp:spPr>
        <a:xfrm rot="10800000">
          <a:off x="8971552" y="367731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9117771" y="3791344"/>
        <a:ext cx="341179" cy="342098"/>
      </dsp:txXfrm>
    </dsp:sp>
    <dsp:sp modelId="{10ACB02B-1D58-4AFC-AB55-AABB520043D2}">
      <dsp:nvSpPr>
        <dsp:cNvPr id="0" name=""/>
        <dsp:cNvSpPr/>
      </dsp:nvSpPr>
      <dsp:spPr>
        <a:xfrm>
          <a:off x="6442597" y="327267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Rural Industrial Development Authority (RIDA) </a:t>
          </a:r>
          <a:r>
            <a:rPr lang="en-MY" sz="1400" kern="1200" dirty="0" err="1" smtClean="0"/>
            <a:t>ditibuhkan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pada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tahun</a:t>
          </a:r>
          <a:r>
            <a:rPr lang="en-MY" sz="1400" kern="1200" dirty="0" smtClean="0"/>
            <a:t> 1953 </a:t>
          </a:r>
          <a:r>
            <a:rPr lang="en-MY" sz="1400" kern="1200" dirty="0" err="1" smtClean="0"/>
            <a:t>dan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ditukar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kepada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Majlis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Amanah</a:t>
          </a:r>
          <a:r>
            <a:rPr lang="en-MY" sz="1400" kern="1200" dirty="0" smtClean="0"/>
            <a:t> Rakyat (MARA) </a:t>
          </a:r>
          <a:r>
            <a:rPr lang="en-MY" sz="1400" kern="1200" dirty="0" err="1" smtClean="0"/>
            <a:t>pada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tahun</a:t>
          </a:r>
          <a:r>
            <a:rPr lang="en-MY" sz="1400" kern="1200" dirty="0" smtClean="0"/>
            <a:t> 1966</a:t>
          </a:r>
          <a:endParaRPr lang="en-US" sz="1400" kern="1200" dirty="0"/>
        </a:p>
      </dsp:txBody>
      <dsp:txXfrm>
        <a:off x="6482999" y="3313080"/>
        <a:ext cx="2218245" cy="1298625"/>
      </dsp:txXfrm>
    </dsp:sp>
    <dsp:sp modelId="{8A02E431-0340-4978-8865-BE43E54A3481}">
      <dsp:nvSpPr>
        <dsp:cNvPr id="0" name=""/>
        <dsp:cNvSpPr/>
      </dsp:nvSpPr>
      <dsp:spPr>
        <a:xfrm rot="10800000">
          <a:off x="5752883" y="367731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899102" y="3791344"/>
        <a:ext cx="341179" cy="342098"/>
      </dsp:txXfrm>
    </dsp:sp>
    <dsp:sp modelId="{0019FF34-6919-4BF8-9522-544101AF9DC1}">
      <dsp:nvSpPr>
        <dsp:cNvPr id="0" name=""/>
        <dsp:cNvSpPr/>
      </dsp:nvSpPr>
      <dsp:spPr>
        <a:xfrm>
          <a:off x="3223928" y="327267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/>
            <a:t>Lembaga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Kemajuan</a:t>
          </a:r>
          <a:r>
            <a:rPr lang="en-MY" sz="1600" kern="1200" dirty="0" smtClean="0"/>
            <a:t> Tanah </a:t>
          </a:r>
          <a:r>
            <a:rPr lang="en-MY" sz="1600" kern="1200" dirty="0" err="1" smtClean="0"/>
            <a:t>Perekutuan</a:t>
          </a:r>
          <a:r>
            <a:rPr lang="en-MY" sz="1600" kern="1200" dirty="0" smtClean="0"/>
            <a:t> (LKTP) </a:t>
          </a:r>
          <a:r>
            <a:rPr lang="en-MY" sz="1600" kern="1200" dirty="0" err="1" smtClean="0"/>
            <a:t>ditibuhkan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pada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tahun</a:t>
          </a:r>
          <a:r>
            <a:rPr lang="en-MY" sz="1600" kern="1200" dirty="0" smtClean="0"/>
            <a:t> 1956 </a:t>
          </a:r>
          <a:r>
            <a:rPr lang="en-MY" sz="1600" kern="1200" dirty="0" err="1" smtClean="0"/>
            <a:t>dan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ditukar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kepada</a:t>
          </a:r>
          <a:r>
            <a:rPr lang="en-MY" sz="1600" kern="1200" dirty="0" smtClean="0"/>
            <a:t> FELDA </a:t>
          </a:r>
          <a:r>
            <a:rPr lang="en-MY" sz="1600" kern="1200" dirty="0" err="1" smtClean="0"/>
            <a:t>pada</a:t>
          </a:r>
          <a:r>
            <a:rPr lang="en-MY" sz="1600" kern="1200" dirty="0" smtClean="0"/>
            <a:t> </a:t>
          </a:r>
          <a:r>
            <a:rPr lang="en-MY" sz="1600" kern="1200" dirty="0" err="1" smtClean="0"/>
            <a:t>tahun</a:t>
          </a:r>
          <a:r>
            <a:rPr lang="en-MY" sz="1600" kern="1200" dirty="0" smtClean="0"/>
            <a:t> 1971</a:t>
          </a:r>
          <a:endParaRPr lang="en-US" sz="1600" kern="1200" dirty="0"/>
        </a:p>
      </dsp:txBody>
      <dsp:txXfrm>
        <a:off x="3264330" y="3313080"/>
        <a:ext cx="2218245" cy="1298625"/>
      </dsp:txXfrm>
    </dsp:sp>
    <dsp:sp modelId="{411F1057-51E8-428D-8E1C-AA6324CA629A}">
      <dsp:nvSpPr>
        <dsp:cNvPr id="0" name=""/>
        <dsp:cNvSpPr/>
      </dsp:nvSpPr>
      <dsp:spPr>
        <a:xfrm rot="10800000">
          <a:off x="2534213" y="3677311"/>
          <a:ext cx="487398" cy="5701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80432" y="3791344"/>
        <a:ext cx="341179" cy="342098"/>
      </dsp:txXfrm>
    </dsp:sp>
    <dsp:sp modelId="{1FA1AA11-6B35-442A-AE7A-C1B21725BA49}">
      <dsp:nvSpPr>
        <dsp:cNvPr id="0" name=""/>
        <dsp:cNvSpPr/>
      </dsp:nvSpPr>
      <dsp:spPr>
        <a:xfrm>
          <a:off x="5258" y="3272678"/>
          <a:ext cx="2299049" cy="137942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/>
            <a:t>Selepas</a:t>
          </a:r>
          <a:r>
            <a:rPr lang="en-MY" sz="1400" kern="1200" dirty="0" smtClean="0"/>
            <a:t> RPE2, </a:t>
          </a:r>
          <a:r>
            <a:rPr lang="en-MY" sz="1400" kern="1200" dirty="0" err="1" smtClean="0"/>
            <a:t>kerajaan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telah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melancarkan</a:t>
          </a:r>
          <a:r>
            <a:rPr lang="en-MY" sz="1400" kern="1200" dirty="0" smtClean="0"/>
            <a:t> </a:t>
          </a:r>
          <a:r>
            <a:rPr lang="en-MY" sz="1400" kern="1200" dirty="0" err="1" smtClean="0"/>
            <a:t>Racangan</a:t>
          </a:r>
          <a:r>
            <a:rPr lang="en-MY" sz="1400" kern="1200" dirty="0" smtClean="0"/>
            <a:t> Malaysia </a:t>
          </a:r>
          <a:r>
            <a:rPr lang="en-MY" sz="1400" kern="1200" dirty="0" err="1" smtClean="0"/>
            <a:t>Pertama</a:t>
          </a:r>
          <a:r>
            <a:rPr lang="en-MY" sz="1400" kern="1200" dirty="0" smtClean="0"/>
            <a:t> (RMK1) 1966-1970. </a:t>
          </a:r>
          <a:endParaRPr lang="en-US" sz="1400" kern="1200" dirty="0"/>
        </a:p>
      </dsp:txBody>
      <dsp:txXfrm>
        <a:off x="45660" y="3313080"/>
        <a:ext cx="2218245" cy="12986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5F3EF-0E0D-451B-98D6-2E1C5B64680D}">
      <dsp:nvSpPr>
        <dsp:cNvPr id="0" name=""/>
        <dsp:cNvSpPr/>
      </dsp:nvSpPr>
      <dsp:spPr>
        <a:xfrm>
          <a:off x="3243417" y="1064811"/>
          <a:ext cx="712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567" y="45720"/>
              </a:lnTo>
            </a:path>
          </a:pathLst>
        </a:custGeom>
        <a:noFill/>
        <a:ln w="9525" cap="rnd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581122" y="1106811"/>
        <a:ext cx="37158" cy="7438"/>
      </dsp:txXfrm>
    </dsp:sp>
    <dsp:sp modelId="{72D783A5-9494-48F6-B67C-59920FC99E1A}">
      <dsp:nvSpPr>
        <dsp:cNvPr id="0" name=""/>
        <dsp:cNvSpPr/>
      </dsp:nvSpPr>
      <dsp:spPr>
        <a:xfrm>
          <a:off x="14056" y="141182"/>
          <a:ext cx="3231161" cy="193869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Perubahan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ekonomi</a:t>
          </a:r>
          <a:r>
            <a:rPr lang="en-MY" sz="1800" kern="1200" dirty="0" smtClean="0">
              <a:solidFill>
                <a:schemeClr val="tx1"/>
              </a:solidFill>
            </a:rPr>
            <a:t> di </a:t>
          </a:r>
          <a:r>
            <a:rPr lang="en-MY" sz="1800" kern="1200" dirty="0" err="1" smtClean="0">
              <a:solidFill>
                <a:schemeClr val="tx1"/>
              </a:solidFill>
            </a:rPr>
            <a:t>Eropah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telah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mendorong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kuasa-kuasa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Eropah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seperti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Perancis</a:t>
          </a:r>
          <a:r>
            <a:rPr lang="en-MY" sz="1800" kern="1200" dirty="0" smtClean="0">
              <a:solidFill>
                <a:schemeClr val="tx1"/>
              </a:solidFill>
            </a:rPr>
            <a:t>, Britain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Jerman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bersaing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untuk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mendapatkan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tanah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jajahan</a:t>
          </a:r>
          <a:r>
            <a:rPr lang="en-MY" sz="1800" kern="1200" dirty="0" smtClean="0">
              <a:solidFill>
                <a:schemeClr val="tx1"/>
              </a:solidFill>
            </a:rPr>
            <a:t> yang kaya </a:t>
          </a:r>
          <a:r>
            <a:rPr lang="en-MY" sz="1800" kern="1200" dirty="0" err="1" smtClean="0">
              <a:solidFill>
                <a:schemeClr val="tx1"/>
              </a:solidFill>
            </a:rPr>
            <a:t>dengan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bahan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mentah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bagi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memenuhi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keperluan</a:t>
          </a:r>
          <a:r>
            <a:rPr lang="en-MY" sz="1800" kern="1200" dirty="0" smtClean="0">
              <a:solidFill>
                <a:schemeClr val="tx1"/>
              </a:solidFill>
            </a:rPr>
            <a:t> industry </a:t>
          </a:r>
          <a:r>
            <a:rPr lang="en-MY" sz="1800" kern="1200" dirty="0" err="1" smtClean="0">
              <a:solidFill>
                <a:schemeClr val="tx1"/>
              </a:solidFill>
            </a:rPr>
            <a:t>mereka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4056" y="141182"/>
        <a:ext cx="3231161" cy="1938696"/>
      </dsp:txXfrm>
    </dsp:sp>
    <dsp:sp modelId="{77FB67F2-4D26-47FA-9113-6D1AD439231E}">
      <dsp:nvSpPr>
        <dsp:cNvPr id="0" name=""/>
        <dsp:cNvSpPr/>
      </dsp:nvSpPr>
      <dsp:spPr>
        <a:xfrm>
          <a:off x="7217746" y="1064811"/>
          <a:ext cx="712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567" y="45720"/>
              </a:lnTo>
            </a:path>
          </a:pathLst>
        </a:custGeom>
        <a:noFill/>
        <a:ln w="9525" cap="rnd" cmpd="sng" algn="ctr">
          <a:solidFill>
            <a:schemeClr val="accent4">
              <a:shade val="90000"/>
              <a:hueOff val="120935"/>
              <a:satOff val="-3056"/>
              <a:lumOff val="1097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7555450" y="1106811"/>
        <a:ext cx="37158" cy="7438"/>
      </dsp:txXfrm>
    </dsp:sp>
    <dsp:sp modelId="{4E73C14E-7053-4648-A6A0-BB792399021B}">
      <dsp:nvSpPr>
        <dsp:cNvPr id="0" name=""/>
        <dsp:cNvSpPr/>
      </dsp:nvSpPr>
      <dsp:spPr>
        <a:xfrm>
          <a:off x="3988384" y="141182"/>
          <a:ext cx="3231161" cy="193869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tx1"/>
              </a:solidFill>
            </a:rPr>
            <a:t>Sejak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berlakunya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perjanjian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Inggeris-Belanda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pada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tahun</a:t>
          </a:r>
          <a:r>
            <a:rPr lang="en-MY" sz="2000" kern="1200" dirty="0" smtClean="0">
              <a:solidFill>
                <a:schemeClr val="tx1"/>
              </a:solidFill>
            </a:rPr>
            <a:t> 1824, </a:t>
          </a:r>
          <a:r>
            <a:rPr lang="en-MY" sz="2000" kern="1200" dirty="0" err="1" smtClean="0">
              <a:solidFill>
                <a:schemeClr val="tx1"/>
              </a:solidFill>
            </a:rPr>
            <a:t>berlaku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perubahan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besar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dalam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ekonomi</a:t>
          </a:r>
          <a:r>
            <a:rPr lang="en-MY" sz="2000" kern="1200" dirty="0" smtClean="0">
              <a:solidFill>
                <a:schemeClr val="tx1"/>
              </a:solidFill>
            </a:rPr>
            <a:t>, </a:t>
          </a:r>
          <a:r>
            <a:rPr lang="en-MY" sz="2000" kern="1200" dirty="0" err="1" smtClean="0">
              <a:solidFill>
                <a:schemeClr val="tx1"/>
              </a:solidFill>
            </a:rPr>
            <a:t>politik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dan</a:t>
          </a:r>
          <a:r>
            <a:rPr lang="en-MY" sz="2000" kern="1200" dirty="0" smtClean="0">
              <a:solidFill>
                <a:schemeClr val="tx1"/>
              </a:solidFill>
            </a:rPr>
            <a:t> social di Tanah </a:t>
          </a:r>
          <a:r>
            <a:rPr lang="en-MY" sz="2000" kern="1200" dirty="0" err="1" smtClean="0">
              <a:solidFill>
                <a:schemeClr val="tx1"/>
              </a:solidFill>
            </a:rPr>
            <a:t>Melayu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88384" y="141182"/>
        <a:ext cx="3231161" cy="1938696"/>
      </dsp:txXfrm>
    </dsp:sp>
    <dsp:sp modelId="{013ECE5D-1C69-4FC6-BED8-BDF5A2121A33}">
      <dsp:nvSpPr>
        <dsp:cNvPr id="0" name=""/>
        <dsp:cNvSpPr/>
      </dsp:nvSpPr>
      <dsp:spPr>
        <a:xfrm>
          <a:off x="1629636" y="2078079"/>
          <a:ext cx="7948657" cy="712567"/>
        </a:xfrm>
        <a:custGeom>
          <a:avLst/>
          <a:gdLst/>
          <a:ahLst/>
          <a:cxnLst/>
          <a:rect l="0" t="0" r="0" b="0"/>
          <a:pathLst>
            <a:path>
              <a:moveTo>
                <a:pt x="7948657" y="0"/>
              </a:moveTo>
              <a:lnTo>
                <a:pt x="7948657" y="373383"/>
              </a:lnTo>
              <a:lnTo>
                <a:pt x="0" y="373383"/>
              </a:lnTo>
              <a:lnTo>
                <a:pt x="0" y="712567"/>
              </a:lnTo>
            </a:path>
          </a:pathLst>
        </a:custGeom>
        <a:noFill/>
        <a:ln w="9525" cap="rnd" cmpd="sng" algn="ctr">
          <a:solidFill>
            <a:schemeClr val="accent4">
              <a:shade val="90000"/>
              <a:hueOff val="241869"/>
              <a:satOff val="-6113"/>
              <a:lumOff val="219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404382" y="2430643"/>
        <a:ext cx="399166" cy="7438"/>
      </dsp:txXfrm>
    </dsp:sp>
    <dsp:sp modelId="{3726125D-36A7-4A56-A83D-3AD89F8DB069}">
      <dsp:nvSpPr>
        <dsp:cNvPr id="0" name=""/>
        <dsp:cNvSpPr/>
      </dsp:nvSpPr>
      <dsp:spPr>
        <a:xfrm>
          <a:off x="7962713" y="141182"/>
          <a:ext cx="3231161" cy="193869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>
              <a:solidFill>
                <a:schemeClr val="tx1"/>
              </a:solidFill>
            </a:rPr>
            <a:t>British </a:t>
          </a:r>
          <a:r>
            <a:rPr lang="en-MY" sz="2000" kern="1200" dirty="0" err="1" smtClean="0">
              <a:solidFill>
                <a:schemeClr val="tx1"/>
              </a:solidFill>
            </a:rPr>
            <a:t>memperkenalkan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sistem</a:t>
          </a:r>
          <a:r>
            <a:rPr lang="en-MY" sz="2000" kern="1200" dirty="0" smtClean="0">
              <a:solidFill>
                <a:schemeClr val="tx1"/>
              </a:solidFill>
            </a:rPr>
            <a:t> Torrens  </a:t>
          </a:r>
          <a:r>
            <a:rPr lang="en-MY" sz="2000" kern="1200" dirty="0" err="1" smtClean="0">
              <a:solidFill>
                <a:schemeClr val="tx1"/>
              </a:solidFill>
            </a:rPr>
            <a:t>bagi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membolehkan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penguasaan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tanah-tanah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pertanian</a:t>
          </a:r>
          <a:r>
            <a:rPr lang="en-MY" sz="2000" kern="1200" dirty="0" smtClean="0">
              <a:solidFill>
                <a:schemeClr val="tx1"/>
              </a:solidFill>
            </a:rPr>
            <a:t> yang </a:t>
          </a:r>
          <a:r>
            <a:rPr lang="en-MY" sz="2000" kern="1200" dirty="0" err="1" smtClean="0">
              <a:solidFill>
                <a:schemeClr val="tx1"/>
              </a:solidFill>
            </a:rPr>
            <a:t>menyebabkan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penduduk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tempatan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kehilangan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tanah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962713" y="141182"/>
        <a:ext cx="3231161" cy="1938696"/>
      </dsp:txXfrm>
    </dsp:sp>
    <dsp:sp modelId="{C29ED3D5-9C2E-491E-9A5D-35C006E5A184}">
      <dsp:nvSpPr>
        <dsp:cNvPr id="0" name=""/>
        <dsp:cNvSpPr/>
      </dsp:nvSpPr>
      <dsp:spPr>
        <a:xfrm>
          <a:off x="3243417" y="3746674"/>
          <a:ext cx="712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2567" y="45720"/>
              </a:lnTo>
            </a:path>
          </a:pathLst>
        </a:custGeom>
        <a:noFill/>
        <a:ln w="9525" cap="rnd" cmpd="sng" algn="ctr">
          <a:solidFill>
            <a:schemeClr val="accent4">
              <a:shade val="90000"/>
              <a:hueOff val="362804"/>
              <a:satOff val="-9169"/>
              <a:lumOff val="3292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581122" y="3788675"/>
        <a:ext cx="37158" cy="7438"/>
      </dsp:txXfrm>
    </dsp:sp>
    <dsp:sp modelId="{046EA2C0-360E-4B45-8AB7-3AAF21E11DFC}">
      <dsp:nvSpPr>
        <dsp:cNvPr id="0" name=""/>
        <dsp:cNvSpPr/>
      </dsp:nvSpPr>
      <dsp:spPr>
        <a:xfrm>
          <a:off x="14056" y="2823046"/>
          <a:ext cx="3231161" cy="193869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err="1" smtClean="0">
              <a:solidFill>
                <a:schemeClr val="tx1"/>
              </a:solidFill>
            </a:rPr>
            <a:t>Revolusi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Industri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meningkatkan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permintaan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getah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untuk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perusahaan</a:t>
          </a:r>
          <a:r>
            <a:rPr lang="en-MY" sz="2000" kern="1200" dirty="0" smtClean="0">
              <a:solidFill>
                <a:schemeClr val="tx1"/>
              </a:solidFill>
            </a:rPr>
            <a:t>  automobile di Barat </a:t>
          </a:r>
          <a:r>
            <a:rPr lang="en-MY" sz="2000" kern="1200" dirty="0" err="1" smtClean="0">
              <a:solidFill>
                <a:schemeClr val="tx1"/>
              </a:solidFill>
            </a:rPr>
            <a:t>dan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dimulakan</a:t>
          </a:r>
          <a:r>
            <a:rPr lang="en-MY" sz="2000" kern="1200" dirty="0" smtClean="0">
              <a:solidFill>
                <a:schemeClr val="tx1"/>
              </a:solidFill>
            </a:rPr>
            <a:t> </a:t>
          </a:r>
          <a:r>
            <a:rPr lang="en-MY" sz="2000" kern="1200" dirty="0" err="1" smtClean="0">
              <a:solidFill>
                <a:schemeClr val="tx1"/>
              </a:solidFill>
            </a:rPr>
            <a:t>oleh</a:t>
          </a:r>
          <a:r>
            <a:rPr lang="en-MY" sz="2000" kern="1200" dirty="0" smtClean="0">
              <a:solidFill>
                <a:schemeClr val="tx1"/>
              </a:solidFill>
            </a:rPr>
            <a:t> H.N Ridley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056" y="2823046"/>
        <a:ext cx="3231161" cy="1938696"/>
      </dsp:txXfrm>
    </dsp:sp>
    <dsp:sp modelId="{01E25F11-7E80-4DD1-99E8-11C34BE685EE}">
      <dsp:nvSpPr>
        <dsp:cNvPr id="0" name=""/>
        <dsp:cNvSpPr/>
      </dsp:nvSpPr>
      <dsp:spPr>
        <a:xfrm>
          <a:off x="3988384" y="2823046"/>
          <a:ext cx="3231161" cy="1938696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Harga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getah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melambung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tinggi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menjadi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perusahaan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terpenting</a:t>
          </a:r>
          <a:r>
            <a:rPr lang="en-MY" sz="1800" kern="1200" dirty="0" smtClean="0">
              <a:solidFill>
                <a:schemeClr val="tx1"/>
              </a:solidFill>
            </a:rPr>
            <a:t> di  Tanah </a:t>
          </a:r>
          <a:r>
            <a:rPr lang="en-MY" sz="1800" kern="1200" dirty="0" err="1" smtClean="0">
              <a:solidFill>
                <a:schemeClr val="tx1"/>
              </a:solidFill>
            </a:rPr>
            <a:t>Melayu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Dasar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Inggeris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memberi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galakan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sokongan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kepada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pemodal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asing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dalam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membantu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perkembangan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perusahaan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tanah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88384" y="2823046"/>
        <a:ext cx="3231161" cy="19386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9E55D-C9C5-4AC9-B9F3-B94FFFD71D14}">
      <dsp:nvSpPr>
        <dsp:cNvPr id="0" name=""/>
        <dsp:cNvSpPr/>
      </dsp:nvSpPr>
      <dsp:spPr>
        <a:xfrm>
          <a:off x="4157874" y="3169919"/>
          <a:ext cx="790197" cy="150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5098" y="0"/>
              </a:lnTo>
              <a:lnTo>
                <a:pt x="395098" y="1505711"/>
              </a:lnTo>
              <a:lnTo>
                <a:pt x="790197" y="1505711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>
        <a:off x="4510462" y="3880264"/>
        <a:ext cx="85023" cy="85023"/>
      </dsp:txXfrm>
    </dsp:sp>
    <dsp:sp modelId="{3F528ABA-6E00-4E2A-8B46-E32AD8EC50E4}">
      <dsp:nvSpPr>
        <dsp:cNvPr id="0" name=""/>
        <dsp:cNvSpPr/>
      </dsp:nvSpPr>
      <dsp:spPr>
        <a:xfrm>
          <a:off x="4157874" y="3124199"/>
          <a:ext cx="7901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0197" y="4572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533218" y="3150165"/>
        <a:ext cx="39509" cy="39509"/>
      </dsp:txXfrm>
    </dsp:sp>
    <dsp:sp modelId="{BBD23945-66D6-466B-8A14-394FAA5601C0}">
      <dsp:nvSpPr>
        <dsp:cNvPr id="0" name=""/>
        <dsp:cNvSpPr/>
      </dsp:nvSpPr>
      <dsp:spPr>
        <a:xfrm>
          <a:off x="4157874" y="1664207"/>
          <a:ext cx="790197" cy="1505712"/>
        </a:xfrm>
        <a:custGeom>
          <a:avLst/>
          <a:gdLst/>
          <a:ahLst/>
          <a:cxnLst/>
          <a:rect l="0" t="0" r="0" b="0"/>
          <a:pathLst>
            <a:path>
              <a:moveTo>
                <a:pt x="0" y="1505712"/>
              </a:moveTo>
              <a:lnTo>
                <a:pt x="395098" y="1505712"/>
              </a:lnTo>
              <a:lnTo>
                <a:pt x="395098" y="0"/>
              </a:lnTo>
              <a:lnTo>
                <a:pt x="790197" y="0"/>
              </a:lnTo>
            </a:path>
          </a:pathLst>
        </a:cu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>
        <a:off x="4510462" y="2374552"/>
        <a:ext cx="85023" cy="85023"/>
      </dsp:txXfrm>
    </dsp:sp>
    <dsp:sp modelId="{C6037B6C-A974-4AE0-A39D-BFF5D85559C5}">
      <dsp:nvSpPr>
        <dsp:cNvPr id="0" name=""/>
        <dsp:cNvSpPr/>
      </dsp:nvSpPr>
      <dsp:spPr>
        <a:xfrm rot="16200000">
          <a:off x="385670" y="2567635"/>
          <a:ext cx="6339839" cy="1204569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500" kern="1200" dirty="0" err="1" smtClean="0">
              <a:solidFill>
                <a:schemeClr val="tx1"/>
              </a:solidFill>
            </a:rPr>
            <a:t>Dasar</a:t>
          </a:r>
          <a:r>
            <a:rPr lang="en-MY" sz="6500" kern="1200" dirty="0" smtClean="0">
              <a:solidFill>
                <a:schemeClr val="tx1"/>
              </a:solidFill>
            </a:rPr>
            <a:t> </a:t>
          </a:r>
          <a:r>
            <a:rPr lang="en-MY" sz="6500" kern="1200" dirty="0" err="1" smtClean="0">
              <a:solidFill>
                <a:schemeClr val="tx1"/>
              </a:solidFill>
            </a:rPr>
            <a:t>Inggeris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85670" y="2567635"/>
        <a:ext cx="6339839" cy="1204569"/>
      </dsp:txXfrm>
    </dsp:sp>
    <dsp:sp modelId="{42BBFF6E-171B-4937-B763-F70BA1B5304E}">
      <dsp:nvSpPr>
        <dsp:cNvPr id="0" name=""/>
        <dsp:cNvSpPr/>
      </dsp:nvSpPr>
      <dsp:spPr>
        <a:xfrm>
          <a:off x="4948072" y="1061923"/>
          <a:ext cx="3950988" cy="120456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Menyediakan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kadar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sewa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tanah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tariff yang </a:t>
          </a:r>
          <a:r>
            <a:rPr lang="en-MY" sz="1800" kern="1200" dirty="0" err="1" smtClean="0">
              <a:solidFill>
                <a:schemeClr val="tx1"/>
              </a:solidFill>
            </a:rPr>
            <a:t>rendah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kepada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peladang</a:t>
          </a:r>
          <a:r>
            <a:rPr lang="en-MY" sz="1800" kern="1200" dirty="0" smtClean="0">
              <a:solidFill>
                <a:schemeClr val="tx1"/>
              </a:solidFill>
            </a:rPr>
            <a:t> yang </a:t>
          </a:r>
          <a:r>
            <a:rPr lang="en-MY" sz="1800" kern="1200" dirty="0" err="1" smtClean="0">
              <a:solidFill>
                <a:schemeClr val="tx1"/>
              </a:solidFill>
            </a:rPr>
            <a:t>ingin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mengusahakan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tanaman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getah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48072" y="1061923"/>
        <a:ext cx="3950988" cy="1204569"/>
      </dsp:txXfrm>
    </dsp:sp>
    <dsp:sp modelId="{1C0FD123-0102-4F43-8553-A0A41E66BAA8}">
      <dsp:nvSpPr>
        <dsp:cNvPr id="0" name=""/>
        <dsp:cNvSpPr/>
      </dsp:nvSpPr>
      <dsp:spPr>
        <a:xfrm>
          <a:off x="4948072" y="2567635"/>
          <a:ext cx="3950988" cy="120456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Membina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infrustruktur</a:t>
          </a:r>
          <a:r>
            <a:rPr lang="en-MY" sz="1800" kern="1200" dirty="0" smtClean="0">
              <a:solidFill>
                <a:schemeClr val="tx1"/>
              </a:solidFill>
            </a:rPr>
            <a:t>, </a:t>
          </a:r>
          <a:r>
            <a:rPr lang="en-MY" sz="1800" kern="1200" dirty="0" err="1" smtClean="0">
              <a:solidFill>
                <a:schemeClr val="tx1"/>
              </a:solidFill>
            </a:rPr>
            <a:t>seperti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jalan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raya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jalan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keretapi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untuk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menghubungkan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kawasan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pertanian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dengan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pelabuhan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pusat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pentadbiran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48072" y="2567635"/>
        <a:ext cx="3950988" cy="1204569"/>
      </dsp:txXfrm>
    </dsp:sp>
    <dsp:sp modelId="{CB8773A4-1D6F-4674-ABD1-FEE047E825A8}">
      <dsp:nvSpPr>
        <dsp:cNvPr id="0" name=""/>
        <dsp:cNvSpPr/>
      </dsp:nvSpPr>
      <dsp:spPr>
        <a:xfrm>
          <a:off x="4948072" y="4073347"/>
          <a:ext cx="3950988" cy="1204569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Membawa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masuk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pekerja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asing</a:t>
          </a:r>
          <a:r>
            <a:rPr lang="en-MY" sz="1800" kern="1200" dirty="0" smtClean="0">
              <a:solidFill>
                <a:schemeClr val="tx1"/>
              </a:solidFill>
            </a:rPr>
            <a:t>, </a:t>
          </a:r>
          <a:r>
            <a:rPr lang="en-MY" sz="1800" kern="1200" dirty="0" err="1" smtClean="0">
              <a:solidFill>
                <a:schemeClr val="tx1"/>
              </a:solidFill>
            </a:rPr>
            <a:t>terutamanya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dari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selatan</a:t>
          </a:r>
          <a:r>
            <a:rPr lang="en-MY" sz="1800" kern="1200" dirty="0" smtClean="0">
              <a:solidFill>
                <a:schemeClr val="tx1"/>
              </a:solidFill>
            </a:rPr>
            <a:t> India </a:t>
          </a:r>
          <a:r>
            <a:rPr lang="en-MY" sz="1800" kern="1200" dirty="0" err="1" smtClean="0">
              <a:solidFill>
                <a:schemeClr val="tx1"/>
              </a:solidFill>
            </a:rPr>
            <a:t>untuk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bekerja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dengan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bayaran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gaji</a:t>
          </a:r>
          <a:r>
            <a:rPr lang="en-MY" sz="1800" kern="1200" dirty="0" smtClean="0">
              <a:solidFill>
                <a:schemeClr val="tx1"/>
              </a:solidFill>
            </a:rPr>
            <a:t> yang </a:t>
          </a:r>
          <a:r>
            <a:rPr lang="en-MY" sz="1800" kern="1200" dirty="0" err="1" smtClean="0">
              <a:solidFill>
                <a:schemeClr val="tx1"/>
              </a:solidFill>
            </a:rPr>
            <a:t>murah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48072" y="4073347"/>
        <a:ext cx="3950988" cy="12045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549AB-702F-41B3-B614-91FB5FE39714}">
      <dsp:nvSpPr>
        <dsp:cNvPr id="0" name=""/>
        <dsp:cNvSpPr/>
      </dsp:nvSpPr>
      <dsp:spPr>
        <a:xfrm>
          <a:off x="4318490" y="4082"/>
          <a:ext cx="2115928" cy="13753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>
              <a:solidFill>
                <a:schemeClr val="tx1"/>
              </a:solidFill>
            </a:rPr>
            <a:t>Kedatangan</a:t>
          </a:r>
          <a:r>
            <a:rPr lang="en-MY" sz="1600" kern="1200" dirty="0" smtClean="0">
              <a:solidFill>
                <a:schemeClr val="tx1"/>
              </a:solidFill>
            </a:rPr>
            <a:t> British </a:t>
          </a:r>
          <a:r>
            <a:rPr lang="en-MY" sz="1600" kern="1200" dirty="0" err="1" smtClean="0">
              <a:solidFill>
                <a:schemeClr val="tx1"/>
              </a:solidFill>
            </a:rPr>
            <a:t>menyebabkan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terbentuknya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dwiekonomi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iaitu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eknomi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sara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diri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dan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ekonomi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dagangan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85629" y="71221"/>
        <a:ext cx="1981650" cy="1241075"/>
      </dsp:txXfrm>
    </dsp:sp>
    <dsp:sp modelId="{083F943A-06D7-4950-BF69-E2B1EACADAEF}">
      <dsp:nvSpPr>
        <dsp:cNvPr id="0" name=""/>
        <dsp:cNvSpPr/>
      </dsp:nvSpPr>
      <dsp:spPr>
        <a:xfrm>
          <a:off x="2619005" y="688045"/>
          <a:ext cx="5497175" cy="5497175"/>
        </a:xfrm>
        <a:custGeom>
          <a:avLst/>
          <a:gdLst/>
          <a:ahLst/>
          <a:cxnLst/>
          <a:rect l="0" t="0" r="0" b="0"/>
          <a:pathLst>
            <a:path>
              <a:moveTo>
                <a:pt x="4101219" y="355865"/>
              </a:moveTo>
              <a:arcTo wR="2748587" hR="2748587" stAng="17968796" swAng="1224440"/>
            </a:path>
          </a:pathLst>
        </a:custGeom>
        <a:noFill/>
        <a:ln w="9525" cap="rnd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D574A-7A50-4990-BD06-98B79DAE5A43}">
      <dsp:nvSpPr>
        <dsp:cNvPr id="0" name=""/>
        <dsp:cNvSpPr/>
      </dsp:nvSpPr>
      <dsp:spPr>
        <a:xfrm>
          <a:off x="6932553" y="1920732"/>
          <a:ext cx="2115928" cy="13753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chemeClr val="tx1"/>
              </a:solidFill>
            </a:rPr>
            <a:t>Aktiviti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perlombongan</a:t>
          </a:r>
          <a:r>
            <a:rPr lang="en-MY" sz="1800" kern="1200" dirty="0" smtClean="0">
              <a:solidFill>
                <a:schemeClr val="tx1"/>
              </a:solidFill>
            </a:rPr>
            <a:t> di Tanah </a:t>
          </a:r>
          <a:r>
            <a:rPr lang="en-MY" sz="1800" kern="1200" dirty="0" err="1" smtClean="0">
              <a:solidFill>
                <a:schemeClr val="tx1"/>
              </a:solidFill>
            </a:rPr>
            <a:t>Melayu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berpindah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ke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tangan</a:t>
          </a:r>
          <a:r>
            <a:rPr lang="en-MY" sz="1800" kern="1200" dirty="0" smtClean="0">
              <a:solidFill>
                <a:schemeClr val="tx1"/>
              </a:solidFill>
            </a:rPr>
            <a:t> </a:t>
          </a:r>
          <a:r>
            <a:rPr lang="en-MY" sz="1800" kern="1200" dirty="0" err="1" smtClean="0">
              <a:solidFill>
                <a:schemeClr val="tx1"/>
              </a:solidFill>
            </a:rPr>
            <a:t>Inggeris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999692" y="1987871"/>
        <a:ext cx="1981650" cy="1241075"/>
      </dsp:txXfrm>
    </dsp:sp>
    <dsp:sp modelId="{23CCF863-045F-40C6-A416-7155CC8E956B}">
      <dsp:nvSpPr>
        <dsp:cNvPr id="0" name=""/>
        <dsp:cNvSpPr/>
      </dsp:nvSpPr>
      <dsp:spPr>
        <a:xfrm>
          <a:off x="2622924" y="699120"/>
          <a:ext cx="5497175" cy="5497175"/>
        </a:xfrm>
        <a:custGeom>
          <a:avLst/>
          <a:gdLst/>
          <a:ahLst/>
          <a:cxnLst/>
          <a:rect l="0" t="0" r="0" b="0"/>
          <a:pathLst>
            <a:path>
              <a:moveTo>
                <a:pt x="5490138" y="2945139"/>
              </a:moveTo>
              <a:arcTo wR="2748587" hR="2748587" stAng="21846043" swAng="1345560"/>
            </a:path>
          </a:pathLst>
        </a:custGeom>
        <a:noFill/>
        <a:ln w="9525" cap="rnd" cmpd="sng" algn="ctr">
          <a:solidFill>
            <a:schemeClr val="accent2">
              <a:shade val="90000"/>
              <a:hueOff val="105977"/>
              <a:satOff val="-1406"/>
              <a:lumOff val="781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F394F-D7C5-4B3B-A370-0C64E49E04BC}">
      <dsp:nvSpPr>
        <dsp:cNvPr id="0" name=""/>
        <dsp:cNvSpPr/>
      </dsp:nvSpPr>
      <dsp:spPr>
        <a:xfrm>
          <a:off x="5934069" y="4976324"/>
          <a:ext cx="2115928" cy="13753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err="1" smtClean="0">
              <a:solidFill>
                <a:schemeClr val="tx1"/>
              </a:solidFill>
            </a:rPr>
            <a:t>Aktiviti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ekonomi</a:t>
          </a:r>
          <a:r>
            <a:rPr lang="en-MY" sz="1400" kern="1200" dirty="0" smtClean="0">
              <a:solidFill>
                <a:schemeClr val="tx1"/>
              </a:solidFill>
            </a:rPr>
            <a:t> di </a:t>
          </a:r>
          <a:r>
            <a:rPr lang="en-MY" sz="1400" kern="1200" dirty="0" err="1" smtClean="0">
              <a:solidFill>
                <a:schemeClr val="tx1"/>
              </a:solidFill>
            </a:rPr>
            <a:t>pantai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barat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mewujudkan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ketidakseimbangan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pembangunan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dengan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negeri-negeri</a:t>
          </a:r>
          <a:r>
            <a:rPr lang="en-MY" sz="1400" kern="1200" dirty="0" smtClean="0">
              <a:solidFill>
                <a:schemeClr val="tx1"/>
              </a:solidFill>
            </a:rPr>
            <a:t> di </a:t>
          </a:r>
          <a:r>
            <a:rPr lang="en-MY" sz="1400" kern="1200" dirty="0" err="1" smtClean="0">
              <a:solidFill>
                <a:schemeClr val="tx1"/>
              </a:solidFill>
            </a:rPr>
            <a:t>pantai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timur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001208" y="5043463"/>
        <a:ext cx="1981650" cy="1241075"/>
      </dsp:txXfrm>
    </dsp:sp>
    <dsp:sp modelId="{47C3B4ED-8399-4130-8E0A-613048D84F08}">
      <dsp:nvSpPr>
        <dsp:cNvPr id="0" name=""/>
        <dsp:cNvSpPr/>
      </dsp:nvSpPr>
      <dsp:spPr>
        <a:xfrm>
          <a:off x="2627866" y="691759"/>
          <a:ext cx="5497175" cy="5497175"/>
        </a:xfrm>
        <a:custGeom>
          <a:avLst/>
          <a:gdLst/>
          <a:ahLst/>
          <a:cxnLst/>
          <a:rect l="0" t="0" r="0" b="0"/>
          <a:pathLst>
            <a:path>
              <a:moveTo>
                <a:pt x="3086199" y="5476361"/>
              </a:moveTo>
              <a:arcTo wR="2748587" hR="2748587" stAng="4976669" swAng="846662"/>
            </a:path>
          </a:pathLst>
        </a:custGeom>
        <a:noFill/>
        <a:ln w="9525" cap="rnd" cmpd="sng" algn="ctr">
          <a:solidFill>
            <a:schemeClr val="accent2">
              <a:shade val="90000"/>
              <a:hueOff val="211953"/>
              <a:satOff val="-2811"/>
              <a:lumOff val="156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90EB49-0743-4479-A267-738C0702BC41}">
      <dsp:nvSpPr>
        <dsp:cNvPr id="0" name=""/>
        <dsp:cNvSpPr/>
      </dsp:nvSpPr>
      <dsp:spPr>
        <a:xfrm>
          <a:off x="2702910" y="4976324"/>
          <a:ext cx="2115928" cy="13753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>
              <a:solidFill>
                <a:schemeClr val="tx1"/>
              </a:solidFill>
            </a:rPr>
            <a:t>Buruh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dari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negara</a:t>
          </a:r>
          <a:r>
            <a:rPr lang="en-MY" sz="1600" kern="1200" dirty="0" smtClean="0">
              <a:solidFill>
                <a:schemeClr val="tx1"/>
              </a:solidFill>
            </a:rPr>
            <a:t> China </a:t>
          </a:r>
          <a:r>
            <a:rPr lang="en-MY" sz="1600" kern="1200" dirty="0" err="1" smtClean="0">
              <a:solidFill>
                <a:schemeClr val="tx1"/>
              </a:solidFill>
            </a:rPr>
            <a:t>dibawa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masuk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dan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hasil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perlombongan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mendapat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r>
            <a:rPr lang="en-MY" sz="1600" kern="1200" dirty="0" err="1" smtClean="0">
              <a:solidFill>
                <a:schemeClr val="tx1"/>
              </a:solidFill>
            </a:rPr>
            <a:t>keuntungan</a:t>
          </a:r>
          <a:r>
            <a:rPr lang="en-MY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70049" y="5043463"/>
        <a:ext cx="1981650" cy="1241075"/>
      </dsp:txXfrm>
    </dsp:sp>
    <dsp:sp modelId="{8C2588F1-2742-4BC0-8147-0FEFA5D60D1D}">
      <dsp:nvSpPr>
        <dsp:cNvPr id="0" name=""/>
        <dsp:cNvSpPr/>
      </dsp:nvSpPr>
      <dsp:spPr>
        <a:xfrm>
          <a:off x="2627866" y="691759"/>
          <a:ext cx="5497175" cy="5497175"/>
        </a:xfrm>
        <a:custGeom>
          <a:avLst/>
          <a:gdLst/>
          <a:ahLst/>
          <a:cxnLst/>
          <a:rect l="0" t="0" r="0" b="0"/>
          <a:pathLst>
            <a:path>
              <a:moveTo>
                <a:pt x="291714" y="3980865"/>
              </a:moveTo>
              <a:arcTo wR="2748587" hR="2748587" stAng="9201799" swAng="1360270"/>
            </a:path>
          </a:pathLst>
        </a:custGeom>
        <a:noFill/>
        <a:ln w="9525" cap="rnd" cmpd="sng" algn="ctr">
          <a:solidFill>
            <a:schemeClr val="accent2">
              <a:shade val="90000"/>
              <a:hueOff val="317930"/>
              <a:satOff val="-4217"/>
              <a:lumOff val="234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FD163-65A0-42A1-9769-E22D7A5CFEAF}">
      <dsp:nvSpPr>
        <dsp:cNvPr id="0" name=""/>
        <dsp:cNvSpPr/>
      </dsp:nvSpPr>
      <dsp:spPr>
        <a:xfrm>
          <a:off x="1704427" y="1903310"/>
          <a:ext cx="2115928" cy="13753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>
              <a:solidFill>
                <a:schemeClr val="tx1"/>
              </a:solidFill>
            </a:rPr>
            <a:t>British </a:t>
          </a:r>
          <a:r>
            <a:rPr lang="en-MY" sz="1400" kern="1200" dirty="0" err="1" smtClean="0">
              <a:solidFill>
                <a:schemeClr val="tx1"/>
              </a:solidFill>
            </a:rPr>
            <a:t>tetap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mengekalkan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kedudukan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melayu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dalam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corak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tradisional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dan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mengamalkan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dasar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pecah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dan</a:t>
          </a:r>
          <a:r>
            <a:rPr lang="en-MY" sz="1400" kern="1200" dirty="0" smtClean="0">
              <a:solidFill>
                <a:schemeClr val="tx1"/>
              </a:solidFill>
            </a:rPr>
            <a:t> </a:t>
          </a:r>
          <a:r>
            <a:rPr lang="en-MY" sz="1400" kern="1200" dirty="0" err="1" smtClean="0">
              <a:solidFill>
                <a:schemeClr val="tx1"/>
              </a:solidFill>
            </a:rPr>
            <a:t>perintah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771566" y="1970449"/>
        <a:ext cx="1981650" cy="1241075"/>
      </dsp:txXfrm>
    </dsp:sp>
    <dsp:sp modelId="{3BF85ADE-DE3D-4BA7-A81D-8F033F62C5B1}">
      <dsp:nvSpPr>
        <dsp:cNvPr id="0" name=""/>
        <dsp:cNvSpPr/>
      </dsp:nvSpPr>
      <dsp:spPr>
        <a:xfrm>
          <a:off x="2627866" y="691759"/>
          <a:ext cx="5497175" cy="5497175"/>
        </a:xfrm>
        <a:custGeom>
          <a:avLst/>
          <a:gdLst/>
          <a:ahLst/>
          <a:cxnLst/>
          <a:rect l="0" t="0" r="0" b="0"/>
          <a:pathLst>
            <a:path>
              <a:moveTo>
                <a:pt x="661021" y="960626"/>
              </a:moveTo>
              <a:arcTo wR="2748587" hR="2748587" stAng="13234766" swAng="1212242"/>
            </a:path>
          </a:pathLst>
        </a:custGeom>
        <a:noFill/>
        <a:ln w="9525" cap="rnd" cmpd="sng" algn="ctr">
          <a:solidFill>
            <a:schemeClr val="accent2">
              <a:shade val="90000"/>
              <a:hueOff val="423907"/>
              <a:satOff val="-5623"/>
              <a:lumOff val="312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92C54-B131-482D-B7A9-3B6AC4BFED58}">
      <dsp:nvSpPr>
        <dsp:cNvPr id="0" name=""/>
        <dsp:cNvSpPr/>
      </dsp:nvSpPr>
      <dsp:spPr>
        <a:xfrm>
          <a:off x="9846821" y="2354291"/>
          <a:ext cx="2245235" cy="22456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418FF8-1BCD-4CEE-AB6A-2C1F4B9CD40B}">
      <dsp:nvSpPr>
        <dsp:cNvPr id="0" name=""/>
        <dsp:cNvSpPr/>
      </dsp:nvSpPr>
      <dsp:spPr>
        <a:xfrm>
          <a:off x="9920905" y="2429157"/>
          <a:ext cx="2095871" cy="20958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Model Ekonomi Baru (MED)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(2011-2020)</a:t>
          </a:r>
          <a:endParaRPr lang="en-US" sz="14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10220827" y="2728623"/>
        <a:ext cx="1497221" cy="1496937"/>
      </dsp:txXfrm>
    </dsp:sp>
    <dsp:sp modelId="{EE014AEE-B6F7-49E8-AA96-8CE7258E5712}">
      <dsp:nvSpPr>
        <dsp:cNvPr id="0" name=""/>
        <dsp:cNvSpPr/>
      </dsp:nvSpPr>
      <dsp:spPr>
        <a:xfrm rot="2700000">
          <a:off x="7525241" y="2354407"/>
          <a:ext cx="2244975" cy="224497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-1239692"/>
                <a:satOff val="202"/>
                <a:lumOff val="686"/>
                <a:alphaOff val="0"/>
                <a:tint val="98000"/>
                <a:lumMod val="100000"/>
              </a:schemeClr>
            </a:gs>
            <a:gs pos="100000">
              <a:schemeClr val="accent3">
                <a:hueOff val="-1239692"/>
                <a:satOff val="202"/>
                <a:lumOff val="686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478B17-2979-48AE-B639-E3070FD6052E}">
      <dsp:nvSpPr>
        <dsp:cNvPr id="0" name=""/>
        <dsp:cNvSpPr/>
      </dsp:nvSpPr>
      <dsp:spPr>
        <a:xfrm>
          <a:off x="7601586" y="2429157"/>
          <a:ext cx="2095871" cy="20958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-1239692"/>
              <a:satOff val="202"/>
              <a:lumOff val="68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Dasar Wawasan Negara (DWN)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(2001-2010)</a:t>
          </a:r>
          <a:endParaRPr lang="en-US" sz="14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7900313" y="2728623"/>
        <a:ext cx="1497221" cy="1496937"/>
      </dsp:txXfrm>
    </dsp:sp>
    <dsp:sp modelId="{D6CAF40D-EA42-45C0-B55D-41A8BECB0076}">
      <dsp:nvSpPr>
        <dsp:cNvPr id="0" name=""/>
        <dsp:cNvSpPr/>
      </dsp:nvSpPr>
      <dsp:spPr>
        <a:xfrm rot="2700000">
          <a:off x="5205922" y="2354407"/>
          <a:ext cx="2244975" cy="224497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-2479383"/>
                <a:satOff val="404"/>
                <a:lumOff val="1372"/>
                <a:alphaOff val="0"/>
                <a:tint val="98000"/>
                <a:lumMod val="100000"/>
              </a:schemeClr>
            </a:gs>
            <a:gs pos="100000">
              <a:schemeClr val="accent3">
                <a:hueOff val="-2479383"/>
                <a:satOff val="404"/>
                <a:lumOff val="1372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23CDE1-0CFB-4CC6-9D32-FF834F644020}">
      <dsp:nvSpPr>
        <dsp:cNvPr id="0" name=""/>
        <dsp:cNvSpPr/>
      </dsp:nvSpPr>
      <dsp:spPr>
        <a:xfrm>
          <a:off x="5281071" y="2429157"/>
          <a:ext cx="2095871" cy="20958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-2479383"/>
              <a:satOff val="404"/>
              <a:lumOff val="13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Dasar Pembangunan Nasional (DPN)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(1991-2000)</a:t>
          </a:r>
          <a:endParaRPr lang="en-US" sz="14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579799" y="2728623"/>
        <a:ext cx="1497221" cy="1496937"/>
      </dsp:txXfrm>
    </dsp:sp>
    <dsp:sp modelId="{AE2BDB62-E1BA-4F49-946B-85BA2D7B51B4}">
      <dsp:nvSpPr>
        <dsp:cNvPr id="0" name=""/>
        <dsp:cNvSpPr/>
      </dsp:nvSpPr>
      <dsp:spPr>
        <a:xfrm rot="2700000">
          <a:off x="2885407" y="2354407"/>
          <a:ext cx="2244975" cy="224497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-3719075"/>
                <a:satOff val="606"/>
                <a:lumOff val="2058"/>
                <a:alphaOff val="0"/>
                <a:tint val="98000"/>
                <a:lumMod val="100000"/>
              </a:schemeClr>
            </a:gs>
            <a:gs pos="100000">
              <a:schemeClr val="accent3">
                <a:hueOff val="-3719075"/>
                <a:satOff val="606"/>
                <a:lumOff val="205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46D308-6E2E-4B00-90CF-BC0C411E2373}">
      <dsp:nvSpPr>
        <dsp:cNvPr id="0" name=""/>
        <dsp:cNvSpPr/>
      </dsp:nvSpPr>
      <dsp:spPr>
        <a:xfrm>
          <a:off x="2960557" y="2429157"/>
          <a:ext cx="2095871" cy="20958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-3719075"/>
              <a:satOff val="606"/>
              <a:lumOff val="20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Dasar</a:t>
          </a:r>
          <a:r>
            <a:rPr lang="en-US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Ekonomi</a:t>
          </a:r>
          <a:r>
            <a:rPr lang="en-US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Arial Black" panose="020B0A04020102020204" pitchFamily="34" charset="0"/>
            </a:rPr>
            <a:t>Baru</a:t>
          </a:r>
          <a:r>
            <a:rPr lang="en-US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(DEB)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 (1970-1990) </a:t>
          </a:r>
          <a:endParaRPr lang="en-US" sz="14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3260479" y="2728623"/>
        <a:ext cx="1497221" cy="1496937"/>
      </dsp:txXfrm>
    </dsp:sp>
    <dsp:sp modelId="{FA044DA7-447C-434B-A837-0F445808F9FF}">
      <dsp:nvSpPr>
        <dsp:cNvPr id="0" name=""/>
        <dsp:cNvSpPr/>
      </dsp:nvSpPr>
      <dsp:spPr>
        <a:xfrm rot="2700000">
          <a:off x="564893" y="2354407"/>
          <a:ext cx="2244975" cy="224497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-4958767"/>
                <a:satOff val="808"/>
                <a:lumOff val="2744"/>
                <a:alphaOff val="0"/>
                <a:tint val="98000"/>
                <a:lumMod val="100000"/>
              </a:schemeClr>
            </a:gs>
            <a:gs pos="100000">
              <a:schemeClr val="accent3">
                <a:hueOff val="-4958767"/>
                <a:satOff val="808"/>
                <a:lumOff val="274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F149D-703A-4E17-9A2A-C77E0017E1F5}">
      <dsp:nvSpPr>
        <dsp:cNvPr id="0" name=""/>
        <dsp:cNvSpPr/>
      </dsp:nvSpPr>
      <dsp:spPr>
        <a:xfrm>
          <a:off x="640042" y="2429157"/>
          <a:ext cx="2095871" cy="209586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-4958767"/>
              <a:satOff val="808"/>
              <a:lumOff val="274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Pra Dasar Ekonomi Baru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bg1"/>
              </a:solidFill>
              <a:latin typeface="Arial Black" panose="020B0A04020102020204" pitchFamily="34" charset="0"/>
            </a:rPr>
            <a:t>(1956-1970)</a:t>
          </a:r>
          <a:endParaRPr lang="en-US" sz="1400" b="1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939965" y="2728623"/>
        <a:ext cx="1497221" cy="14969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AD5C1-2138-4FDC-B0A6-E51F3DF11DA1}">
      <dsp:nvSpPr>
        <dsp:cNvPr id="0" name=""/>
        <dsp:cNvSpPr/>
      </dsp:nvSpPr>
      <dsp:spPr>
        <a:xfrm>
          <a:off x="1257823" y="0"/>
          <a:ext cx="9676353" cy="8431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DASAR-DASAR PEMBANGUNAN EKONOMI DI MALAYSIA</a:t>
          </a:r>
          <a:endParaRPr lang="en-US" sz="3100" kern="1200" dirty="0"/>
        </a:p>
      </dsp:txBody>
      <dsp:txXfrm>
        <a:off x="1282519" y="24696"/>
        <a:ext cx="9626961" cy="79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0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4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6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2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5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0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041C50-203F-4B04-8F4B-347035FABD77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153A8-08AB-401E-80A3-1FE48043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5.png"/><Relationship Id="rId2" Type="http://schemas.openxmlformats.org/officeDocument/2006/relationships/diagramData" Target="../diagrams/data1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11.pn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4960" y="0"/>
            <a:ext cx="10781210" cy="2930585"/>
          </a:xfrm>
        </p:spPr>
        <p:txBody>
          <a:bodyPr>
            <a:normAutofit/>
          </a:bodyPr>
          <a:lstStyle/>
          <a:p>
            <a:pPr algn="ctr"/>
            <a:r>
              <a:rPr lang="en-MY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Pembangunan </a:t>
            </a:r>
            <a:r>
              <a:rPr lang="en-MY" sz="6600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Ekonomi</a:t>
            </a:r>
            <a:r>
              <a:rPr lang="en-MY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 </a:t>
            </a:r>
            <a:r>
              <a:rPr lang="en-MY" sz="6600" b="1" cap="none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dalam</a:t>
            </a:r>
            <a:r>
              <a:rPr lang="en-MY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 </a:t>
            </a:r>
            <a:r>
              <a:rPr lang="en-MY" sz="6600" b="1" cap="none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Konteks </a:t>
            </a:r>
            <a:r>
              <a:rPr lang="en-MY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di </a:t>
            </a:r>
            <a:r>
              <a:rPr lang="en-MY" sz="6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M</a:t>
            </a:r>
            <a:r>
              <a:rPr lang="en-MY" sz="6600" b="1" cap="none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Light" panose="020B0502040204020203" pitchFamily="34" charset="0"/>
              </a:rPr>
              <a:t>alaysia</a:t>
            </a:r>
            <a:endParaRPr lang="en-US" sz="66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hnschrift SemiLight" panose="020B05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91199" y="3880635"/>
            <a:ext cx="5538652" cy="2650794"/>
          </a:xfrm>
        </p:spPr>
        <p:txBody>
          <a:bodyPr>
            <a:normAutofit lnSpcReduction="10000"/>
          </a:bodyPr>
          <a:lstStyle/>
          <a:p>
            <a:pPr algn="l"/>
            <a:r>
              <a:rPr lang="en-MY" sz="2000" dirty="0" smtClean="0">
                <a:latin typeface="Consolas" panose="020B0609020204030204" pitchFamily="49" charset="0"/>
              </a:rPr>
              <a:t>Kumpulan 7 : </a:t>
            </a:r>
          </a:p>
          <a:p>
            <a:pPr algn="l"/>
            <a:r>
              <a:rPr lang="en-MY" sz="2000" dirty="0" err="1" smtClean="0">
                <a:latin typeface="Consolas" panose="020B0609020204030204" pitchFamily="49" charset="0"/>
              </a:rPr>
              <a:t>nur</a:t>
            </a:r>
            <a:r>
              <a:rPr lang="en-MY" sz="2000" dirty="0" smtClean="0">
                <a:latin typeface="Consolas" panose="020B0609020204030204" pitchFamily="49" charset="0"/>
              </a:rPr>
              <a:t> irdina </a:t>
            </a:r>
            <a:r>
              <a:rPr lang="en-MY" sz="2000" dirty="0" err="1" smtClean="0">
                <a:latin typeface="Consolas" panose="020B0609020204030204" pitchFamily="49" charset="0"/>
              </a:rPr>
              <a:t>binti</a:t>
            </a:r>
            <a:r>
              <a:rPr lang="en-MY" sz="2000" dirty="0" smtClean="0">
                <a:latin typeface="Consolas" panose="020B0609020204030204" pitchFamily="49" charset="0"/>
              </a:rPr>
              <a:t> </a:t>
            </a:r>
            <a:r>
              <a:rPr lang="en-MY" sz="2000" dirty="0" err="1" smtClean="0">
                <a:latin typeface="Consolas" panose="020B0609020204030204" pitchFamily="49" charset="0"/>
              </a:rPr>
              <a:t>ahmad</a:t>
            </a:r>
            <a:r>
              <a:rPr lang="en-MY" sz="2000" dirty="0" smtClean="0">
                <a:latin typeface="Consolas" panose="020B0609020204030204" pitchFamily="49" charset="0"/>
              </a:rPr>
              <a:t> rifdi	</a:t>
            </a:r>
            <a:endParaRPr lang="en-US" sz="2000" dirty="0" smtClean="0">
              <a:latin typeface="Consolas" panose="020B0609020204030204" pitchFamily="49" charset="0"/>
            </a:endParaRPr>
          </a:p>
          <a:p>
            <a:pPr algn="l"/>
            <a:r>
              <a:rPr lang="en-MY" sz="2000" dirty="0" err="1" smtClean="0">
                <a:latin typeface="Consolas" panose="020B0609020204030204" pitchFamily="49" charset="0"/>
              </a:rPr>
              <a:t>Nur</a:t>
            </a:r>
            <a:r>
              <a:rPr lang="en-MY" sz="2000" dirty="0" smtClean="0">
                <a:latin typeface="Consolas" panose="020B0609020204030204" pitchFamily="49" charset="0"/>
              </a:rPr>
              <a:t> </a:t>
            </a:r>
            <a:r>
              <a:rPr lang="en-MY" sz="2000" dirty="0" err="1" smtClean="0">
                <a:latin typeface="Consolas" panose="020B0609020204030204" pitchFamily="49" charset="0"/>
              </a:rPr>
              <a:t>hidayu</a:t>
            </a:r>
            <a:r>
              <a:rPr lang="en-MY" sz="2000" dirty="0" smtClean="0">
                <a:latin typeface="Consolas" panose="020B0609020204030204" pitchFamily="49" charset="0"/>
              </a:rPr>
              <a:t> </a:t>
            </a:r>
            <a:r>
              <a:rPr lang="en-MY" sz="2000" dirty="0" err="1" smtClean="0">
                <a:latin typeface="Consolas" panose="020B0609020204030204" pitchFamily="49" charset="0"/>
              </a:rPr>
              <a:t>binti</a:t>
            </a:r>
            <a:r>
              <a:rPr lang="en-MY" sz="2000" dirty="0" smtClean="0">
                <a:latin typeface="Consolas" panose="020B0609020204030204" pitchFamily="49" charset="0"/>
              </a:rPr>
              <a:t> Mohamed	</a:t>
            </a:r>
          </a:p>
          <a:p>
            <a:pPr algn="l"/>
            <a:r>
              <a:rPr lang="en-MY" sz="2000" dirty="0" smtClean="0">
                <a:latin typeface="Consolas" panose="020B0609020204030204" pitchFamily="49" charset="0"/>
              </a:rPr>
              <a:t>LEONG WAI YUI</a:t>
            </a:r>
          </a:p>
          <a:p>
            <a:pPr algn="l"/>
            <a:endParaRPr lang="en-MY" sz="2000" dirty="0">
              <a:latin typeface="Consolas" panose="020B0609020204030204" pitchFamily="49" charset="0"/>
            </a:endParaRPr>
          </a:p>
          <a:p>
            <a:pPr algn="l"/>
            <a:r>
              <a:rPr lang="en-MY" sz="2000" dirty="0" smtClean="0">
                <a:latin typeface="Consolas" panose="020B0609020204030204" pitchFamily="49" charset="0"/>
              </a:rPr>
              <a:t>SEKSYEN 24</a:t>
            </a:r>
          </a:p>
          <a:p>
            <a:pPr algn="l"/>
            <a:endParaRPr lang="en-MY" dirty="0"/>
          </a:p>
          <a:p>
            <a:pPr algn="l"/>
            <a:endParaRPr lang="en-MY" dirty="0" smtClean="0"/>
          </a:p>
          <a:p>
            <a:endParaRPr lang="en-MY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7" y="3592461"/>
            <a:ext cx="5353050" cy="30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3809803"/>
              </p:ext>
            </p:extLst>
          </p:nvPr>
        </p:nvGraphicFramePr>
        <p:xfrm>
          <a:off x="560362" y="1758462"/>
          <a:ext cx="11071273" cy="483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9503558"/>
              </p:ext>
            </p:extLst>
          </p:nvPr>
        </p:nvGraphicFramePr>
        <p:xfrm>
          <a:off x="2255519" y="450165"/>
          <a:ext cx="7680960" cy="88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âFELCRA MALAYSIA PNGâçå¾çæç´¢ç»æ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3" y="3733235"/>
            <a:ext cx="889739" cy="88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âMARDI MALAYSIA PNGâçå¾çæç´¢ç»æ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48" y="3676805"/>
            <a:ext cx="915079" cy="9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âMARA MALAYSIA PNGâçå¾çæç´¢ç»æ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10" y="3676805"/>
            <a:ext cx="767472" cy="9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âMARDEC PNGâçå¾çæç´¢ç»æ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43" y="3587102"/>
            <a:ext cx="1846878" cy="118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ç¸å³å¾ç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77" y="3433252"/>
            <a:ext cx="2969330" cy="14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0813" y="313440"/>
            <a:ext cx="7680960" cy="868725"/>
            <a:chOff x="0" y="0"/>
            <a:chExt cx="7680960" cy="868725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7680960" cy="868725"/>
            </a:xfrm>
            <a:prstGeom prst="round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2408" y="42408"/>
              <a:ext cx="7596144" cy="78390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/>
                <a:t>DASAR EKONOMI BARU </a:t>
              </a:r>
              <a:endParaRPr lang="en-US" sz="3600" b="1" kern="1200" dirty="0"/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9211648"/>
              </p:ext>
            </p:extLst>
          </p:nvPr>
        </p:nvGraphicFramePr>
        <p:xfrm>
          <a:off x="759655" y="1591864"/>
          <a:ext cx="4825219" cy="478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5563888"/>
              </p:ext>
            </p:extLst>
          </p:nvPr>
        </p:nvGraphicFramePr>
        <p:xfrm>
          <a:off x="6041293" y="1434905"/>
          <a:ext cx="5480147" cy="510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15" y="4204461"/>
            <a:ext cx="1724536" cy="1492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715" y="2252665"/>
            <a:ext cx="1729600" cy="17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6337" y="209234"/>
            <a:ext cx="8435926" cy="868725"/>
            <a:chOff x="0" y="0"/>
            <a:chExt cx="7680960" cy="86872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7680960" cy="86872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2408" y="42408"/>
              <a:ext cx="7596144" cy="7839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solidFill>
                    <a:schemeClr val="tx1"/>
                  </a:solidFill>
                </a:rPr>
                <a:t>DASAR PEMBANGUNAN NASIONAL </a:t>
              </a:r>
              <a:endParaRPr lang="en-US" sz="3600" b="1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9559466"/>
              </p:ext>
            </p:extLst>
          </p:nvPr>
        </p:nvGraphicFramePr>
        <p:xfrm>
          <a:off x="224451" y="1257528"/>
          <a:ext cx="56839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7002988" y="4885887"/>
            <a:ext cx="2096175" cy="1813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348" y="4884449"/>
            <a:ext cx="1771829" cy="1771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26" y="1077959"/>
            <a:ext cx="2412499" cy="2026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29" y="2098868"/>
            <a:ext cx="4064448" cy="3810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99" y="1849657"/>
            <a:ext cx="3206247" cy="1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/>
        </p:nvSpPr>
        <p:spPr>
          <a:xfrm>
            <a:off x="455059" y="327711"/>
            <a:ext cx="7596144" cy="7839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chemeClr val="bg1"/>
                </a:solidFill>
              </a:rPr>
              <a:t>DASAR </a:t>
            </a:r>
            <a:r>
              <a:rPr lang="en-US" altLang="zh-CN" sz="3600" b="1" kern="1200" dirty="0" smtClean="0">
                <a:solidFill>
                  <a:schemeClr val="bg1"/>
                </a:solidFill>
              </a:rPr>
              <a:t>WAWASAN NASIONAL</a:t>
            </a:r>
            <a:endParaRPr lang="en-US" sz="3600" b="1" kern="12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15742" y="721879"/>
          <a:ext cx="901113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1111620"/>
            <a:ext cx="2577594" cy="51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/>
          <p:cNvSpPr/>
          <p:nvPr/>
        </p:nvSpPr>
        <p:spPr>
          <a:xfrm>
            <a:off x="2058776" y="229237"/>
            <a:ext cx="7596144" cy="7839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solidFill>
                  <a:schemeClr val="bg1"/>
                </a:solidFill>
              </a:rPr>
              <a:t>MODEL EKONOMI BARU</a:t>
            </a:r>
            <a:endParaRPr lang="en-US" sz="3600" b="1" kern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0834563"/>
              </p:ext>
            </p:extLst>
          </p:nvPr>
        </p:nvGraphicFramePr>
        <p:xfrm>
          <a:off x="372010" y="11720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08" y="2084161"/>
            <a:ext cx="2648765" cy="2648765"/>
          </a:xfrm>
          <a:prstGeom prst="rect">
            <a:avLst/>
          </a:prstGeom>
        </p:spPr>
      </p:pic>
      <p:pic>
        <p:nvPicPr>
          <p:cNvPr id="1026" name="Picture 2" descr="âGST LOGO PNGâçå¾çæç´¢ç»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3" y="4260410"/>
            <a:ext cx="2471264" cy="19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âGTP PNGâçå¾çæç´¢ç»æ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749" y="4260410"/>
            <a:ext cx="2239884" cy="191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6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3860800"/>
          </a:xfrm>
        </p:spPr>
        <p:txBody>
          <a:bodyPr/>
          <a:lstStyle/>
          <a:p>
            <a:r>
              <a:rPr lang="en-MY" altLang="en-US" sz="88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SemiBold" panose="020B0502040204020203" charset="0"/>
                <a:cs typeface="Bahnschrift SemiBold" panose="020B0502040204020203" charset="0"/>
              </a:rPr>
              <a:t>GLOBALISASI EKONOMI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525928"/>
            <a:ext cx="10972800" cy="1143000"/>
          </a:xfrm>
        </p:spPr>
        <p:txBody>
          <a:bodyPr>
            <a:normAutofit/>
          </a:bodyPr>
          <a:lstStyle/>
          <a:p>
            <a:r>
              <a:rPr lang="en-MY" alt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 UI" panose="020B0503020204020204" charset="-122"/>
                <a:ea typeface="Microsoft YaHei UI" panose="020B0503020204020204" charset="-122"/>
              </a:rPr>
              <a:t>KONSEP GLOBALISASI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14236"/>
            <a:ext cx="10972800" cy="3641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Merujuk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kepada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sempadan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ekonomi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negara-negara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di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dunia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yang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semakin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runtuh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Dan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seluruh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dunia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menjadi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satu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unit yang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boleh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dihubungkan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dengan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mudah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,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Pantas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,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cepat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dan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rapat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.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Globalisasi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juga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dikenali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sebagai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dunia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tanpa</a:t>
            </a:r>
            <a:r>
              <a:rPr lang="en-US" sz="2800" b="1" dirty="0">
                <a:latin typeface="Malgun Gothic Semilight" panose="020B0502040204020203" charset="-122"/>
                <a:ea typeface="Malgun Gothic Semilight" panose="020B0502040204020203" charset="-122"/>
              </a:rPr>
              <a:t> </a:t>
            </a:r>
            <a:r>
              <a:rPr lang="en-US" sz="2800" b="1" dirty="0" err="1">
                <a:latin typeface="Malgun Gothic Semilight" panose="020B0502040204020203" charset="-122"/>
                <a:ea typeface="Malgun Gothic Semilight" panose="020B0502040204020203" charset="-122"/>
              </a:rPr>
              <a:t>sempadan</a:t>
            </a:r>
            <a:endParaRPr lang="en-US" sz="2800" b="1" dirty="0">
              <a:latin typeface="Malgun Gothic Semilight" panose="020B0502040204020203" charset="-122"/>
              <a:ea typeface="Malgun Gothic Semilight" panose="020B0502040204020203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06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altLang="en-US" b="1" dirty="0" err="1">
                <a:latin typeface="+mj-ea"/>
              </a:rPr>
              <a:t>Integrasi</a:t>
            </a:r>
            <a:r>
              <a:rPr lang="en-MY" altLang="en-US" b="1" dirty="0">
                <a:latin typeface="+mj-ea"/>
              </a:rPr>
              <a:t> </a:t>
            </a:r>
            <a:r>
              <a:rPr lang="en-MY" altLang="en-US" b="1" dirty="0" err="1">
                <a:latin typeface="+mj-ea"/>
              </a:rPr>
              <a:t>ekonomi</a:t>
            </a:r>
            <a:r>
              <a:rPr lang="en-MY" altLang="en-US" b="1" dirty="0">
                <a:latin typeface="+mj-ea"/>
              </a:rPr>
              <a:t> Malaysia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07313" y="1949465"/>
            <a:ext cx="11946255" cy="1012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1.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Melalui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Amalan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Liberalisasi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Perdagangan</a:t>
            </a:r>
            <a:endParaRPr kumimoji="0" lang="en-MY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07314" y="3616295"/>
            <a:ext cx="11946255" cy="101219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2.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Melalui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Liberalisasi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Kewangan</a:t>
            </a:r>
            <a:endParaRPr kumimoji="0" lang="en-MY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22555" y="5339806"/>
            <a:ext cx="11946255" cy="1425575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3.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Melalui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Strategi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Penggalakan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Pelaburan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Lansung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Asing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Untuk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Membuat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</a:t>
            </a:r>
            <a:r>
              <a:rPr kumimoji="0" lang="en-MY" altLang="zh-CN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Pelaburan</a:t>
            </a:r>
            <a:r>
              <a:rPr kumimoji="0" lang="en-MY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algun Gothic" panose="020B0503020000020004" charset="-127"/>
                <a:ea typeface="Malgun Gothic" panose="020B0503020000020004" charset="-127"/>
              </a:rPr>
              <a:t> Di Malaysia</a:t>
            </a:r>
          </a:p>
        </p:txBody>
      </p:sp>
      <p:sp>
        <p:nvSpPr>
          <p:cNvPr id="7" name="4-Point Star 6"/>
          <p:cNvSpPr/>
          <p:nvPr/>
        </p:nvSpPr>
        <p:spPr>
          <a:xfrm>
            <a:off x="5850254" y="3040259"/>
            <a:ext cx="490855" cy="506095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5850254" y="4763770"/>
            <a:ext cx="490855" cy="506095"/>
          </a:xfrm>
          <a:prstGeom prst="star4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13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4309110" y="2669540"/>
            <a:ext cx="3788410" cy="1518285"/>
          </a:xfrm>
          <a:prstGeom prst="doubleWav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KESAN POSITIF GLOBALISASI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charset="0"/>
                <a:ea typeface="SimSun" panose="02010600030101010101" pitchFamily="2" charset="-122"/>
                <a:cs typeface="Cambria" panose="02040503050406030204" charset="0"/>
              </a:rPr>
              <a:t>EKONOMI</a:t>
            </a:r>
          </a:p>
        </p:txBody>
      </p:sp>
      <p:sp>
        <p:nvSpPr>
          <p:cNvPr id="6" name="Oval 5"/>
          <p:cNvSpPr/>
          <p:nvPr/>
        </p:nvSpPr>
        <p:spPr>
          <a:xfrm>
            <a:off x="336550" y="144145"/>
            <a:ext cx="3420110" cy="28524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Menambahkan keupayaan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modal dalam negara</a:t>
            </a:r>
          </a:p>
        </p:txBody>
      </p:sp>
      <p:sp>
        <p:nvSpPr>
          <p:cNvPr id="9" name="Oval 8"/>
          <p:cNvSpPr/>
          <p:nvPr/>
        </p:nvSpPr>
        <p:spPr>
          <a:xfrm>
            <a:off x="8431530" y="3618865"/>
            <a:ext cx="3420110" cy="28524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Menggalakkan pemindahan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tenaga mahir dan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kepakaran</a:t>
            </a:r>
          </a:p>
        </p:txBody>
      </p:sp>
      <p:sp>
        <p:nvSpPr>
          <p:cNvPr id="10" name="Oval 9"/>
          <p:cNvSpPr/>
          <p:nvPr/>
        </p:nvSpPr>
        <p:spPr>
          <a:xfrm>
            <a:off x="336550" y="3618865"/>
            <a:ext cx="3420110" cy="28524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Menggalakkan pemindahan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teknologi kepakaran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dan R&amp;D</a:t>
            </a:r>
          </a:p>
        </p:txBody>
      </p:sp>
      <p:sp>
        <p:nvSpPr>
          <p:cNvPr id="11" name="Oval 10"/>
          <p:cNvSpPr/>
          <p:nvPr/>
        </p:nvSpPr>
        <p:spPr>
          <a:xfrm>
            <a:off x="8431530" y="184150"/>
            <a:ext cx="3420110" cy="28524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Memperluaskan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pasaran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618865" y="2126615"/>
            <a:ext cx="812800" cy="59817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4" name="Straight Arrow Connector 13"/>
          <p:cNvCxnSpPr/>
          <p:nvPr/>
        </p:nvCxnSpPr>
        <p:spPr>
          <a:xfrm flipV="1">
            <a:off x="7897495" y="2203450"/>
            <a:ext cx="674370" cy="61341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5" name="Straight Arrow Connector 14"/>
          <p:cNvCxnSpPr/>
          <p:nvPr/>
        </p:nvCxnSpPr>
        <p:spPr>
          <a:xfrm flipH="1">
            <a:off x="3710305" y="4012565"/>
            <a:ext cx="782320" cy="78232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6" name="Straight Arrow Connector 15"/>
          <p:cNvCxnSpPr/>
          <p:nvPr/>
        </p:nvCxnSpPr>
        <p:spPr>
          <a:xfrm>
            <a:off x="7882255" y="4181475"/>
            <a:ext cx="628650" cy="52133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7843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3648075" y="2670810"/>
            <a:ext cx="5199380" cy="1610995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Kesan negatif globalisasi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ekonomi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0070" y="421640"/>
            <a:ext cx="4339590" cy="18249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  <a:r>
              <a:rPr kumimoji="0" lang="en-MY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Penarikan keluar modal asing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67930" y="4832985"/>
            <a:ext cx="4339590" cy="18249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penjajahan ekonomi baharu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53630" y="421640"/>
            <a:ext cx="4339590" cy="18249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Kejatuhan nilai mata wang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259" y="4832985"/>
            <a:ext cx="4339590" cy="18249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Tekanan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ekonomi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dan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bebanan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kepada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golongan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miskin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atau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kurang</a:t>
            </a:r>
            <a:r>
              <a:rPr kumimoji="0" lang="en-MY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berkemampuan</a:t>
            </a:r>
            <a:endParaRPr kumimoji="0" lang="en-MY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Arc 10"/>
          <p:cNvSpPr/>
          <p:nvPr/>
        </p:nvSpPr>
        <p:spPr>
          <a:xfrm>
            <a:off x="4860505" y="1139628"/>
            <a:ext cx="76200" cy="3788410"/>
          </a:xfrm>
          <a:prstGeom prst="arc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Arc 11"/>
          <p:cNvSpPr/>
          <p:nvPr/>
        </p:nvSpPr>
        <p:spPr>
          <a:xfrm>
            <a:off x="7488707" y="3936544"/>
            <a:ext cx="76200" cy="3788410"/>
          </a:xfrm>
          <a:prstGeom prst="arc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Arc 12"/>
          <p:cNvSpPr/>
          <p:nvPr/>
        </p:nvSpPr>
        <p:spPr>
          <a:xfrm>
            <a:off x="4976772" y="3936544"/>
            <a:ext cx="76200" cy="3788410"/>
          </a:xfrm>
          <a:prstGeom prst="arc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4" name="Arc 13"/>
          <p:cNvSpPr/>
          <p:nvPr/>
        </p:nvSpPr>
        <p:spPr>
          <a:xfrm>
            <a:off x="7415530" y="1121866"/>
            <a:ext cx="76200" cy="3788410"/>
          </a:xfrm>
          <a:prstGeom prst="arc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61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26" y="147411"/>
            <a:ext cx="11547565" cy="1325563"/>
          </a:xfrm>
        </p:spPr>
        <p:txBody>
          <a:bodyPr>
            <a:noAutofit/>
          </a:bodyPr>
          <a:lstStyle/>
          <a:p>
            <a:r>
              <a:rPr lang="en-MY" sz="4400" b="1" dirty="0" smtClean="0"/>
              <a:t>SEJARAH PEMBANGUNAN EKONOMI MALAYSIA</a:t>
            </a:r>
            <a:endParaRPr lang="en-US" sz="4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499348"/>
              </p:ext>
            </p:extLst>
          </p:nvPr>
        </p:nvGraphicFramePr>
        <p:xfrm>
          <a:off x="461555" y="1236616"/>
          <a:ext cx="10892246" cy="539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055926" y="1855628"/>
            <a:ext cx="4323799" cy="221845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    </a:t>
            </a:r>
            <a:r>
              <a:rPr kumimoji="0" lang="en-MY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Kesan</a:t>
            </a: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</a:t>
            </a:r>
            <a:r>
              <a:rPr kumimoji="0" lang="en-MY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Menjalankan</a:t>
            </a: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</a:t>
            </a:r>
            <a:r>
              <a:rPr kumimoji="0" lang="en-MY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Tindakan</a:t>
            </a: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 </a:t>
            </a:r>
            <a:r>
              <a:rPr kumimoji="0" lang="en-MY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Afirmatif</a:t>
            </a: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di </a:t>
            </a:r>
            <a:r>
              <a:rPr kumimoji="0" lang="en-MY" altLang="zh-CN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bawah</a:t>
            </a:r>
            <a:r>
              <a:rPr kumimoji="0" lang="en-MY" altLang="zh-CN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Black" panose="020B0A02040204020203" charset="0"/>
                <a:ea typeface="PMingLiU-ExtB" panose="02020500000000000000" charset="-120"/>
                <a:cs typeface="Segoe UI Black" panose="020B0A02040204020203" charset="0"/>
              </a:rPr>
              <a:t> DEB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225640" y="1032827"/>
            <a:ext cx="2830286" cy="18047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Pengurangan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pemilikan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asing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dalam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sektor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korporat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61.4%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tahun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1971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kepada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25.1%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tahun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1990</a:t>
            </a:r>
            <a:endParaRPr lang="en-MY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30472" y="835038"/>
            <a:ext cx="2636520" cy="146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Pemilikan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Bumiputera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ditingkatkan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daripada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9.2% (1997)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kepada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20.3% (1990)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875391" y="4305221"/>
            <a:ext cx="8612032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Sehingga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hari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ini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kerajaan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sentiasa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menggubal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strategi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untuk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memperoleh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faedah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yang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maksimum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daripada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proses </a:t>
            </a:r>
            <a:r>
              <a:rPr lang="en-MY" altLang="en-US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globalisasi</a:t>
            </a:r>
            <a:r>
              <a:rPr lang="en-MY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pic>
        <p:nvPicPr>
          <p:cNvPr id="13" name="Content Placeholder 12" descr="leanpub_info-circ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613" y="5319554"/>
            <a:ext cx="254635" cy="194945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5897245" y="5549265"/>
            <a:ext cx="61918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dasar-dasar</a:t>
            </a:r>
            <a:r>
              <a:rPr lang="en-US" sz="1050" dirty="0"/>
              <a:t> yang </a:t>
            </a:r>
            <a:r>
              <a:rPr lang="en-US" sz="1050" dirty="0" err="1"/>
              <a:t>ditujukan</a:t>
            </a:r>
            <a:r>
              <a:rPr lang="en-US" sz="1050" dirty="0"/>
              <a:t> </a:t>
            </a:r>
            <a:r>
              <a:rPr lang="en-US" sz="1050" dirty="0" err="1"/>
              <a:t>kepada</a:t>
            </a:r>
            <a:r>
              <a:rPr lang="en-US" sz="1050" dirty="0"/>
              <a:t> </a:t>
            </a:r>
            <a:r>
              <a:rPr lang="en-US" sz="1050" dirty="0" err="1"/>
              <a:t>kumpulan</a:t>
            </a:r>
            <a:r>
              <a:rPr lang="en-US" sz="1050" dirty="0"/>
              <a:t> </a:t>
            </a:r>
            <a:r>
              <a:rPr lang="en-US" sz="1050" dirty="0" err="1"/>
              <a:t>atau</a:t>
            </a:r>
            <a:r>
              <a:rPr lang="en-US" sz="1050" dirty="0"/>
              <a:t> </a:t>
            </a:r>
            <a:r>
              <a:rPr lang="en-US" sz="1050" dirty="0" err="1"/>
              <a:t>golongan</a:t>
            </a:r>
            <a:r>
              <a:rPr lang="en-US" sz="1050" dirty="0"/>
              <a:t> yang </a:t>
            </a:r>
            <a:r>
              <a:rPr lang="en-US" sz="1050" dirty="0" err="1"/>
              <a:t>bukan</a:t>
            </a:r>
            <a:r>
              <a:rPr lang="en-US" sz="1050" dirty="0"/>
              <a:t> </a:t>
            </a:r>
            <a:r>
              <a:rPr lang="en-US" sz="1050" dirty="0" err="1"/>
              <a:t>dominan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sosio-ekonomi</a:t>
            </a:r>
            <a:r>
              <a:rPr lang="en-US" sz="1050" dirty="0"/>
              <a:t> (</a:t>
            </a:r>
            <a:r>
              <a:rPr lang="en-US" sz="1050" dirty="0" err="1"/>
              <a:t>lazimnya</a:t>
            </a:r>
            <a:r>
              <a:rPr lang="en-US" sz="1050" dirty="0"/>
              <a:t> </a:t>
            </a:r>
            <a:r>
              <a:rPr lang="en-US" sz="1050" dirty="0" err="1"/>
              <a:t>lelaki</a:t>
            </a:r>
            <a:r>
              <a:rPr lang="en-US" sz="1050" dirty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dirty="0" err="1"/>
              <a:t>perempuan</a:t>
            </a:r>
            <a:r>
              <a:rPr lang="en-US" sz="1050" dirty="0"/>
              <a:t> </a:t>
            </a:r>
            <a:r>
              <a:rPr lang="en-US" sz="1050" dirty="0" err="1"/>
              <a:t>daripada</a:t>
            </a:r>
            <a:r>
              <a:rPr lang="en-US" sz="1050" dirty="0"/>
              <a:t> </a:t>
            </a:r>
            <a:r>
              <a:rPr lang="en-US" sz="1050" dirty="0" err="1"/>
              <a:t>semua</a:t>
            </a:r>
            <a:r>
              <a:rPr lang="en-US" sz="1050" dirty="0"/>
              <a:t> </a:t>
            </a:r>
            <a:r>
              <a:rPr lang="en-US" sz="1050" dirty="0" err="1"/>
              <a:t>kaum</a:t>
            </a:r>
            <a:r>
              <a:rPr lang="en-US" sz="1050" dirty="0"/>
              <a:t> </a:t>
            </a:r>
            <a:r>
              <a:rPr lang="en-US" sz="1050" dirty="0" err="1"/>
              <a:t>minoriti</a:t>
            </a:r>
            <a:r>
              <a:rPr lang="en-US" sz="1050" dirty="0"/>
              <a:t>)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hasrat</a:t>
            </a:r>
            <a:r>
              <a:rPr lang="en-US" sz="1050" dirty="0"/>
              <a:t> </a:t>
            </a:r>
            <a:r>
              <a:rPr lang="en-US" sz="1050" dirty="0" err="1"/>
              <a:t>mempertingkatkan</a:t>
            </a:r>
            <a:r>
              <a:rPr lang="en-US" sz="1050" dirty="0"/>
              <a:t> </a:t>
            </a:r>
            <a:r>
              <a:rPr lang="en-US" sz="1050" dirty="0" err="1"/>
              <a:t>pencapaian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</a:t>
            </a:r>
            <a:r>
              <a:rPr lang="en-US" sz="1050" dirty="0" err="1"/>
              <a:t>pendidikan</a:t>
            </a:r>
            <a:r>
              <a:rPr lang="en-US" sz="1050" dirty="0"/>
              <a:t> </a:t>
            </a:r>
            <a:r>
              <a:rPr lang="en-US" sz="1050" dirty="0" err="1"/>
              <a:t>mahupun</a:t>
            </a:r>
            <a:r>
              <a:rPr lang="en-US" sz="1050" dirty="0"/>
              <a:t> </a:t>
            </a:r>
            <a:r>
              <a:rPr lang="en-US" sz="1050" dirty="0" err="1"/>
              <a:t>pekerjaan</a:t>
            </a:r>
            <a:endParaRPr lang="en-US" sz="1050" dirty="0"/>
          </a:p>
        </p:txBody>
      </p:sp>
      <p:sp>
        <p:nvSpPr>
          <p:cNvPr id="19" name="Text Box 18"/>
          <p:cNvSpPr txBox="1"/>
          <p:nvPr/>
        </p:nvSpPr>
        <p:spPr>
          <a:xfrm>
            <a:off x="5897245" y="5284787"/>
            <a:ext cx="30130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sz="1200" b="1" dirty="0">
                <a:latin typeface="SimSun" panose="02010600030101010101" pitchFamily="2" charset="-122"/>
                <a:ea typeface="SimSun" panose="02010600030101010101" pitchFamily="2" charset="-122"/>
              </a:rPr>
              <a:t>AFIRMATIF</a:t>
            </a:r>
            <a:endParaRPr lang="en-MY" altLang="en-US" dirty="0"/>
          </a:p>
          <a:p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11146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altLang="en-US">
                <a:latin typeface="Trebuchet MS" panose="020B0603020202020204" charset="0"/>
                <a:cs typeface="Trebuchet MS" panose="020B0603020202020204" charset="0"/>
              </a:rPr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MY" altLang="en-US" sz="2400">
                <a:latin typeface="Times New Roman" panose="02020603050405020304" charset="0"/>
                <a:cs typeface="Times New Roman" panose="02020603050405020304" charset="0"/>
              </a:rPr>
              <a:t>Ekonomi di Malaysia bertambah pesat</a:t>
            </a:r>
          </a:p>
          <a:p>
            <a:pPr algn="just">
              <a:lnSpc>
                <a:spcPct val="150000"/>
              </a:lnSpc>
            </a:pPr>
            <a:r>
              <a:rPr lang="en-MY" altLang="en-US" sz="2400">
                <a:latin typeface="Times New Roman" panose="02020603050405020304" charset="0"/>
                <a:cs typeface="Times New Roman" panose="02020603050405020304" charset="0"/>
              </a:rPr>
              <a:t>Meninggalkan kesan negatif dan positif kepada Malaysia</a:t>
            </a:r>
          </a:p>
          <a:p>
            <a:pPr algn="just">
              <a:lnSpc>
                <a:spcPct val="150000"/>
              </a:lnSpc>
            </a:pPr>
            <a:r>
              <a:rPr lang="en-MY" altLang="en-US" sz="2400">
                <a:latin typeface="Times New Roman" panose="02020603050405020304" charset="0"/>
                <a:cs typeface="Times New Roman" panose="02020603050405020304" charset="0"/>
              </a:rPr>
              <a:t>Ekonomi yang berubah dapat menyusun semula masyarakat dan membasmi kemiskinan</a:t>
            </a:r>
          </a:p>
          <a:p>
            <a:pPr algn="just">
              <a:lnSpc>
                <a:spcPct val="150000"/>
              </a:lnSpc>
            </a:pPr>
            <a:r>
              <a:rPr lang="en-MY" altLang="en-US" sz="2400">
                <a:latin typeface="Times New Roman" panose="02020603050405020304" charset="0"/>
                <a:cs typeface="Times New Roman" panose="02020603050405020304" charset="0"/>
              </a:rPr>
              <a:t>Hubungan diplomatik antara dua atau lebih negara lebih erat</a:t>
            </a:r>
          </a:p>
          <a:p>
            <a:pPr algn="just">
              <a:lnSpc>
                <a:spcPct val="150000"/>
              </a:lnSpc>
            </a:pPr>
            <a:r>
              <a:rPr lang="en-MY" altLang="en-US" sz="2400">
                <a:latin typeface="Times New Roman" panose="02020603050405020304" charset="0"/>
                <a:cs typeface="Times New Roman" panose="02020603050405020304" charset="0"/>
              </a:rPr>
              <a:t>Peningkatan dari segi teknologi dan  infrastruktur pembangunan</a:t>
            </a:r>
          </a:p>
        </p:txBody>
      </p:sp>
    </p:spTree>
    <p:extLst>
      <p:ext uri="{BB962C8B-B14F-4D97-AF65-F5344CB8AC3E}">
        <p14:creationId xmlns:p14="http://schemas.microsoft.com/office/powerpoint/2010/main" val="13752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7297"/>
              </p:ext>
            </p:extLst>
          </p:nvPr>
        </p:nvGraphicFramePr>
        <p:xfrm>
          <a:off x="478971" y="119063"/>
          <a:ext cx="10709729" cy="638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6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MY" b="1" dirty="0" smtClean="0"/>
              <a:t>Era </a:t>
            </a:r>
            <a:r>
              <a:rPr lang="en-MY" b="1" dirty="0" err="1" smtClean="0"/>
              <a:t>sebelum</a:t>
            </a:r>
            <a:r>
              <a:rPr lang="en-MY" b="1" dirty="0" smtClean="0"/>
              <a:t> </a:t>
            </a:r>
            <a:r>
              <a:rPr lang="en-MY" b="1" dirty="0" err="1" smtClean="0"/>
              <a:t>penjajahan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853654"/>
              </p:ext>
            </p:extLst>
          </p:nvPr>
        </p:nvGraphicFramePr>
        <p:xfrm>
          <a:off x="487680" y="1471749"/>
          <a:ext cx="10955383" cy="499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4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6957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MY" b="1" dirty="0" smtClean="0"/>
              <a:t>Era </a:t>
            </a:r>
            <a:r>
              <a:rPr lang="en-MY" b="1" dirty="0" err="1" smtClean="0"/>
              <a:t>pasca</a:t>
            </a:r>
            <a:r>
              <a:rPr lang="en-MY" b="1" dirty="0" smtClean="0"/>
              <a:t> </a:t>
            </a:r>
            <a:r>
              <a:rPr lang="en-MY" b="1" dirty="0" err="1" smtClean="0"/>
              <a:t>kemerdekaan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77004"/>
              </p:ext>
            </p:extLst>
          </p:nvPr>
        </p:nvGraphicFramePr>
        <p:xfrm>
          <a:off x="121921" y="1123406"/>
          <a:ext cx="11965576" cy="562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9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30" y="139337"/>
            <a:ext cx="10131425" cy="1456267"/>
          </a:xfrm>
        </p:spPr>
        <p:txBody>
          <a:bodyPr/>
          <a:lstStyle/>
          <a:p>
            <a:r>
              <a:rPr lang="en-MY" b="1" dirty="0" smtClean="0"/>
              <a:t>Era </a:t>
            </a:r>
            <a:r>
              <a:rPr lang="en-MY" b="1" dirty="0" err="1" smtClean="0"/>
              <a:t>penjajahan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412090"/>
              </p:ext>
            </p:extLst>
          </p:nvPr>
        </p:nvGraphicFramePr>
        <p:xfrm>
          <a:off x="435429" y="1706880"/>
          <a:ext cx="11207931" cy="490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4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425295"/>
              </p:ext>
            </p:extLst>
          </p:nvPr>
        </p:nvGraphicFramePr>
        <p:xfrm>
          <a:off x="226423" y="365760"/>
          <a:ext cx="11852366" cy="633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41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317062"/>
              </p:ext>
            </p:extLst>
          </p:nvPr>
        </p:nvGraphicFramePr>
        <p:xfrm>
          <a:off x="600891" y="296091"/>
          <a:ext cx="10752909" cy="644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0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12890"/>
              </p:ext>
            </p:extLst>
          </p:nvPr>
        </p:nvGraphicFramePr>
        <p:xfrm>
          <a:off x="-229442" y="464233"/>
          <a:ext cx="12192000" cy="695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0" y="796574"/>
          <a:ext cx="12192000" cy="84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20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301</TotalTime>
  <Words>946</Words>
  <Application>Microsoft Office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Bahnschrift SemiBold</vt:lpstr>
      <vt:lpstr>Bahnschrift SemiLight</vt:lpstr>
      <vt:lpstr>Malgun Gothic</vt:lpstr>
      <vt:lpstr>Malgun Gothic Semilight</vt:lpstr>
      <vt:lpstr>Microsoft YaHei UI</vt:lpstr>
      <vt:lpstr>PMingLiU-ExtB</vt:lpstr>
      <vt:lpstr>Segoe UI Black</vt:lpstr>
      <vt:lpstr>SimSun</vt:lpstr>
      <vt:lpstr>SimSun</vt:lpstr>
      <vt:lpstr>Arial</vt:lpstr>
      <vt:lpstr>Arial Black</vt:lpstr>
      <vt:lpstr>Calibri</vt:lpstr>
      <vt:lpstr>Calibri Light</vt:lpstr>
      <vt:lpstr>Cambria</vt:lpstr>
      <vt:lpstr>Consolas</vt:lpstr>
      <vt:lpstr>Times New Roman</vt:lpstr>
      <vt:lpstr>Trebuchet MS</vt:lpstr>
      <vt:lpstr>Celestial</vt:lpstr>
      <vt:lpstr>Pembangunan Ekonomi dalam Konteks di Malaysia</vt:lpstr>
      <vt:lpstr>SEJARAH PEMBANGUNAN EKONOMI MALAYSIA</vt:lpstr>
      <vt:lpstr>PowerPoint Presentation</vt:lpstr>
      <vt:lpstr>Era sebelum penjajahan </vt:lpstr>
      <vt:lpstr>Era pasca kemerdekaan  </vt:lpstr>
      <vt:lpstr>Era penjajahan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GLOBALISASI EKONOMI</vt:lpstr>
      <vt:lpstr>KONSEP GLOBALISASI</vt:lpstr>
      <vt:lpstr>Integrasi ekonomi Malaysia</vt:lpstr>
      <vt:lpstr>PowerPoint Presentation</vt:lpstr>
      <vt:lpstr>PowerPoint Presentation</vt:lpstr>
      <vt:lpstr>PowerPoint Presentation</vt:lpstr>
      <vt:lpstr>KESIMPULAN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irdina rifdi</dc:creator>
  <cp:lastModifiedBy>user</cp:lastModifiedBy>
  <cp:revision>31</cp:revision>
  <dcterms:created xsi:type="dcterms:W3CDTF">2018-11-28T15:36:19Z</dcterms:created>
  <dcterms:modified xsi:type="dcterms:W3CDTF">2018-12-01T04:59:29Z</dcterms:modified>
</cp:coreProperties>
</file>