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890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039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056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8793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063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732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678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4957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806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1606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712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EB700-8C17-4FDC-8FEF-E1CDD90103C4}" type="datetimeFigureOut">
              <a:rPr lang="en-MY" smtClean="0"/>
              <a:t>26/10/2019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C3E2-C2B0-440E-AA11-10E3EBB452D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856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3744" y="264524"/>
            <a:ext cx="9144000" cy="137574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333945" y="3056389"/>
            <a:ext cx="509047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3777006" y="3291183"/>
            <a:ext cx="435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connectivity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65368" y="4224201"/>
            <a:ext cx="509047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4286053" y="4380393"/>
            <a:ext cx="3827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productivity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99933" y="5582504"/>
            <a:ext cx="509047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3758152" y="5612664"/>
            <a:ext cx="4374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connectivity and the impact of the wireless revolution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769203" y="4035760"/>
            <a:ext cx="282803" cy="16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Down Arrow 11"/>
          <p:cNvSpPr/>
          <p:nvPr/>
        </p:nvSpPr>
        <p:spPr>
          <a:xfrm>
            <a:off x="5769202" y="5280425"/>
            <a:ext cx="282803" cy="16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Rounded Rectangle 12"/>
          <p:cNvSpPr/>
          <p:nvPr/>
        </p:nvSpPr>
        <p:spPr>
          <a:xfrm>
            <a:off x="3333945" y="1707762"/>
            <a:ext cx="5090474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3777006" y="1739284"/>
            <a:ext cx="4141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live in a truly connected society.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MY" dirty="0"/>
          </a:p>
        </p:txBody>
      </p:sp>
      <p:sp>
        <p:nvSpPr>
          <p:cNvPr id="15" name="Down Arrow 14"/>
          <p:cNvSpPr/>
          <p:nvPr/>
        </p:nvSpPr>
        <p:spPr>
          <a:xfrm>
            <a:off x="5769201" y="2813730"/>
            <a:ext cx="282803" cy="160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9090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26004" y="735291"/>
            <a:ext cx="5816338" cy="116892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4166647" y="1084082"/>
            <a:ext cx="3761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7648" y="2253005"/>
            <a:ext cx="9879291" cy="8955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1324466" y="2253005"/>
            <a:ext cx="92194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sharing data, programs, and information between two or more computers</a:t>
            </a:r>
          </a:p>
          <a:p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291" y="4817097"/>
            <a:ext cx="4879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5302" y="4975044"/>
            <a:ext cx="2422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Texting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4869" y="4562573"/>
            <a:ext cx="399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conferencing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56862" y="4232635"/>
            <a:ext cx="4388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commerce</a:t>
            </a:r>
            <a:endParaRPr lang="en-MY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urved Connector 12"/>
          <p:cNvCxnSpPr/>
          <p:nvPr/>
        </p:nvCxnSpPr>
        <p:spPr>
          <a:xfrm rot="5400000">
            <a:off x="1487063" y="3773095"/>
            <a:ext cx="1230230" cy="73529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3085172" y="3739988"/>
            <a:ext cx="1130715" cy="5986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16200000" flipH="1">
            <a:off x="6325860" y="3492202"/>
            <a:ext cx="1024214" cy="65280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H="1">
            <a:off x="9410354" y="3315830"/>
            <a:ext cx="890738" cy="556181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8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35289" y="4108027"/>
            <a:ext cx="10162095" cy="12349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Oval 3"/>
          <p:cNvSpPr/>
          <p:nvPr/>
        </p:nvSpPr>
        <p:spPr>
          <a:xfrm>
            <a:off x="3026004" y="735291"/>
            <a:ext cx="5816338" cy="11689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4223208" y="1150070"/>
            <a:ext cx="3469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35290" y="2234153"/>
            <a:ext cx="10162095" cy="123491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TextBox 6"/>
          <p:cNvSpPr txBox="1"/>
          <p:nvPr/>
        </p:nvSpPr>
        <p:spPr>
          <a:xfrm>
            <a:off x="2224726" y="2651553"/>
            <a:ext cx="757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uses computer networks to link people and resources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24726" y="4402318"/>
            <a:ext cx="6711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Connects your personal computer to other computers and resources on a network and the Internet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5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60675" y="1233581"/>
            <a:ext cx="7841867" cy="8924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4081469" y="167116"/>
            <a:ext cx="4600281" cy="564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4" name="Picture 2" descr="Graphic of the basic elements demonstrating the elements an email travels 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3008289"/>
            <a:ext cx="10363200" cy="32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60654" y="218331"/>
            <a:ext cx="3241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Systems</a:t>
            </a:r>
            <a:endParaRPr lang="en-MY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3353" y="115164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systems that transmit data from one location to another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231118" y="914400"/>
            <a:ext cx="339364" cy="186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7010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3110845" y="2337848"/>
            <a:ext cx="5307291" cy="1461154"/>
          </a:xfrm>
          <a:prstGeom prst="pentag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0342" y="2846895"/>
            <a:ext cx="2903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ELEMENTS OF COMMUNICATION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612742" y="639058"/>
            <a:ext cx="3423500" cy="181191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7733123" y="4515439"/>
            <a:ext cx="3365368" cy="1885361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7733123" y="696643"/>
            <a:ext cx="3267958" cy="1754326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88157" y="4554087"/>
            <a:ext cx="3348085" cy="1772239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157" y="696643"/>
            <a:ext cx="30053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Sending and receiving devices</a:t>
            </a:r>
          </a:p>
          <a:p>
            <a:pPr lvl="1"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or a specialized communication device</a:t>
            </a:r>
          </a:p>
          <a:p>
            <a:pPr algn="ctr"/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33123" y="749789"/>
            <a:ext cx="2922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devices</a:t>
            </a:r>
          </a:p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-Interface between sending and receiving device</a:t>
            </a:r>
          </a:p>
          <a:p>
            <a:pPr algn="ctr"/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340" y="4701542"/>
            <a:ext cx="3222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specifications</a:t>
            </a:r>
          </a:p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-Rules and procedures that coordinate the devices</a:t>
            </a:r>
          </a:p>
          <a:p>
            <a:pPr algn="ctr"/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3124" y="4798243"/>
            <a:ext cx="28720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channel</a:t>
            </a:r>
          </a:p>
          <a:p>
            <a:pPr lvl="1"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-Carries the message</a:t>
            </a:r>
          </a:p>
          <a:p>
            <a:pPr algn="ctr"/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9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39245" y="131975"/>
            <a:ext cx="8371002" cy="9615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4981" y="428076"/>
            <a:ext cx="7079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CHANNELS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27519" y="1248083"/>
            <a:ext cx="3487918" cy="9293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88491" y="1248083"/>
            <a:ext cx="3487918" cy="9548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039" y="1389610"/>
            <a:ext cx="2172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Connections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97625" y="1389610"/>
            <a:ext cx="20126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Connections</a:t>
            </a:r>
            <a:endParaRPr lang="en-MY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79110" y="2239461"/>
            <a:ext cx="5231876" cy="45390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ounded Rectangle 11"/>
          <p:cNvSpPr/>
          <p:nvPr/>
        </p:nvSpPr>
        <p:spPr>
          <a:xfrm>
            <a:off x="6447934" y="2239461"/>
            <a:ext cx="5269584" cy="45390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8157" y="2507811"/>
            <a:ext cx="26206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Twisted pair cable: two pairs of copper wire twisted together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-Telephone lines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-Ethernet cables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157" y="4223208"/>
            <a:ext cx="262065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Coaxial cable: single solid copper core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-Cable TV</a:t>
            </a:r>
          </a:p>
          <a:p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8157" y="5246049"/>
            <a:ext cx="25358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Fiber-optic cable: tiny glass tubes</a:t>
            </a:r>
          </a:p>
          <a:p>
            <a:pPr lvl="1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Faster and more reliable than coax</a:t>
            </a:r>
          </a:p>
          <a:p>
            <a:pPr lvl="1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-Rapidly twisted pair</a:t>
            </a:r>
            <a:endParaRPr lang="en-MY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Graphic of an ethernet cable 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 flipV="1">
            <a:off x="2925319" y="3123892"/>
            <a:ext cx="2381972" cy="572976"/>
          </a:xfrm>
          <a:prstGeom prst="rect">
            <a:avLst/>
          </a:prstGeom>
        </p:spPr>
      </p:pic>
      <p:pic>
        <p:nvPicPr>
          <p:cNvPr id="17" name="Picture 9" descr="Graphic of a coaxial cable 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25319" y="4117676"/>
            <a:ext cx="2485667" cy="85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Graphic of a fiber optic cable.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57310" y="5412341"/>
            <a:ext cx="2021683" cy="110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768445" y="2686639"/>
            <a:ext cx="47793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connections do not use a solid substance to connect; uses the air itself. Most use radio waves to communicate</a:t>
            </a:r>
          </a:p>
          <a:p>
            <a:endParaRPr lang="en-M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Graphic of a microwave dish / tower.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588297" y="3720282"/>
            <a:ext cx="1959538" cy="262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Y:\Graphics\Powerpoint\MH_DCM\MH_DCM-TEXTEDIT PROJECTS\O'LEARY_26e\Final files\chapt08\chapt00_labeled\ole63650_08_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683" y="4126475"/>
            <a:ext cx="2579544" cy="197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46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193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JACK</dc:creator>
  <cp:lastModifiedBy>JACK</cp:lastModifiedBy>
  <cp:revision>6</cp:revision>
  <dcterms:created xsi:type="dcterms:W3CDTF">2019-10-26T11:10:08Z</dcterms:created>
  <dcterms:modified xsi:type="dcterms:W3CDTF">2019-10-26T11:45:11Z</dcterms:modified>
</cp:coreProperties>
</file>