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CC"/>
    <a:srgbClr val="5EEC3C"/>
    <a:srgbClr val="1D3A00"/>
    <a:srgbClr val="6C1A00"/>
    <a:srgbClr val="003296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443D0-8AA5-4ECE-B11F-CCA957CC3EF1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E1938-E26E-462B-9484-11E30E17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5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0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0360" y="1808226"/>
            <a:ext cx="5650085" cy="91623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0360" y="2724455"/>
            <a:ext cx="565008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940925C7-1BBB-4F3B-9E27-8B03ADDD03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610821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512214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AA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8093365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3C0485-325E-470B-BBAE-7BB8B3E1FB7D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FPPT.com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2017-07-12T15:33:23Z</dcterms:created>
  <dcterms:modified xsi:type="dcterms:W3CDTF">2017-07-12T15:33:24Z</dcterms:modified>
</cp:coreProperties>
</file>