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ACC"/>
    <a:srgbClr val="5EEC3C"/>
    <a:srgbClr val="1D3A00"/>
    <a:srgbClr val="6C1A00"/>
    <a:srgbClr val="003296"/>
    <a:srgbClr val="E39A39"/>
    <a:srgbClr val="FFC901"/>
    <a:srgbClr val="FE9202"/>
    <a:srgbClr val="FEA402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78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443D0-8AA5-4ECE-B11F-CCA957CC3EF1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E1938-E26E-462B-9484-11E30E175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52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02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0360" y="1808226"/>
            <a:ext cx="5650085" cy="91623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0360" y="2724455"/>
            <a:ext cx="5650085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940925C7-1BBB-4F3B-9E27-8B03ADDD03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8246070" cy="610821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51221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81175"/>
            <a:ext cx="610820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AA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044701"/>
            <a:ext cx="6108200" cy="366376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433880"/>
            <a:ext cx="8093365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164123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211363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64123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211363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3C0485-325E-470B-BBAE-7BB8B3E1FB7D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FPPT.com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Make Effective Presentations</a:t>
            </a:r>
          </a:p>
          <a:p>
            <a:r>
              <a:rPr lang="en-US"/>
              <a:t>Using Awesome Backgrounds</a:t>
            </a:r>
          </a:p>
          <a:p>
            <a:r>
              <a:rPr lang="en-US"/>
              <a:t>Engage your Audience</a:t>
            </a:r>
          </a:p>
          <a:p>
            <a:r>
              <a:rPr lang="en-US"/>
              <a:t>Capture Audience Attention</a:t>
            </a:r>
          </a:p>
          <a:p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Make Effective Presentations</a:t>
            </a:r>
          </a:p>
          <a:p>
            <a:r>
              <a:rPr lang="en-US"/>
              <a:t>Using Awesome Backgrounds</a:t>
            </a:r>
          </a:p>
          <a:p>
            <a:r>
              <a:rPr lang="en-US"/>
              <a:t>Engage your Audience</a:t>
            </a:r>
          </a:p>
          <a:p>
            <a:r>
              <a:rPr lang="en-US"/>
              <a:t>Capture Audience Attention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Feature 1</a:t>
            </a:r>
          </a:p>
          <a:p>
            <a:r>
              <a:rPr lang="en-US"/>
              <a:t>Feature 2</a:t>
            </a:r>
          </a:p>
          <a:p>
            <a:r>
              <a:rPr lang="en-US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Product B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/>
              <a:t>Feature 1</a:t>
            </a:r>
          </a:p>
          <a:p>
            <a:r>
              <a:rPr lang="en-US"/>
              <a:t>Feature 2</a:t>
            </a:r>
          </a:p>
          <a:p>
            <a:r>
              <a:rPr lang="en-US"/>
              <a:t>Feature 3</a:t>
            </a: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websites\free-power-point-templates\2012\log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On-screen Show (16:9)</PresentationFormat>
  <Paragraphs>22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2017-07-12T15:33:23Z</dcterms:created>
  <dcterms:modified xsi:type="dcterms:W3CDTF">2017-07-12T15:33:24Z</dcterms:modified>
</cp:coreProperties>
</file>