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AACC"/>
    <a:srgbClr val="5EEC3C"/>
    <a:srgbClr val="1D3A00"/>
    <a:srgbClr val="6C1A00"/>
    <a:srgbClr val="003296"/>
    <a:srgbClr val="E39A39"/>
    <a:srgbClr val="FFC901"/>
    <a:srgbClr val="FE9202"/>
    <a:srgbClr val="FEA402"/>
    <a:srgbClr val="D68B1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778" y="5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0443D0-8AA5-4ECE-B11F-CCA957CC3EF1}" type="datetimeFigureOut">
              <a:rPr lang="en-US" smtClean="0"/>
              <a:t>7/12/2017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8E1938-E26E-462B-9484-11E30E1751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66527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350B06-B074-48FC-8CFD-53D2CD8FB95F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05020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350360" y="1808226"/>
            <a:ext cx="5650085" cy="916230"/>
          </a:xfr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350360" y="2724455"/>
            <a:ext cx="5650085" cy="610820"/>
          </a:xfrm>
        </p:spPr>
        <p:txBody>
          <a:bodyPr>
            <a:normAutofit/>
          </a:bodyPr>
          <a:lstStyle>
            <a:lvl1pPr marL="0" indent="0" algn="r">
              <a:buNone/>
              <a:defRPr sz="2800" b="0" i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7/12/2017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7/12/2017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7/12/2017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7/12/2017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 descr="E:\websites\free-power-point-templates\2012\logos.png">
            <a:extLst>
              <a:ext uri="{FF2B5EF4-FFF2-40B4-BE49-F238E27FC236}">
                <a16:creationId xmlns:a16="http://schemas.microsoft.com/office/drawing/2014/main" id="{940925C7-1BBB-4F3B-9E27-8B03ADDD033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918306" y="2326213"/>
            <a:ext cx="1463784" cy="5269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433880"/>
            <a:ext cx="8246070" cy="610821"/>
          </a:xfrm>
        </p:spPr>
        <p:txBody>
          <a:bodyPr>
            <a:normAutofit/>
          </a:bodyPr>
          <a:lstStyle>
            <a:lvl1pPr algn="r">
              <a:defRPr sz="3600" baseline="0">
                <a:solidFill>
                  <a:srgbClr val="00206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6" y="1350111"/>
            <a:ext cx="8246070" cy="3512214"/>
          </a:xfrm>
        </p:spPr>
        <p:txBody>
          <a:bodyPr/>
          <a:lstStyle>
            <a:lvl1pPr algn="l">
              <a:defRPr sz="2800">
                <a:solidFill>
                  <a:schemeClr val="tx1"/>
                </a:solidFill>
              </a:defRPr>
            </a:lvl1pPr>
            <a:lvl2pPr algn="l">
              <a:defRPr>
                <a:solidFill>
                  <a:schemeClr val="tx1"/>
                </a:solidFill>
              </a:defRPr>
            </a:lvl2pPr>
            <a:lvl3pPr algn="l">
              <a:defRPr>
                <a:solidFill>
                  <a:schemeClr val="tx1"/>
                </a:solidFill>
              </a:defRPr>
            </a:lvl3pPr>
            <a:lvl4pPr algn="l">
              <a:defRPr>
                <a:solidFill>
                  <a:schemeClr val="tx1"/>
                </a:solidFill>
              </a:defRPr>
            </a:lvl4pPr>
            <a:lvl5pPr algn="l"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7/12/2017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1425" y="281175"/>
            <a:ext cx="6108200" cy="572644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00AACC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1425" y="1044701"/>
            <a:ext cx="6108200" cy="3663766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7/12/2017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7/12/2017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7/12/2017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670" y="433880"/>
            <a:ext cx="8093365" cy="610820"/>
          </a:xfrm>
        </p:spPr>
        <p:txBody>
          <a:bodyPr>
            <a:normAutofit/>
          </a:bodyPr>
          <a:lstStyle>
            <a:lvl1pPr algn="r">
              <a:defRPr sz="3600" baseline="0">
                <a:solidFill>
                  <a:srgbClr val="00206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6880" y="1641238"/>
            <a:ext cx="4040188" cy="479822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6880" y="2113635"/>
            <a:ext cx="4040188" cy="2276294"/>
          </a:xfrm>
        </p:spPr>
        <p:txBody>
          <a:bodyPr/>
          <a:lstStyle>
            <a:lvl1pPr algn="ctr">
              <a:defRPr sz="2400">
                <a:solidFill>
                  <a:schemeClr val="tx1"/>
                </a:solidFill>
              </a:defRPr>
            </a:lvl1pPr>
            <a:lvl2pPr algn="ctr">
              <a:defRPr sz="2000">
                <a:solidFill>
                  <a:schemeClr val="tx1"/>
                </a:solidFill>
              </a:defRPr>
            </a:lvl2pPr>
            <a:lvl3pPr algn="ctr">
              <a:defRPr sz="1800">
                <a:solidFill>
                  <a:schemeClr val="tx1"/>
                </a:solidFill>
              </a:defRPr>
            </a:lvl3pPr>
            <a:lvl4pPr algn="ctr">
              <a:defRPr sz="1600">
                <a:solidFill>
                  <a:schemeClr val="tx1"/>
                </a:solidFill>
              </a:defRPr>
            </a:lvl4pPr>
            <a:lvl5pPr algn="ctr"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2001" y="1641238"/>
            <a:ext cx="4041775" cy="479822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72001" y="2113635"/>
            <a:ext cx="4041775" cy="2276294"/>
          </a:xfrm>
        </p:spPr>
        <p:txBody>
          <a:bodyPr/>
          <a:lstStyle>
            <a:lvl1pPr algn="ctr">
              <a:defRPr sz="2400">
                <a:solidFill>
                  <a:schemeClr val="tx1"/>
                </a:solidFill>
              </a:defRPr>
            </a:lvl1pPr>
            <a:lvl2pPr algn="ctr">
              <a:defRPr sz="2000">
                <a:solidFill>
                  <a:schemeClr val="tx1"/>
                </a:solidFill>
              </a:defRPr>
            </a:lvl2pPr>
            <a:lvl3pPr algn="ctr">
              <a:defRPr sz="1800">
                <a:solidFill>
                  <a:schemeClr val="tx1"/>
                </a:solidFill>
              </a:defRPr>
            </a:lvl3pPr>
            <a:lvl4pPr algn="ctr">
              <a:defRPr sz="1600">
                <a:solidFill>
                  <a:schemeClr val="tx1"/>
                </a:solidFill>
              </a:defRPr>
            </a:lvl4pPr>
            <a:lvl5pPr algn="ctr"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7/12/2017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7/12/2017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7/12/2017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7/12/2017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7/12/2017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73C0485-325E-470B-BBAE-7BB8B3E1FB7D}"/>
              </a:ext>
            </a:extLst>
          </p:cNvPr>
          <p:cNvSpPr txBox="1"/>
          <p:nvPr userDrawn="1"/>
        </p:nvSpPr>
        <p:spPr>
          <a:xfrm>
            <a:off x="-9150" y="5213747"/>
            <a:ext cx="83896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>
                <a:solidFill>
                  <a:schemeClr val="bg1">
                    <a:lumMod val="65000"/>
                  </a:schemeClr>
                </a:solidFill>
              </a:rPr>
              <a:t>This presentation uses a free template provided by FPPT.com</a:t>
            </a:r>
          </a:p>
          <a:p>
            <a:r>
              <a:rPr lang="en-US" sz="1400">
                <a:solidFill>
                  <a:schemeClr val="bg1">
                    <a:lumMod val="65000"/>
                  </a:schemeClr>
                </a:solidFill>
              </a:rPr>
              <a:t>www.free-power-point-templates.com</a:t>
            </a:r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/>
              <a:t>FPPT.com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Make Effective Presentations</a:t>
            </a:r>
          </a:p>
          <a:p>
            <a:r>
              <a:rPr lang="en-US"/>
              <a:t>Using Awesome Backgrounds</a:t>
            </a:r>
          </a:p>
          <a:p>
            <a:r>
              <a:rPr lang="en-US"/>
              <a:t>Engage your Audience</a:t>
            </a:r>
          </a:p>
          <a:p>
            <a:r>
              <a:rPr lang="en-US"/>
              <a:t>Capture Audience Attention</a:t>
            </a:r>
          </a:p>
          <a:p>
            <a:endParaRPr lang="en-US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Make Effective Presentations</a:t>
            </a:r>
          </a:p>
          <a:p>
            <a:r>
              <a:rPr lang="en-US"/>
              <a:t>Using Awesome Backgrounds</a:t>
            </a:r>
          </a:p>
          <a:p>
            <a:r>
              <a:rPr lang="en-US"/>
              <a:t>Engage your Audience</a:t>
            </a:r>
          </a:p>
          <a:p>
            <a:r>
              <a:rPr lang="en-US"/>
              <a:t>Capture Audience Attention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Product A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/>
              <a:t>Feature 1</a:t>
            </a:r>
          </a:p>
          <a:p>
            <a:r>
              <a:rPr lang="en-US"/>
              <a:t>Feature 2</a:t>
            </a:r>
          </a:p>
          <a:p>
            <a:r>
              <a:rPr lang="en-US"/>
              <a:t>Feature 3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/>
              <a:t>Product B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/>
              <a:t>Feature 1</a:t>
            </a:r>
          </a:p>
          <a:p>
            <a:r>
              <a:rPr lang="en-US"/>
              <a:t>Feature 2</a:t>
            </a:r>
          </a:p>
          <a:p>
            <a:r>
              <a:rPr lang="en-US"/>
              <a:t>Feature 3</a:t>
            </a:r>
          </a:p>
        </p:txBody>
      </p:sp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E:\websites\free-power-point-templates\2012\logos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918306" y="2326213"/>
            <a:ext cx="1463784" cy="5269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91006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56</Words>
  <Application>Microsoft Office PowerPoint</Application>
  <PresentationFormat>On-screen Show (16:9)</PresentationFormat>
  <Paragraphs>22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Click to edit Master title style</vt:lpstr>
      <vt:lpstr>Slide Title</vt:lpstr>
      <vt:lpstr>Slide Title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2017-07-12T15:33:23Z</dcterms:created>
  <dcterms:modified xsi:type="dcterms:W3CDTF">2017-07-12T15:33:24Z</dcterms:modified>
</cp:coreProperties>
</file>