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262" r:id="rId2"/>
    <p:sldId id="3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353" r:id="rId12"/>
    <p:sldId id="354" r:id="rId13"/>
    <p:sldId id="355" r:id="rId14"/>
    <p:sldId id="273" r:id="rId15"/>
    <p:sldId id="522" r:id="rId16"/>
    <p:sldId id="523" r:id="rId17"/>
    <p:sldId id="524" r:id="rId18"/>
    <p:sldId id="525" r:id="rId19"/>
    <p:sldId id="526" r:id="rId20"/>
    <p:sldId id="527" r:id="rId21"/>
    <p:sldId id="274" r:id="rId22"/>
    <p:sldId id="275" r:id="rId23"/>
    <p:sldId id="276" r:id="rId24"/>
    <p:sldId id="277" r:id="rId25"/>
    <p:sldId id="528" r:id="rId26"/>
    <p:sldId id="529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37" r:id="rId75"/>
    <p:sldId id="338" r:id="rId76"/>
    <p:sldId id="339" r:id="rId77"/>
    <p:sldId id="340" r:id="rId78"/>
    <p:sldId id="341" r:id="rId79"/>
    <p:sldId id="342" r:id="rId80"/>
    <p:sldId id="589" r:id="rId81"/>
    <p:sldId id="576" r:id="rId82"/>
    <p:sldId id="325" r:id="rId83"/>
    <p:sldId id="326" r:id="rId84"/>
    <p:sldId id="327" r:id="rId85"/>
    <p:sldId id="328" r:id="rId86"/>
    <p:sldId id="329" r:id="rId87"/>
    <p:sldId id="330" r:id="rId88"/>
    <p:sldId id="588" r:id="rId89"/>
    <p:sldId id="332" r:id="rId90"/>
    <p:sldId id="333" r:id="rId91"/>
    <p:sldId id="334" r:id="rId92"/>
    <p:sldId id="335" r:id="rId93"/>
    <p:sldId id="336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590" r:id="rId103"/>
    <p:sldId id="591" r:id="rId10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94E29-8F25-8A49-9228-7EBF7F038F9D}" v="71" dt="2018-10-29T01:07:19.1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5"/>
    <p:restoredTop sz="94631"/>
  </p:normalViewPr>
  <p:slideViewPr>
    <p:cSldViewPr>
      <p:cViewPr varScale="1">
        <p:scale>
          <a:sx n="86" d="100"/>
          <a:sy n="86" d="100"/>
        </p:scale>
        <p:origin x="208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F4594E29-8F25-8A49-9228-7EBF7F038F9D}"/>
    <pc:docChg chg="undo custSel addSld delSld modSld modMainMaster">
      <pc:chgData name="Ahmad Fariz Ali" userId="2ff2b29acfbf9cc8" providerId="LiveId" clId="{F4594E29-8F25-8A49-9228-7EBF7F038F9D}" dt="2018-11-25T13:30:39.146" v="1296"/>
      <pc:docMkLst>
        <pc:docMk/>
      </pc:docMkLst>
      <pc:sldChg chg="addSp delSp modSp">
        <pc:chgData name="Ahmad Fariz Ali" userId="2ff2b29acfbf9cc8" providerId="LiveId" clId="{F4594E29-8F25-8A49-9228-7EBF7F038F9D}" dt="2018-11-01T07:09:55.946" v="106"/>
        <pc:sldMkLst>
          <pc:docMk/>
          <pc:sldMk cId="0" sldId="262"/>
        </pc:sldMkLst>
        <pc:spChg chg="add del mod">
          <ac:chgData name="Ahmad Fariz Ali" userId="2ff2b29acfbf9cc8" providerId="LiveId" clId="{F4594E29-8F25-8A49-9228-7EBF7F038F9D}" dt="2018-11-01T07:09:55.946" v="106"/>
          <ac:spMkLst>
            <pc:docMk/>
            <pc:sldMk cId="0" sldId="262"/>
            <ac:spMk id="3" creationId="{0AF42E47-DE6D-8046-B963-7FCB112663B7}"/>
          </ac:spMkLst>
        </pc:spChg>
        <pc:spChg chg="add del mod">
          <ac:chgData name="Ahmad Fariz Ali" userId="2ff2b29acfbf9cc8" providerId="LiveId" clId="{F4594E29-8F25-8A49-9228-7EBF7F038F9D}" dt="2018-11-01T06:09:17.920" v="103"/>
          <ac:spMkLst>
            <pc:docMk/>
            <pc:sldMk cId="0" sldId="262"/>
            <ac:spMk id="4" creationId="{27BAD821-99AE-7142-AE45-764C7D950FB2}"/>
          </ac:spMkLst>
        </pc:spChg>
        <pc:spChg chg="mod">
          <ac:chgData name="Ahmad Fariz Ali" userId="2ff2b29acfbf9cc8" providerId="LiveId" clId="{F4594E29-8F25-8A49-9228-7EBF7F038F9D}" dt="2018-11-01T06:10:29.310" v="105" actId="20577"/>
          <ac:spMkLst>
            <pc:docMk/>
            <pc:sldMk cId="0" sldId="262"/>
            <ac:spMk id="6146" creationId="{17BA3828-572F-7647-967E-E6E9EB900F3F}"/>
          </ac:spMkLst>
        </pc:spChg>
      </pc:sldChg>
      <pc:sldChg chg="modSp">
        <pc:chgData name="Ahmad Fariz Ali" userId="2ff2b29acfbf9cc8" providerId="LiveId" clId="{F4594E29-8F25-8A49-9228-7EBF7F038F9D}" dt="2018-11-14T14:47:15.201" v="119" actId="1076"/>
        <pc:sldMkLst>
          <pc:docMk/>
          <pc:sldMk cId="0" sldId="267"/>
        </pc:sldMkLst>
        <pc:spChg chg="mod">
          <ac:chgData name="Ahmad Fariz Ali" userId="2ff2b29acfbf9cc8" providerId="LiveId" clId="{F4594E29-8F25-8A49-9228-7EBF7F038F9D}" dt="2018-11-14T14:47:15.201" v="119" actId="1076"/>
          <ac:spMkLst>
            <pc:docMk/>
            <pc:sldMk cId="0" sldId="267"/>
            <ac:spMk id="11267" creationId="{13C3B540-0F2A-2647-A922-E94839AE182E}"/>
          </ac:spMkLst>
        </pc:spChg>
      </pc:sldChg>
      <pc:sldChg chg="addSp delSp modSp">
        <pc:chgData name="Ahmad Fariz Ali" userId="2ff2b29acfbf9cc8" providerId="LiveId" clId="{F4594E29-8F25-8A49-9228-7EBF7F038F9D}" dt="2018-11-14T14:52:09.389" v="198" actId="14100"/>
        <pc:sldMkLst>
          <pc:docMk/>
          <pc:sldMk cId="0" sldId="268"/>
        </pc:sldMkLst>
        <pc:spChg chg="mod">
          <ac:chgData name="Ahmad Fariz Ali" userId="2ff2b29acfbf9cc8" providerId="LiveId" clId="{F4594E29-8F25-8A49-9228-7EBF7F038F9D}" dt="2018-11-14T14:51:59.724" v="197" actId="13926"/>
          <ac:spMkLst>
            <pc:docMk/>
            <pc:sldMk cId="0" sldId="268"/>
            <ac:spMk id="6" creationId="{EF07DE07-290D-45BA-9684-5125BAC1AD68}"/>
          </ac:spMkLst>
        </pc:spChg>
        <pc:spChg chg="mod">
          <ac:chgData name="Ahmad Fariz Ali" userId="2ff2b29acfbf9cc8" providerId="LiveId" clId="{F4594E29-8F25-8A49-9228-7EBF7F038F9D}" dt="2018-11-14T14:50:25.502" v="134" actId="1076"/>
          <ac:spMkLst>
            <pc:docMk/>
            <pc:sldMk cId="0" sldId="268"/>
            <ac:spMk id="12290" creationId="{D71F1AC3-0414-E140-8C43-47C1A5087925}"/>
          </ac:spMkLst>
        </pc:spChg>
        <pc:picChg chg="add mod">
          <ac:chgData name="Ahmad Fariz Ali" userId="2ff2b29acfbf9cc8" providerId="LiveId" clId="{F4594E29-8F25-8A49-9228-7EBF7F038F9D}" dt="2018-11-14T14:52:09.389" v="198" actId="14100"/>
          <ac:picMkLst>
            <pc:docMk/>
            <pc:sldMk cId="0" sldId="268"/>
            <ac:picMk id="3" creationId="{DC538974-DC43-1F4D-91A4-ED96864DF050}"/>
          </ac:picMkLst>
        </pc:picChg>
        <pc:picChg chg="del">
          <ac:chgData name="Ahmad Fariz Ali" userId="2ff2b29acfbf9cc8" providerId="LiveId" clId="{F4594E29-8F25-8A49-9228-7EBF7F038F9D}" dt="2018-11-14T14:49:32.332" v="124" actId="478"/>
          <ac:picMkLst>
            <pc:docMk/>
            <pc:sldMk cId="0" sldId="268"/>
            <ac:picMk id="12291" creationId="{B5AA716B-1099-7E4A-A960-25794552A961}"/>
          </ac:picMkLst>
        </pc:picChg>
      </pc:sldChg>
      <pc:sldChg chg="addSp delSp modSp">
        <pc:chgData name="Ahmad Fariz Ali" userId="2ff2b29acfbf9cc8" providerId="LiveId" clId="{F4594E29-8F25-8A49-9228-7EBF7F038F9D}" dt="2018-11-14T14:54:18.097" v="219" actId="255"/>
        <pc:sldMkLst>
          <pc:docMk/>
          <pc:sldMk cId="0" sldId="269"/>
        </pc:sldMkLst>
        <pc:spChg chg="add del mod">
          <ac:chgData name="Ahmad Fariz Ali" userId="2ff2b29acfbf9cc8" providerId="LiveId" clId="{F4594E29-8F25-8A49-9228-7EBF7F038F9D}" dt="2018-11-14T14:54:07.366" v="218"/>
          <ac:spMkLst>
            <pc:docMk/>
            <pc:sldMk cId="0" sldId="269"/>
            <ac:spMk id="2" creationId="{265863AD-8DA3-1545-98F3-8779DE240ADE}"/>
          </ac:spMkLst>
        </pc:spChg>
        <pc:spChg chg="mod">
          <ac:chgData name="Ahmad Fariz Ali" userId="2ff2b29acfbf9cc8" providerId="LiveId" clId="{F4594E29-8F25-8A49-9228-7EBF7F038F9D}" dt="2018-11-14T14:54:18.097" v="219" actId="255"/>
          <ac:spMkLst>
            <pc:docMk/>
            <pc:sldMk cId="0" sldId="269"/>
            <ac:spMk id="13315" creationId="{C32A6A2E-B11E-524D-81BB-965ACC445470}"/>
          </ac:spMkLst>
        </pc:spChg>
      </pc:sldChg>
      <pc:sldChg chg="modTransition">
        <pc:chgData name="Ahmad Fariz Ali" userId="2ff2b29acfbf9cc8" providerId="LiveId" clId="{F4594E29-8F25-8A49-9228-7EBF7F038F9D}" dt="2018-11-14T17:46:53.930" v="1043"/>
        <pc:sldMkLst>
          <pc:docMk/>
          <pc:sldMk cId="0" sldId="271"/>
        </pc:sldMkLst>
      </pc:sldChg>
      <pc:sldChg chg="modTransition">
        <pc:chgData name="Ahmad Fariz Ali" userId="2ff2b29acfbf9cc8" providerId="LiveId" clId="{F4594E29-8F25-8A49-9228-7EBF7F038F9D}" dt="2018-11-14T17:46:53.930" v="1043"/>
        <pc:sldMkLst>
          <pc:docMk/>
          <pc:sldMk cId="0" sldId="272"/>
        </pc:sldMkLst>
      </pc:sldChg>
      <pc:sldChg chg="modSp">
        <pc:chgData name="Ahmad Fariz Ali" userId="2ff2b29acfbf9cc8" providerId="LiveId" clId="{F4594E29-8F25-8A49-9228-7EBF7F038F9D}" dt="2018-11-14T17:18:38.819" v="821" actId="20577"/>
        <pc:sldMkLst>
          <pc:docMk/>
          <pc:sldMk cId="0" sldId="275"/>
        </pc:sldMkLst>
        <pc:spChg chg="mod">
          <ac:chgData name="Ahmad Fariz Ali" userId="2ff2b29acfbf9cc8" providerId="LiveId" clId="{F4594E29-8F25-8A49-9228-7EBF7F038F9D}" dt="2018-11-14T17:18:38.819" v="821" actId="20577"/>
          <ac:spMkLst>
            <pc:docMk/>
            <pc:sldMk cId="0" sldId="275"/>
            <ac:spMk id="19459" creationId="{EAFF929B-BEEA-3540-BA6D-955A55CF8AD3}"/>
          </ac:spMkLst>
        </pc:spChg>
      </pc:sldChg>
      <pc:sldChg chg="modSp">
        <pc:chgData name="Ahmad Fariz Ali" userId="2ff2b29acfbf9cc8" providerId="LiveId" clId="{F4594E29-8F25-8A49-9228-7EBF7F038F9D}" dt="2018-11-14T17:43:11.606" v="1039" actId="404"/>
        <pc:sldMkLst>
          <pc:docMk/>
          <pc:sldMk cId="0" sldId="280"/>
        </pc:sldMkLst>
        <pc:spChg chg="mod">
          <ac:chgData name="Ahmad Fariz Ali" userId="2ff2b29acfbf9cc8" providerId="LiveId" clId="{F4594E29-8F25-8A49-9228-7EBF7F038F9D}" dt="2018-11-14T17:43:11.606" v="1039" actId="404"/>
          <ac:spMkLst>
            <pc:docMk/>
            <pc:sldMk cId="0" sldId="280"/>
            <ac:spMk id="26627" creationId="{1D8B996B-7382-E14A-8526-6479B380A25E}"/>
          </ac:spMkLst>
        </pc:spChg>
      </pc:sldChg>
      <pc:sldChg chg="modSp modTransition">
        <pc:chgData name="Ahmad Fariz Ali" userId="2ff2b29acfbf9cc8" providerId="LiveId" clId="{F4594E29-8F25-8A49-9228-7EBF7F038F9D}" dt="2018-11-14T17:43:34.627" v="1040"/>
        <pc:sldMkLst>
          <pc:docMk/>
          <pc:sldMk cId="0" sldId="281"/>
        </pc:sldMkLst>
        <pc:spChg chg="mod">
          <ac:chgData name="Ahmad Fariz Ali" userId="2ff2b29acfbf9cc8" providerId="LiveId" clId="{F4594E29-8F25-8A49-9228-7EBF7F038F9D}" dt="2018-11-14T15:51:54.505" v="535" actId="113"/>
          <ac:spMkLst>
            <pc:docMk/>
            <pc:sldMk cId="0" sldId="281"/>
            <ac:spMk id="28675" creationId="{DD531805-59C5-604E-A8D5-48CCB2756852}"/>
          </ac:spMkLst>
        </pc:spChg>
        <pc:spChg chg="mod">
          <ac:chgData name="Ahmad Fariz Ali" userId="2ff2b29acfbf9cc8" providerId="LiveId" clId="{F4594E29-8F25-8A49-9228-7EBF7F038F9D}" dt="2018-11-14T15:52:02.061" v="536" actId="1076"/>
          <ac:spMkLst>
            <pc:docMk/>
            <pc:sldMk cId="0" sldId="281"/>
            <ac:spMk id="28676" creationId="{322101BB-5F17-1745-9686-BA6BDFB242B4}"/>
          </ac:spMkLst>
        </pc:spChg>
      </pc:sldChg>
      <pc:sldChg chg="modTransition">
        <pc:chgData name="Ahmad Fariz Ali" userId="2ff2b29acfbf9cc8" providerId="LiveId" clId="{F4594E29-8F25-8A49-9228-7EBF7F038F9D}" dt="2018-11-14T17:43:34.627" v="1040"/>
        <pc:sldMkLst>
          <pc:docMk/>
          <pc:sldMk cId="0" sldId="282"/>
        </pc:sldMkLst>
      </pc:sldChg>
      <pc:sldChg chg="modTransition">
        <pc:chgData name="Ahmad Fariz Ali" userId="2ff2b29acfbf9cc8" providerId="LiveId" clId="{F4594E29-8F25-8A49-9228-7EBF7F038F9D}" dt="2018-11-14T17:43:34.627" v="1040"/>
        <pc:sldMkLst>
          <pc:docMk/>
          <pc:sldMk cId="0" sldId="283"/>
        </pc:sldMkLst>
      </pc:sldChg>
      <pc:sldChg chg="modSp modTransition">
        <pc:chgData name="Ahmad Fariz Ali" userId="2ff2b29acfbf9cc8" providerId="LiveId" clId="{F4594E29-8F25-8A49-9228-7EBF7F038F9D}" dt="2018-11-14T17:43:34.627" v="1040"/>
        <pc:sldMkLst>
          <pc:docMk/>
          <pc:sldMk cId="0" sldId="284"/>
        </pc:sldMkLst>
        <pc:spChg chg="mod">
          <ac:chgData name="Ahmad Fariz Ali" userId="2ff2b29acfbf9cc8" providerId="LiveId" clId="{F4594E29-8F25-8A49-9228-7EBF7F038F9D}" dt="2018-10-31T13:27:37.317" v="26" actId="115"/>
          <ac:spMkLst>
            <pc:docMk/>
            <pc:sldMk cId="0" sldId="284"/>
            <ac:spMk id="31747" creationId="{7C23631D-1DBE-D74D-B6FB-A4F2C282FDBF}"/>
          </ac:spMkLst>
        </pc:spChg>
      </pc:sldChg>
      <pc:sldChg chg="modTransition">
        <pc:chgData name="Ahmad Fariz Ali" userId="2ff2b29acfbf9cc8" providerId="LiveId" clId="{F4594E29-8F25-8A49-9228-7EBF7F038F9D}" dt="2018-11-14T17:44:18.132" v="1041"/>
        <pc:sldMkLst>
          <pc:docMk/>
          <pc:sldMk cId="0" sldId="285"/>
        </pc:sldMkLst>
      </pc:sldChg>
      <pc:sldChg chg="modSp modTransition">
        <pc:chgData name="Ahmad Fariz Ali" userId="2ff2b29acfbf9cc8" providerId="LiveId" clId="{F4594E29-8F25-8A49-9228-7EBF7F038F9D}" dt="2018-11-14T17:49:01.038" v="1044"/>
        <pc:sldMkLst>
          <pc:docMk/>
          <pc:sldMk cId="0" sldId="286"/>
        </pc:sldMkLst>
        <pc:spChg chg="mod">
          <ac:chgData name="Ahmad Fariz Ali" userId="2ff2b29acfbf9cc8" providerId="LiveId" clId="{F4594E29-8F25-8A49-9228-7EBF7F038F9D}" dt="2018-11-14T15:40:53.344" v="505" actId="1076"/>
          <ac:spMkLst>
            <pc:docMk/>
            <pc:sldMk cId="0" sldId="286"/>
            <ac:spMk id="33794" creationId="{4C425CF0-EAB7-5648-8423-689AB0EEA8F1}"/>
          </ac:spMkLst>
        </pc:spChg>
        <pc:spChg chg="mod">
          <ac:chgData name="Ahmad Fariz Ali" userId="2ff2b29acfbf9cc8" providerId="LiveId" clId="{F4594E29-8F25-8A49-9228-7EBF7F038F9D}" dt="2018-11-14T15:54:29.037" v="597" actId="20577"/>
          <ac:spMkLst>
            <pc:docMk/>
            <pc:sldMk cId="0" sldId="286"/>
            <ac:spMk id="33795" creationId="{19ED5D7F-083A-5743-AEEA-7F5FF5E508F4}"/>
          </ac:spMkLst>
        </pc:spChg>
      </pc:sldChg>
      <pc:sldChg chg="modSp modTransition">
        <pc:chgData name="Ahmad Fariz Ali" userId="2ff2b29acfbf9cc8" providerId="LiveId" clId="{F4594E29-8F25-8A49-9228-7EBF7F038F9D}" dt="2018-11-14T15:54:54.364" v="598"/>
        <pc:sldMkLst>
          <pc:docMk/>
          <pc:sldMk cId="0" sldId="287"/>
        </pc:sldMkLst>
        <pc:spChg chg="mod">
          <ac:chgData name="Ahmad Fariz Ali" userId="2ff2b29acfbf9cc8" providerId="LiveId" clId="{F4594E29-8F25-8A49-9228-7EBF7F038F9D}" dt="2018-11-14T15:41:08.032" v="507" actId="1076"/>
          <ac:spMkLst>
            <pc:docMk/>
            <pc:sldMk cId="0" sldId="287"/>
            <ac:spMk id="35843" creationId="{E43405F4-E0AB-BD47-BE32-5EAB4763D098}"/>
          </ac:spMkLst>
        </pc:spChg>
      </pc:sldChg>
      <pc:sldChg chg="modSp modTransition">
        <pc:chgData name="Ahmad Fariz Ali" userId="2ff2b29acfbf9cc8" providerId="LiveId" clId="{F4594E29-8F25-8A49-9228-7EBF7F038F9D}" dt="2018-11-14T17:49:10.305" v="1045"/>
        <pc:sldMkLst>
          <pc:docMk/>
          <pc:sldMk cId="0" sldId="288"/>
        </pc:sldMkLst>
        <pc:spChg chg="mod">
          <ac:chgData name="Ahmad Fariz Ali" userId="2ff2b29acfbf9cc8" providerId="LiveId" clId="{F4594E29-8F25-8A49-9228-7EBF7F038F9D}" dt="2018-11-14T15:42:01.438" v="508" actId="1076"/>
          <ac:spMkLst>
            <pc:docMk/>
            <pc:sldMk cId="0" sldId="288"/>
            <ac:spMk id="37891" creationId="{D7F0FDB9-A992-344B-8528-7E6B3B89C324}"/>
          </ac:spMkLst>
        </pc:spChg>
      </pc:sldChg>
      <pc:sldChg chg="modTransition">
        <pc:chgData name="Ahmad Fariz Ali" userId="2ff2b29acfbf9cc8" providerId="LiveId" clId="{F4594E29-8F25-8A49-9228-7EBF7F038F9D}" dt="2018-11-14T17:49:10.305" v="1045"/>
        <pc:sldMkLst>
          <pc:docMk/>
          <pc:sldMk cId="0" sldId="289"/>
        </pc:sldMkLst>
      </pc:sldChg>
      <pc:sldChg chg="modTransition">
        <pc:chgData name="Ahmad Fariz Ali" userId="2ff2b29acfbf9cc8" providerId="LiveId" clId="{F4594E29-8F25-8A49-9228-7EBF7F038F9D}" dt="2018-11-14T17:49:10.305" v="1045"/>
        <pc:sldMkLst>
          <pc:docMk/>
          <pc:sldMk cId="0" sldId="290"/>
        </pc:sldMkLst>
      </pc:sldChg>
      <pc:sldChg chg="modSp modTransition">
        <pc:chgData name="Ahmad Fariz Ali" userId="2ff2b29acfbf9cc8" providerId="LiveId" clId="{F4594E29-8F25-8A49-9228-7EBF7F038F9D}" dt="2018-11-14T17:45:06.266" v="1042"/>
        <pc:sldMkLst>
          <pc:docMk/>
          <pc:sldMk cId="0" sldId="291"/>
        </pc:sldMkLst>
        <pc:spChg chg="mod">
          <ac:chgData name="Ahmad Fariz Ali" userId="2ff2b29acfbf9cc8" providerId="LiveId" clId="{F4594E29-8F25-8A49-9228-7EBF7F038F9D}" dt="2018-10-31T13:29:47.110" v="27" actId="115"/>
          <ac:spMkLst>
            <pc:docMk/>
            <pc:sldMk cId="0" sldId="291"/>
            <ac:spMk id="41986" creationId="{A1B4C535-6857-FE44-9BBB-9E1AB08AE1D7}"/>
          </ac:spMkLst>
        </pc:spChg>
      </pc:sldChg>
      <pc:sldChg chg="modSp">
        <pc:chgData name="Ahmad Fariz Ali" userId="2ff2b29acfbf9cc8" providerId="LiveId" clId="{F4594E29-8F25-8A49-9228-7EBF7F038F9D}" dt="2018-11-14T15:42:39.573" v="523" actId="403"/>
        <pc:sldMkLst>
          <pc:docMk/>
          <pc:sldMk cId="0" sldId="294"/>
        </pc:sldMkLst>
        <pc:spChg chg="mod">
          <ac:chgData name="Ahmad Fariz Ali" userId="2ff2b29acfbf9cc8" providerId="LiveId" clId="{F4594E29-8F25-8A49-9228-7EBF7F038F9D}" dt="2018-11-14T15:42:39.573" v="523" actId="403"/>
          <ac:spMkLst>
            <pc:docMk/>
            <pc:sldMk cId="0" sldId="294"/>
            <ac:spMk id="46082" creationId="{02DD8FFB-8821-274E-BDEC-AA07E592660D}"/>
          </ac:spMkLst>
        </pc:spChg>
        <pc:spChg chg="mod">
          <ac:chgData name="Ahmad Fariz Ali" userId="2ff2b29acfbf9cc8" providerId="LiveId" clId="{F4594E29-8F25-8A49-9228-7EBF7F038F9D}" dt="2018-11-14T15:42:30.513" v="517" actId="1035"/>
          <ac:spMkLst>
            <pc:docMk/>
            <pc:sldMk cId="0" sldId="294"/>
            <ac:spMk id="46083" creationId="{DB9CF7C5-640A-9C44-891F-CD53635CC542}"/>
          </ac:spMkLst>
        </pc:spChg>
      </pc:sldChg>
      <pc:sldChg chg="modTransition">
        <pc:chgData name="Ahmad Fariz Ali" userId="2ff2b29acfbf9cc8" providerId="LiveId" clId="{F4594E29-8F25-8A49-9228-7EBF7F038F9D}" dt="2018-11-14T15:43:25.311" v="530"/>
        <pc:sldMkLst>
          <pc:docMk/>
          <pc:sldMk cId="0" sldId="295"/>
        </pc:sldMkLst>
      </pc:sldChg>
      <pc:sldChg chg="modSp modTransition">
        <pc:chgData name="Ahmad Fariz Ali" userId="2ff2b29acfbf9cc8" providerId="LiveId" clId="{F4594E29-8F25-8A49-9228-7EBF7F038F9D}" dt="2018-11-14T15:43:25.311" v="530"/>
        <pc:sldMkLst>
          <pc:docMk/>
          <pc:sldMk cId="0" sldId="296"/>
        </pc:sldMkLst>
        <pc:spChg chg="mod">
          <ac:chgData name="Ahmad Fariz Ali" userId="2ff2b29acfbf9cc8" providerId="LiveId" clId="{F4594E29-8F25-8A49-9228-7EBF7F038F9D}" dt="2018-11-14T15:42:57.587" v="529" actId="1036"/>
          <ac:spMkLst>
            <pc:docMk/>
            <pc:sldMk cId="0" sldId="296"/>
            <ac:spMk id="49154" creationId="{3D0F1AB2-A6D7-D549-9ACD-87D785E08A65}"/>
          </ac:spMkLst>
        </pc:spChg>
        <pc:spChg chg="mod">
          <ac:chgData name="Ahmad Fariz Ali" userId="2ff2b29acfbf9cc8" providerId="LiveId" clId="{F4594E29-8F25-8A49-9228-7EBF7F038F9D}" dt="2018-10-31T13:32:29.961" v="45" actId="20577"/>
          <ac:spMkLst>
            <pc:docMk/>
            <pc:sldMk cId="0" sldId="296"/>
            <ac:spMk id="49155" creationId="{8192D372-9AF6-DC4B-9E9F-470501FE220F}"/>
          </ac:spMkLst>
        </pc:spChg>
      </pc:sldChg>
      <pc:sldChg chg="modTransition">
        <pc:chgData name="Ahmad Fariz Ali" userId="2ff2b29acfbf9cc8" providerId="LiveId" clId="{F4594E29-8F25-8A49-9228-7EBF7F038F9D}" dt="2018-11-14T17:50:44.332" v="1046"/>
        <pc:sldMkLst>
          <pc:docMk/>
          <pc:sldMk cId="0" sldId="297"/>
        </pc:sldMkLst>
      </pc:sldChg>
      <pc:sldChg chg="modTransition">
        <pc:chgData name="Ahmad Fariz Ali" userId="2ff2b29acfbf9cc8" providerId="LiveId" clId="{F4594E29-8F25-8A49-9228-7EBF7F038F9D}" dt="2018-11-14T17:50:44.332" v="1046"/>
        <pc:sldMkLst>
          <pc:docMk/>
          <pc:sldMk cId="0" sldId="298"/>
        </pc:sldMkLst>
      </pc:sldChg>
      <pc:sldChg chg="modTransition">
        <pc:chgData name="Ahmad Fariz Ali" userId="2ff2b29acfbf9cc8" providerId="LiveId" clId="{F4594E29-8F25-8A49-9228-7EBF7F038F9D}" dt="2018-11-14T17:50:44.332" v="1046"/>
        <pc:sldMkLst>
          <pc:docMk/>
          <pc:sldMk cId="0" sldId="299"/>
        </pc:sldMkLst>
      </pc:sldChg>
      <pc:sldChg chg="modTransition">
        <pc:chgData name="Ahmad Fariz Ali" userId="2ff2b29acfbf9cc8" providerId="LiveId" clId="{F4594E29-8F25-8A49-9228-7EBF7F038F9D}" dt="2018-11-14T17:50:44.332" v="1046"/>
        <pc:sldMkLst>
          <pc:docMk/>
          <pc:sldMk cId="0" sldId="300"/>
        </pc:sldMkLst>
      </pc:sldChg>
      <pc:sldChg chg="modSp">
        <pc:chgData name="Ahmad Fariz Ali" userId="2ff2b29acfbf9cc8" providerId="LiveId" clId="{F4594E29-8F25-8A49-9228-7EBF7F038F9D}" dt="2018-11-14T17:51:30.430" v="1070" actId="20577"/>
        <pc:sldMkLst>
          <pc:docMk/>
          <pc:sldMk cId="0" sldId="302"/>
        </pc:sldMkLst>
        <pc:spChg chg="mod">
          <ac:chgData name="Ahmad Fariz Ali" userId="2ff2b29acfbf9cc8" providerId="LiveId" clId="{F4594E29-8F25-8A49-9228-7EBF7F038F9D}" dt="2018-11-14T17:51:30.430" v="1070" actId="20577"/>
          <ac:spMkLst>
            <pc:docMk/>
            <pc:sldMk cId="0" sldId="302"/>
            <ac:spMk id="57347" creationId="{85AB94F7-C000-4D47-BB95-96FBF22C5FF0}"/>
          </ac:spMkLst>
        </pc:spChg>
      </pc:sldChg>
      <pc:sldChg chg="modSp">
        <pc:chgData name="Ahmad Fariz Ali" userId="2ff2b29acfbf9cc8" providerId="LiveId" clId="{F4594E29-8F25-8A49-9228-7EBF7F038F9D}" dt="2018-11-14T17:54:09.420" v="1086" actId="5793"/>
        <pc:sldMkLst>
          <pc:docMk/>
          <pc:sldMk cId="0" sldId="303"/>
        </pc:sldMkLst>
        <pc:spChg chg="mod">
          <ac:chgData name="Ahmad Fariz Ali" userId="2ff2b29acfbf9cc8" providerId="LiveId" clId="{F4594E29-8F25-8A49-9228-7EBF7F038F9D}" dt="2018-11-14T17:54:09.420" v="1086" actId="5793"/>
          <ac:spMkLst>
            <pc:docMk/>
            <pc:sldMk cId="0" sldId="303"/>
            <ac:spMk id="59395" creationId="{24639E78-8977-0041-B4CA-A369D6087752}"/>
          </ac:spMkLst>
        </pc:spChg>
      </pc:sldChg>
      <pc:sldChg chg="modSp modTransition">
        <pc:chgData name="Ahmad Fariz Ali" userId="2ff2b29acfbf9cc8" providerId="LiveId" clId="{F4594E29-8F25-8A49-9228-7EBF7F038F9D}" dt="2018-11-14T17:52:17.127" v="1071"/>
        <pc:sldMkLst>
          <pc:docMk/>
          <pc:sldMk cId="0" sldId="305"/>
        </pc:sldMkLst>
        <pc:spChg chg="mod">
          <ac:chgData name="Ahmad Fariz Ali" userId="2ff2b29acfbf9cc8" providerId="LiveId" clId="{F4594E29-8F25-8A49-9228-7EBF7F038F9D}" dt="2018-10-31T13:36:25.181" v="49" actId="114"/>
          <ac:spMkLst>
            <pc:docMk/>
            <pc:sldMk cId="0" sldId="305"/>
            <ac:spMk id="62469" creationId="{A8D16635-BB01-E94A-82AA-0975EFB798C0}"/>
          </ac:spMkLst>
        </pc:spChg>
      </pc:sldChg>
      <pc:sldChg chg="modSp modTransition">
        <pc:chgData name="Ahmad Fariz Ali" userId="2ff2b29acfbf9cc8" providerId="LiveId" clId="{F4594E29-8F25-8A49-9228-7EBF7F038F9D}" dt="2018-11-14T17:52:38.660" v="1072"/>
        <pc:sldMkLst>
          <pc:docMk/>
          <pc:sldMk cId="0" sldId="309"/>
        </pc:sldMkLst>
        <pc:spChg chg="mod">
          <ac:chgData name="Ahmad Fariz Ali" userId="2ff2b29acfbf9cc8" providerId="LiveId" clId="{F4594E29-8F25-8A49-9228-7EBF7F038F9D}" dt="2018-10-31T13:50:55.468" v="59" actId="14100"/>
          <ac:spMkLst>
            <pc:docMk/>
            <pc:sldMk cId="0" sldId="309"/>
            <ac:spMk id="66562" creationId="{ECBE1420-6475-3841-8B4F-AEDADBDABDDD}"/>
          </ac:spMkLst>
        </pc:spChg>
      </pc:sldChg>
      <pc:sldChg chg="modTransition">
        <pc:chgData name="Ahmad Fariz Ali" userId="2ff2b29acfbf9cc8" providerId="LiveId" clId="{F4594E29-8F25-8A49-9228-7EBF7F038F9D}" dt="2018-11-14T17:52:46.466" v="1073"/>
        <pc:sldMkLst>
          <pc:docMk/>
          <pc:sldMk cId="0" sldId="310"/>
        </pc:sldMkLst>
      </pc:sldChg>
      <pc:sldChg chg="modTransition">
        <pc:chgData name="Ahmad Fariz Ali" userId="2ff2b29acfbf9cc8" providerId="LiveId" clId="{F4594E29-8F25-8A49-9228-7EBF7F038F9D}" dt="2018-11-14T17:55:22.397" v="1087"/>
        <pc:sldMkLst>
          <pc:docMk/>
          <pc:sldMk cId="0" sldId="311"/>
        </pc:sldMkLst>
      </pc:sldChg>
      <pc:sldChg chg="modTransition">
        <pc:chgData name="Ahmad Fariz Ali" userId="2ff2b29acfbf9cc8" providerId="LiveId" clId="{F4594E29-8F25-8A49-9228-7EBF7F038F9D}" dt="2018-11-14T17:55:22.397" v="1087"/>
        <pc:sldMkLst>
          <pc:docMk/>
          <pc:sldMk cId="0" sldId="312"/>
        </pc:sldMkLst>
      </pc:sldChg>
      <pc:sldChg chg="modTransition">
        <pc:chgData name="Ahmad Fariz Ali" userId="2ff2b29acfbf9cc8" providerId="LiveId" clId="{F4594E29-8F25-8A49-9228-7EBF7F038F9D}" dt="2018-11-14T17:55:22.397" v="1087"/>
        <pc:sldMkLst>
          <pc:docMk/>
          <pc:sldMk cId="0" sldId="313"/>
        </pc:sldMkLst>
      </pc:sldChg>
      <pc:sldChg chg="modTransition">
        <pc:chgData name="Ahmad Fariz Ali" userId="2ff2b29acfbf9cc8" providerId="LiveId" clId="{F4594E29-8F25-8A49-9228-7EBF7F038F9D}" dt="2018-11-14T17:55:22.397" v="1087"/>
        <pc:sldMkLst>
          <pc:docMk/>
          <pc:sldMk cId="0" sldId="314"/>
        </pc:sldMkLst>
      </pc:sldChg>
      <pc:sldChg chg="modSp">
        <pc:chgData name="Ahmad Fariz Ali" userId="2ff2b29acfbf9cc8" providerId="LiveId" clId="{F4594E29-8F25-8A49-9228-7EBF7F038F9D}" dt="2018-10-31T13:53:21.907" v="60" actId="207"/>
        <pc:sldMkLst>
          <pc:docMk/>
          <pc:sldMk cId="0" sldId="316"/>
        </pc:sldMkLst>
        <pc:spChg chg="mod">
          <ac:chgData name="Ahmad Fariz Ali" userId="2ff2b29acfbf9cc8" providerId="LiveId" clId="{F4594E29-8F25-8A49-9228-7EBF7F038F9D}" dt="2018-10-31T13:53:21.907" v="60" actId="207"/>
          <ac:spMkLst>
            <pc:docMk/>
            <pc:sldMk cId="0" sldId="316"/>
            <ac:spMk id="75779" creationId="{D92AAF73-432A-3344-B08E-57F4047D3326}"/>
          </ac:spMkLst>
        </pc:spChg>
      </pc:sldChg>
      <pc:sldChg chg="modSp modTransition">
        <pc:chgData name="Ahmad Fariz Ali" userId="2ff2b29acfbf9cc8" providerId="LiveId" clId="{F4594E29-8F25-8A49-9228-7EBF7F038F9D}" dt="2018-11-14T17:56:10.198" v="1088"/>
        <pc:sldMkLst>
          <pc:docMk/>
          <pc:sldMk cId="0" sldId="319"/>
        </pc:sldMkLst>
        <pc:spChg chg="mod">
          <ac:chgData name="Ahmad Fariz Ali" userId="2ff2b29acfbf9cc8" providerId="LiveId" clId="{F4594E29-8F25-8A49-9228-7EBF7F038F9D}" dt="2018-11-14T15:56:42.279" v="640" actId="1036"/>
          <ac:spMkLst>
            <pc:docMk/>
            <pc:sldMk cId="0" sldId="319"/>
            <ac:spMk id="81923" creationId="{DD9C21F6-DCA4-4C48-BD0B-67641F674F64}"/>
          </ac:spMkLst>
        </pc:spChg>
      </pc:sldChg>
      <pc:sldChg chg="modSp modTransition">
        <pc:chgData name="Ahmad Fariz Ali" userId="2ff2b29acfbf9cc8" providerId="LiveId" clId="{F4594E29-8F25-8A49-9228-7EBF7F038F9D}" dt="2018-11-14T17:56:10.198" v="1088"/>
        <pc:sldMkLst>
          <pc:docMk/>
          <pc:sldMk cId="0" sldId="320"/>
        </pc:sldMkLst>
        <pc:spChg chg="mod">
          <ac:chgData name="Ahmad Fariz Ali" userId="2ff2b29acfbf9cc8" providerId="LiveId" clId="{F4594E29-8F25-8A49-9228-7EBF7F038F9D}" dt="2018-11-14T15:56:33.887" v="634" actId="404"/>
          <ac:spMkLst>
            <pc:docMk/>
            <pc:sldMk cId="0" sldId="320"/>
            <ac:spMk id="82946" creationId="{C90C2166-DF27-CB42-B1D8-1B7122ADB1B6}"/>
          </ac:spMkLst>
        </pc:spChg>
        <pc:spChg chg="mod">
          <ac:chgData name="Ahmad Fariz Ali" userId="2ff2b29acfbf9cc8" providerId="LiveId" clId="{F4594E29-8F25-8A49-9228-7EBF7F038F9D}" dt="2018-11-14T15:56:08.864" v="603" actId="1036"/>
          <ac:spMkLst>
            <pc:docMk/>
            <pc:sldMk cId="0" sldId="320"/>
            <ac:spMk id="82947" creationId="{BD7F078C-8227-1244-8ED9-BAFDA133B341}"/>
          </ac:spMkLst>
        </pc:spChg>
      </pc:sldChg>
      <pc:sldChg chg="modSp modTransition">
        <pc:chgData name="Ahmad Fariz Ali" userId="2ff2b29acfbf9cc8" providerId="LiveId" clId="{F4594E29-8F25-8A49-9228-7EBF7F038F9D}" dt="2018-11-14T17:56:10.198" v="1088"/>
        <pc:sldMkLst>
          <pc:docMk/>
          <pc:sldMk cId="0" sldId="321"/>
        </pc:sldMkLst>
        <pc:spChg chg="mod">
          <ac:chgData name="Ahmad Fariz Ali" userId="2ff2b29acfbf9cc8" providerId="LiveId" clId="{F4594E29-8F25-8A49-9228-7EBF7F038F9D}" dt="2018-11-14T15:57:10.808" v="659" actId="1036"/>
          <ac:spMkLst>
            <pc:docMk/>
            <pc:sldMk cId="0" sldId="321"/>
            <ac:spMk id="83970" creationId="{6F8AF810-F86F-9648-B248-79DA0BEEBFBC}"/>
          </ac:spMkLst>
        </pc:spChg>
        <pc:spChg chg="mod">
          <ac:chgData name="Ahmad Fariz Ali" userId="2ff2b29acfbf9cc8" providerId="LiveId" clId="{F4594E29-8F25-8A49-9228-7EBF7F038F9D}" dt="2018-11-14T15:57:14.028" v="663" actId="1035"/>
          <ac:spMkLst>
            <pc:docMk/>
            <pc:sldMk cId="0" sldId="321"/>
            <ac:spMk id="83971" creationId="{ACF640FE-BD80-4F42-AC50-5C2723082DE5}"/>
          </ac:spMkLst>
        </pc:spChg>
      </pc:sldChg>
      <pc:sldChg chg="modTransition">
        <pc:chgData name="Ahmad Fariz Ali" userId="2ff2b29acfbf9cc8" providerId="LiveId" clId="{F4594E29-8F25-8A49-9228-7EBF7F038F9D}" dt="2018-11-14T17:56:10.198" v="1088"/>
        <pc:sldMkLst>
          <pc:docMk/>
          <pc:sldMk cId="0" sldId="322"/>
        </pc:sldMkLst>
      </pc:sldChg>
      <pc:sldChg chg="modTransition">
        <pc:chgData name="Ahmad Fariz Ali" userId="2ff2b29acfbf9cc8" providerId="LiveId" clId="{F4594E29-8F25-8A49-9228-7EBF7F038F9D}" dt="2018-11-14T17:56:10.198" v="1088"/>
        <pc:sldMkLst>
          <pc:docMk/>
          <pc:sldMk cId="0" sldId="323"/>
        </pc:sldMkLst>
      </pc:sldChg>
      <pc:sldChg chg="modSp modTransition">
        <pc:chgData name="Ahmad Fariz Ali" userId="2ff2b29acfbf9cc8" providerId="LiveId" clId="{F4594E29-8F25-8A49-9228-7EBF7F038F9D}" dt="2018-11-14T17:56:10.198" v="1088"/>
        <pc:sldMkLst>
          <pc:docMk/>
          <pc:sldMk cId="0" sldId="324"/>
        </pc:sldMkLst>
        <pc:spChg chg="mod">
          <ac:chgData name="Ahmad Fariz Ali" userId="2ff2b29acfbf9cc8" providerId="LiveId" clId="{F4594E29-8F25-8A49-9228-7EBF7F038F9D}" dt="2018-10-31T13:58:51.299" v="81" actId="207"/>
          <ac:spMkLst>
            <pc:docMk/>
            <pc:sldMk cId="0" sldId="324"/>
            <ac:spMk id="87043" creationId="{0E39F853-699A-A749-A1CB-314A5EF9B0EE}"/>
          </ac:spMkLst>
        </pc:spChg>
      </pc:sldChg>
      <pc:sldChg chg="addSp delSp modSp">
        <pc:chgData name="Ahmad Fariz Ali" userId="2ff2b29acfbf9cc8" providerId="LiveId" clId="{F4594E29-8F25-8A49-9228-7EBF7F038F9D}" dt="2018-11-25T13:30:39.146" v="1296"/>
        <pc:sldMkLst>
          <pc:docMk/>
          <pc:sldMk cId="0" sldId="325"/>
        </pc:sldMkLst>
        <pc:spChg chg="add del mod">
          <ac:chgData name="Ahmad Fariz Ali" userId="2ff2b29acfbf9cc8" providerId="LiveId" clId="{F4594E29-8F25-8A49-9228-7EBF7F038F9D}" dt="2018-11-19T06:05:08.371" v="1227"/>
          <ac:spMkLst>
            <pc:docMk/>
            <pc:sldMk cId="0" sldId="325"/>
            <ac:spMk id="2" creationId="{63A1A832-22D4-5E40-92C7-1DDE4927D5C9}"/>
          </ac:spMkLst>
        </pc:spChg>
        <pc:spChg chg="add del">
          <ac:chgData name="Ahmad Fariz Ali" userId="2ff2b29acfbf9cc8" providerId="LiveId" clId="{F4594E29-8F25-8A49-9228-7EBF7F038F9D}" dt="2018-11-25T13:30:39.146" v="1296"/>
          <ac:spMkLst>
            <pc:docMk/>
            <pc:sldMk cId="0" sldId="325"/>
            <ac:spMk id="4" creationId="{72DFB6F5-C389-CC45-A245-99F0CC92B9A9}"/>
          </ac:spMkLst>
        </pc:spChg>
      </pc:sldChg>
      <pc:sldChg chg="modSp">
        <pc:chgData name="Ahmad Fariz Ali" userId="2ff2b29acfbf9cc8" providerId="LiveId" clId="{F4594E29-8F25-8A49-9228-7EBF7F038F9D}" dt="2018-11-14T17:56:49.536" v="1089" actId="20577"/>
        <pc:sldMkLst>
          <pc:docMk/>
          <pc:sldMk cId="0" sldId="326"/>
        </pc:sldMkLst>
        <pc:spChg chg="mod">
          <ac:chgData name="Ahmad Fariz Ali" userId="2ff2b29acfbf9cc8" providerId="LiveId" clId="{F4594E29-8F25-8A49-9228-7EBF7F038F9D}" dt="2018-11-14T17:56:49.536" v="1089" actId="20577"/>
          <ac:spMkLst>
            <pc:docMk/>
            <pc:sldMk cId="0" sldId="326"/>
            <ac:spMk id="90115" creationId="{B2E8453A-05BE-C146-85E7-8BB9732ACFC1}"/>
          </ac:spMkLst>
        </pc:spChg>
      </pc:sldChg>
      <pc:sldChg chg="modTransition">
        <pc:chgData name="Ahmad Fariz Ali" userId="2ff2b29acfbf9cc8" providerId="LiveId" clId="{F4594E29-8F25-8A49-9228-7EBF7F038F9D}" dt="2018-11-14T17:57:22.523" v="1090"/>
        <pc:sldMkLst>
          <pc:docMk/>
          <pc:sldMk cId="0" sldId="327"/>
        </pc:sldMkLst>
      </pc:sldChg>
      <pc:sldChg chg="modTransition">
        <pc:chgData name="Ahmad Fariz Ali" userId="2ff2b29acfbf9cc8" providerId="LiveId" clId="{F4594E29-8F25-8A49-9228-7EBF7F038F9D}" dt="2018-11-14T17:57:22.523" v="1090"/>
        <pc:sldMkLst>
          <pc:docMk/>
          <pc:sldMk cId="0" sldId="328"/>
        </pc:sldMkLst>
      </pc:sldChg>
      <pc:sldChg chg="modSp">
        <pc:chgData name="Ahmad Fariz Ali" userId="2ff2b29acfbf9cc8" providerId="LiveId" clId="{F4594E29-8F25-8A49-9228-7EBF7F038F9D}" dt="2018-11-14T17:57:30.800" v="1093" actId="20577"/>
        <pc:sldMkLst>
          <pc:docMk/>
          <pc:sldMk cId="0" sldId="329"/>
        </pc:sldMkLst>
        <pc:spChg chg="mod">
          <ac:chgData name="Ahmad Fariz Ali" userId="2ff2b29acfbf9cc8" providerId="LiveId" clId="{F4594E29-8F25-8A49-9228-7EBF7F038F9D}" dt="2018-11-14T17:57:30.800" v="1093" actId="20577"/>
          <ac:spMkLst>
            <pc:docMk/>
            <pc:sldMk cId="0" sldId="329"/>
            <ac:spMk id="94210" creationId="{1095CB5A-1C6B-D345-96F8-3655C4F9C956}"/>
          </ac:spMkLst>
        </pc:spChg>
      </pc:sldChg>
      <pc:sldChg chg="addSp delSp modSp">
        <pc:chgData name="Ahmad Fariz Ali" userId="2ff2b29acfbf9cc8" providerId="LiveId" clId="{F4594E29-8F25-8A49-9228-7EBF7F038F9D}" dt="2018-11-14T17:57:37.465" v="1096" actId="20577"/>
        <pc:sldMkLst>
          <pc:docMk/>
          <pc:sldMk cId="0" sldId="330"/>
        </pc:sldMkLst>
        <pc:spChg chg="mod">
          <ac:chgData name="Ahmad Fariz Ali" userId="2ff2b29acfbf9cc8" providerId="LiveId" clId="{F4594E29-8F25-8A49-9228-7EBF7F038F9D}" dt="2018-11-14T17:57:37.465" v="1096" actId="20577"/>
          <ac:spMkLst>
            <pc:docMk/>
            <pc:sldMk cId="0" sldId="330"/>
            <ac:spMk id="7" creationId="{EBE8BAB9-A04B-4920-AE0F-54AF8AC0785F}"/>
          </ac:spMkLst>
        </pc:spChg>
        <pc:grpChg chg="add del">
          <ac:chgData name="Ahmad Fariz Ali" userId="2ff2b29acfbf9cc8" providerId="LiveId" clId="{F4594E29-8F25-8A49-9228-7EBF7F038F9D}" dt="2018-11-14T17:09:51.154" v="670" actId="478"/>
          <ac:grpSpMkLst>
            <pc:docMk/>
            <pc:sldMk cId="0" sldId="330"/>
            <ac:grpSpMk id="95234" creationId="{5CCF4857-C922-1B4E-B11C-88159466BD37}"/>
          </ac:grpSpMkLst>
        </pc:grpChg>
        <pc:picChg chg="add del mod">
          <ac:chgData name="Ahmad Fariz Ali" userId="2ff2b29acfbf9cc8" providerId="LiveId" clId="{F4594E29-8F25-8A49-9228-7EBF7F038F9D}" dt="2018-11-14T17:09:43.937" v="668"/>
          <ac:picMkLst>
            <pc:docMk/>
            <pc:sldMk cId="0" sldId="330"/>
            <ac:picMk id="8" creationId="{51EDAB0B-A5B7-6B42-BC0A-7E296C182D52}"/>
          </ac:picMkLst>
        </pc:picChg>
        <pc:picChg chg="add">
          <ac:chgData name="Ahmad Fariz Ali" userId="2ff2b29acfbf9cc8" providerId="LiveId" clId="{F4594E29-8F25-8A49-9228-7EBF7F038F9D}" dt="2018-11-14T17:09:52.153" v="671"/>
          <ac:picMkLst>
            <pc:docMk/>
            <pc:sldMk cId="0" sldId="330"/>
            <ac:picMk id="9" creationId="{E070EE5C-CF01-9943-9B7A-1BFA35BA3E23}"/>
          </ac:picMkLst>
        </pc:picChg>
      </pc:sldChg>
      <pc:sldChg chg="del">
        <pc:chgData name="Ahmad Fariz Ali" userId="2ff2b29acfbf9cc8" providerId="LiveId" clId="{F4594E29-8F25-8A49-9228-7EBF7F038F9D}" dt="2018-11-14T17:10:09.614" v="672" actId="2696"/>
        <pc:sldMkLst>
          <pc:docMk/>
          <pc:sldMk cId="0" sldId="331"/>
        </pc:sldMkLst>
      </pc:sldChg>
      <pc:sldChg chg="addSp delSp">
        <pc:chgData name="Ahmad Fariz Ali" userId="2ff2b29acfbf9cc8" providerId="LiveId" clId="{F4594E29-8F25-8A49-9228-7EBF7F038F9D}" dt="2018-11-15T02:08:33.019" v="1160"/>
        <pc:sldMkLst>
          <pc:docMk/>
          <pc:sldMk cId="0" sldId="332"/>
        </pc:sldMkLst>
        <pc:spChg chg="add del">
          <ac:chgData name="Ahmad Fariz Ali" userId="2ff2b29acfbf9cc8" providerId="LiveId" clId="{F4594E29-8F25-8A49-9228-7EBF7F038F9D}" dt="2018-11-15T02:08:33.019" v="1160"/>
          <ac:spMkLst>
            <pc:docMk/>
            <pc:sldMk cId="0" sldId="332"/>
            <ac:spMk id="4" creationId="{BA96535A-53E8-FE44-9B7F-6C79D2A5EAB2}"/>
          </ac:spMkLst>
        </pc:spChg>
      </pc:sldChg>
      <pc:sldChg chg="modSp">
        <pc:chgData name="Ahmad Fariz Ali" userId="2ff2b29acfbf9cc8" providerId="LiveId" clId="{F4594E29-8F25-8A49-9228-7EBF7F038F9D}" dt="2018-11-19T04:32:08.696" v="1204" actId="255"/>
        <pc:sldMkLst>
          <pc:docMk/>
          <pc:sldMk cId="0" sldId="333"/>
        </pc:sldMkLst>
        <pc:spChg chg="mod">
          <ac:chgData name="Ahmad Fariz Ali" userId="2ff2b29acfbf9cc8" providerId="LiveId" clId="{F4594E29-8F25-8A49-9228-7EBF7F038F9D}" dt="2018-11-19T04:32:08.696" v="1204" actId="255"/>
          <ac:spMkLst>
            <pc:docMk/>
            <pc:sldMk cId="0" sldId="333"/>
            <ac:spMk id="98307" creationId="{2128B880-CAF0-EE49-BC5A-B42416400311}"/>
          </ac:spMkLst>
        </pc:spChg>
      </pc:sldChg>
      <pc:sldChg chg="modSp">
        <pc:chgData name="Ahmad Fariz Ali" userId="2ff2b29acfbf9cc8" providerId="LiveId" clId="{F4594E29-8F25-8A49-9228-7EBF7F038F9D}" dt="2018-11-21T23:23:56.344" v="1294" actId="208"/>
        <pc:sldMkLst>
          <pc:docMk/>
          <pc:sldMk cId="0" sldId="334"/>
        </pc:sldMkLst>
        <pc:spChg chg="mod">
          <ac:chgData name="Ahmad Fariz Ali" userId="2ff2b29acfbf9cc8" providerId="LiveId" clId="{F4594E29-8F25-8A49-9228-7EBF7F038F9D}" dt="2018-11-21T23:23:50.914" v="1293" actId="207"/>
          <ac:spMkLst>
            <pc:docMk/>
            <pc:sldMk cId="0" sldId="334"/>
            <ac:spMk id="100358" creationId="{F0949B96-95FD-CE47-9847-B343E9161886}"/>
          </ac:spMkLst>
        </pc:spChg>
        <pc:spChg chg="mod">
          <ac:chgData name="Ahmad Fariz Ali" userId="2ff2b29acfbf9cc8" providerId="LiveId" clId="{F4594E29-8F25-8A49-9228-7EBF7F038F9D}" dt="2018-11-21T23:23:56.344" v="1294" actId="208"/>
          <ac:spMkLst>
            <pc:docMk/>
            <pc:sldMk cId="0" sldId="334"/>
            <ac:spMk id="100359" creationId="{A1EEFF1F-C420-BB49-9256-3D9B3D9F2A24}"/>
          </ac:spMkLst>
        </pc:spChg>
        <pc:spChg chg="mod">
          <ac:chgData name="Ahmad Fariz Ali" userId="2ff2b29acfbf9cc8" providerId="LiveId" clId="{F4594E29-8F25-8A49-9228-7EBF7F038F9D}" dt="2018-11-21T23:23:56.344" v="1294" actId="208"/>
          <ac:spMkLst>
            <pc:docMk/>
            <pc:sldMk cId="0" sldId="334"/>
            <ac:spMk id="100360" creationId="{613D2801-8480-FE4D-9408-2BF2B57BFDC0}"/>
          </ac:spMkLst>
        </pc:spChg>
      </pc:sldChg>
      <pc:sldChg chg="modSp modTransition">
        <pc:chgData name="Ahmad Fariz Ali" userId="2ff2b29acfbf9cc8" providerId="LiveId" clId="{F4594E29-8F25-8A49-9228-7EBF7F038F9D}" dt="2018-11-21T23:10:52.230" v="1228"/>
        <pc:sldMkLst>
          <pc:docMk/>
          <pc:sldMk cId="0" sldId="336"/>
        </pc:sldMkLst>
        <pc:spChg chg="mod">
          <ac:chgData name="Ahmad Fariz Ali" userId="2ff2b29acfbf9cc8" providerId="LiveId" clId="{F4594E29-8F25-8A49-9228-7EBF7F038F9D}" dt="2018-11-19T04:30:11.960" v="1188" actId="255"/>
          <ac:spMkLst>
            <pc:docMk/>
            <pc:sldMk cId="0" sldId="336"/>
            <ac:spMk id="102403" creationId="{8FB780D8-52BE-4B42-AFE5-B20249AF3766}"/>
          </ac:spMkLst>
        </pc:spChg>
      </pc:sldChg>
      <pc:sldChg chg="add">
        <pc:chgData name="Ahmad Fariz Ali" userId="2ff2b29acfbf9cc8" providerId="LiveId" clId="{F4594E29-8F25-8A49-9228-7EBF7F038F9D}" dt="2018-11-14T18:01:47.860" v="1158"/>
        <pc:sldMkLst>
          <pc:docMk/>
          <pc:sldMk cId="1581280502" sldId="337"/>
        </pc:sldMkLst>
      </pc:sldChg>
      <pc:sldChg chg="del">
        <pc:chgData name="Ahmad Fariz Ali" userId="2ff2b29acfbf9cc8" providerId="LiveId" clId="{F4594E29-8F25-8A49-9228-7EBF7F038F9D}" dt="2018-11-14T18:01:43.965" v="1152" actId="2696"/>
        <pc:sldMkLst>
          <pc:docMk/>
          <pc:sldMk cId="1581280502" sldId="337"/>
        </pc:sldMkLst>
      </pc:sldChg>
      <pc:sldChg chg="add">
        <pc:chgData name="Ahmad Fariz Ali" userId="2ff2b29acfbf9cc8" providerId="LiveId" clId="{F4594E29-8F25-8A49-9228-7EBF7F038F9D}" dt="2018-11-14T18:01:47.860" v="1158"/>
        <pc:sldMkLst>
          <pc:docMk/>
          <pc:sldMk cId="1369491185" sldId="338"/>
        </pc:sldMkLst>
      </pc:sldChg>
      <pc:sldChg chg="modSp del">
        <pc:chgData name="Ahmad Fariz Ali" userId="2ff2b29acfbf9cc8" providerId="LiveId" clId="{F4594E29-8F25-8A49-9228-7EBF7F038F9D}" dt="2018-11-14T18:01:43.975" v="1153" actId="2696"/>
        <pc:sldMkLst>
          <pc:docMk/>
          <pc:sldMk cId="1369491185" sldId="338"/>
        </pc:sldMkLst>
        <pc:spChg chg="mod">
          <ac:chgData name="Ahmad Fariz Ali" userId="2ff2b29acfbf9cc8" providerId="LiveId" clId="{F4594E29-8F25-8A49-9228-7EBF7F038F9D}" dt="2018-11-14T17:38:44.756" v="1021" actId="1035"/>
          <ac:spMkLst>
            <pc:docMk/>
            <pc:sldMk cId="1369491185" sldId="338"/>
            <ac:spMk id="105474" creationId="{F0A41589-F91F-C449-9D7C-7C9841135D49}"/>
          </ac:spMkLst>
        </pc:spChg>
        <pc:spChg chg="mod">
          <ac:chgData name="Ahmad Fariz Ali" userId="2ff2b29acfbf9cc8" providerId="LiveId" clId="{F4594E29-8F25-8A49-9228-7EBF7F038F9D}" dt="2018-11-14T17:39:10.352" v="1024" actId="207"/>
          <ac:spMkLst>
            <pc:docMk/>
            <pc:sldMk cId="1369491185" sldId="338"/>
            <ac:spMk id="105475" creationId="{391766C8-E992-EE48-85BC-F44E6C2AF801}"/>
          </ac:spMkLst>
        </pc:spChg>
      </pc:sldChg>
      <pc:sldChg chg="modSp del">
        <pc:chgData name="Ahmad Fariz Ali" userId="2ff2b29acfbf9cc8" providerId="LiveId" clId="{F4594E29-8F25-8A49-9228-7EBF7F038F9D}" dt="2018-11-14T18:01:43.984" v="1154" actId="2696"/>
        <pc:sldMkLst>
          <pc:docMk/>
          <pc:sldMk cId="124909836" sldId="339"/>
        </pc:sldMkLst>
        <pc:spChg chg="mod">
          <ac:chgData name="Ahmad Fariz Ali" userId="2ff2b29acfbf9cc8" providerId="LiveId" clId="{F4594E29-8F25-8A49-9228-7EBF7F038F9D}" dt="2018-11-14T17:39:27.567" v="1025" actId="255"/>
          <ac:spMkLst>
            <pc:docMk/>
            <pc:sldMk cId="124909836" sldId="339"/>
            <ac:spMk id="107523" creationId="{E5899C60-3751-DA48-94B6-2B22E1F8B402}"/>
          </ac:spMkLst>
        </pc:spChg>
      </pc:sldChg>
      <pc:sldChg chg="add">
        <pc:chgData name="Ahmad Fariz Ali" userId="2ff2b29acfbf9cc8" providerId="LiveId" clId="{F4594E29-8F25-8A49-9228-7EBF7F038F9D}" dt="2018-11-14T18:01:47.860" v="1158"/>
        <pc:sldMkLst>
          <pc:docMk/>
          <pc:sldMk cId="124909836" sldId="339"/>
        </pc:sldMkLst>
      </pc:sldChg>
      <pc:sldChg chg="del">
        <pc:chgData name="Ahmad Fariz Ali" userId="2ff2b29acfbf9cc8" providerId="LiveId" clId="{F4594E29-8F25-8A49-9228-7EBF7F038F9D}" dt="2018-11-14T18:01:43.990" v="1155" actId="2696"/>
        <pc:sldMkLst>
          <pc:docMk/>
          <pc:sldMk cId="2403520583" sldId="340"/>
        </pc:sldMkLst>
      </pc:sldChg>
      <pc:sldChg chg="add">
        <pc:chgData name="Ahmad Fariz Ali" userId="2ff2b29acfbf9cc8" providerId="LiveId" clId="{F4594E29-8F25-8A49-9228-7EBF7F038F9D}" dt="2018-11-14T18:01:47.860" v="1158"/>
        <pc:sldMkLst>
          <pc:docMk/>
          <pc:sldMk cId="2403520583" sldId="340"/>
        </pc:sldMkLst>
      </pc:sldChg>
      <pc:sldChg chg="add">
        <pc:chgData name="Ahmad Fariz Ali" userId="2ff2b29acfbf9cc8" providerId="LiveId" clId="{F4594E29-8F25-8A49-9228-7EBF7F038F9D}" dt="2018-11-14T18:01:47.860" v="1158"/>
        <pc:sldMkLst>
          <pc:docMk/>
          <pc:sldMk cId="2004544645" sldId="341"/>
        </pc:sldMkLst>
      </pc:sldChg>
      <pc:sldChg chg="del">
        <pc:chgData name="Ahmad Fariz Ali" userId="2ff2b29acfbf9cc8" providerId="LiveId" clId="{F4594E29-8F25-8A49-9228-7EBF7F038F9D}" dt="2018-11-14T18:01:43.997" v="1156" actId="2696"/>
        <pc:sldMkLst>
          <pc:docMk/>
          <pc:sldMk cId="2004544645" sldId="341"/>
        </pc:sldMkLst>
      </pc:sldChg>
      <pc:sldChg chg="modSp del modTransition">
        <pc:chgData name="Ahmad Fariz Ali" userId="2ff2b29acfbf9cc8" providerId="LiveId" clId="{F4594E29-8F25-8A49-9228-7EBF7F038F9D}" dt="2018-11-14T18:01:44.007" v="1157" actId="2696"/>
        <pc:sldMkLst>
          <pc:docMk/>
          <pc:sldMk cId="3308629810" sldId="342"/>
        </pc:sldMkLst>
        <pc:spChg chg="mod">
          <ac:chgData name="Ahmad Fariz Ali" userId="2ff2b29acfbf9cc8" providerId="LiveId" clId="{F4594E29-8F25-8A49-9228-7EBF7F038F9D}" dt="2018-10-31T14:09:22.222" v="84" actId="115"/>
          <ac:spMkLst>
            <pc:docMk/>
            <pc:sldMk cId="3308629810" sldId="342"/>
            <ac:spMk id="111619" creationId="{C7236DE2-D4F7-924A-82F2-601AE0AC6388}"/>
          </ac:spMkLst>
        </pc:spChg>
      </pc:sldChg>
      <pc:sldChg chg="add">
        <pc:chgData name="Ahmad Fariz Ali" userId="2ff2b29acfbf9cc8" providerId="LiveId" clId="{F4594E29-8F25-8A49-9228-7EBF7F038F9D}" dt="2018-11-14T18:01:47.860" v="1158"/>
        <pc:sldMkLst>
          <pc:docMk/>
          <pc:sldMk cId="3308629810" sldId="342"/>
        </pc:sldMkLst>
      </pc:sldChg>
      <pc:sldChg chg="modSp">
        <pc:chgData name="Ahmad Fariz Ali" userId="2ff2b29acfbf9cc8" providerId="LiveId" clId="{F4594E29-8F25-8A49-9228-7EBF7F038F9D}" dt="2018-11-19T05:15:39.625" v="1209" actId="948"/>
        <pc:sldMkLst>
          <pc:docMk/>
          <pc:sldMk cId="0" sldId="344"/>
        </pc:sldMkLst>
        <pc:spChg chg="mod">
          <ac:chgData name="Ahmad Fariz Ali" userId="2ff2b29acfbf9cc8" providerId="LiveId" clId="{F4594E29-8F25-8A49-9228-7EBF7F038F9D}" dt="2018-11-19T05:15:39.625" v="1209" actId="948"/>
          <ac:spMkLst>
            <pc:docMk/>
            <pc:sldMk cId="0" sldId="344"/>
            <ac:spMk id="114691" creationId="{279C138A-61FC-AF4F-AB4D-C81F8A1EED72}"/>
          </ac:spMkLst>
        </pc:spChg>
      </pc:sldChg>
      <pc:sldChg chg="modSp">
        <pc:chgData name="Ahmad Fariz Ali" userId="2ff2b29acfbf9cc8" providerId="LiveId" clId="{F4594E29-8F25-8A49-9228-7EBF7F038F9D}" dt="2018-11-19T05:16:36.900" v="1215" actId="948"/>
        <pc:sldMkLst>
          <pc:docMk/>
          <pc:sldMk cId="0" sldId="345"/>
        </pc:sldMkLst>
        <pc:spChg chg="mod">
          <ac:chgData name="Ahmad Fariz Ali" userId="2ff2b29acfbf9cc8" providerId="LiveId" clId="{F4594E29-8F25-8A49-9228-7EBF7F038F9D}" dt="2018-11-19T05:16:36.900" v="1215" actId="948"/>
          <ac:spMkLst>
            <pc:docMk/>
            <pc:sldMk cId="0" sldId="345"/>
            <ac:spMk id="116739" creationId="{C14BE00B-1497-364C-BF46-A4E7DA0755CD}"/>
          </ac:spMkLst>
        </pc:spChg>
      </pc:sldChg>
      <pc:sldChg chg="modSp">
        <pc:chgData name="Ahmad Fariz Ali" userId="2ff2b29acfbf9cc8" providerId="LiveId" clId="{F4594E29-8F25-8A49-9228-7EBF7F038F9D}" dt="2018-10-31T14:13:58.260" v="98" actId="20577"/>
        <pc:sldMkLst>
          <pc:docMk/>
          <pc:sldMk cId="0" sldId="346"/>
        </pc:sldMkLst>
        <pc:spChg chg="mod">
          <ac:chgData name="Ahmad Fariz Ali" userId="2ff2b29acfbf9cc8" providerId="LiveId" clId="{F4594E29-8F25-8A49-9228-7EBF7F038F9D}" dt="2018-10-31T14:13:58.260" v="98" actId="20577"/>
          <ac:spMkLst>
            <pc:docMk/>
            <pc:sldMk cId="0" sldId="346"/>
            <ac:spMk id="118797" creationId="{502EA10D-F93F-8245-B262-225C39B47513}"/>
          </ac:spMkLst>
        </pc:spChg>
      </pc:sldChg>
      <pc:sldChg chg="modSp">
        <pc:chgData name="Ahmad Fariz Ali" userId="2ff2b29acfbf9cc8" providerId="LiveId" clId="{F4594E29-8F25-8A49-9228-7EBF7F038F9D}" dt="2018-11-19T05:18:08.635" v="1219" actId="113"/>
        <pc:sldMkLst>
          <pc:docMk/>
          <pc:sldMk cId="0" sldId="349"/>
        </pc:sldMkLst>
        <pc:spChg chg="mod">
          <ac:chgData name="Ahmad Fariz Ali" userId="2ff2b29acfbf9cc8" providerId="LiveId" clId="{F4594E29-8F25-8A49-9228-7EBF7F038F9D}" dt="2018-11-19T05:18:08.635" v="1219" actId="113"/>
          <ac:spMkLst>
            <pc:docMk/>
            <pc:sldMk cId="0" sldId="349"/>
            <ac:spMk id="121859" creationId="{AB32583A-76DB-C642-8985-03678CD7492C}"/>
          </ac:spMkLst>
        </pc:spChg>
      </pc:sldChg>
      <pc:sldChg chg="modSp">
        <pc:chgData name="Ahmad Fariz Ali" userId="2ff2b29acfbf9cc8" providerId="LiveId" clId="{F4594E29-8F25-8A49-9228-7EBF7F038F9D}" dt="2018-11-19T05:18:44.795" v="1224" actId="15"/>
        <pc:sldMkLst>
          <pc:docMk/>
          <pc:sldMk cId="0" sldId="350"/>
        </pc:sldMkLst>
        <pc:spChg chg="mod">
          <ac:chgData name="Ahmad Fariz Ali" userId="2ff2b29acfbf9cc8" providerId="LiveId" clId="{F4594E29-8F25-8A49-9228-7EBF7F038F9D}" dt="2018-11-19T05:18:44.795" v="1224" actId="15"/>
          <ac:spMkLst>
            <pc:docMk/>
            <pc:sldMk cId="0" sldId="350"/>
            <ac:spMk id="123907" creationId="{655618FE-047D-3D4F-9FD0-F5E800B23C70}"/>
          </ac:spMkLst>
        </pc:spChg>
      </pc:sldChg>
      <pc:sldChg chg="del">
        <pc:chgData name="Ahmad Fariz Ali" userId="2ff2b29acfbf9cc8" providerId="LiveId" clId="{F4594E29-8F25-8A49-9228-7EBF7F038F9D}" dt="2018-10-31T14:16:24.041" v="99" actId="2696"/>
        <pc:sldMkLst>
          <pc:docMk/>
          <pc:sldMk cId="0" sldId="351"/>
        </pc:sldMkLst>
      </pc:sldChg>
      <pc:sldChg chg="del">
        <pc:chgData name="Ahmad Fariz Ali" userId="2ff2b29acfbf9cc8" providerId="LiveId" clId="{F4594E29-8F25-8A49-9228-7EBF7F038F9D}" dt="2018-10-31T14:16:24.077" v="100" actId="2696"/>
        <pc:sldMkLst>
          <pc:docMk/>
          <pc:sldMk cId="0" sldId="352"/>
        </pc:sldMkLst>
      </pc:sldChg>
      <pc:sldChg chg="modTransition">
        <pc:chgData name="Ahmad Fariz Ali" userId="2ff2b29acfbf9cc8" providerId="LiveId" clId="{F4594E29-8F25-8A49-9228-7EBF7F038F9D}" dt="2018-11-14T14:58:18.407" v="220"/>
        <pc:sldMkLst>
          <pc:docMk/>
          <pc:sldMk cId="3698868276" sldId="353"/>
        </pc:sldMkLst>
      </pc:sldChg>
      <pc:sldChg chg="modTransition">
        <pc:chgData name="Ahmad Fariz Ali" userId="2ff2b29acfbf9cc8" providerId="LiveId" clId="{F4594E29-8F25-8A49-9228-7EBF7F038F9D}" dt="2018-11-14T14:58:18.407" v="220"/>
        <pc:sldMkLst>
          <pc:docMk/>
          <pc:sldMk cId="3833401198" sldId="354"/>
        </pc:sldMkLst>
      </pc:sldChg>
      <pc:sldChg chg="modTransition">
        <pc:chgData name="Ahmad Fariz Ali" userId="2ff2b29acfbf9cc8" providerId="LiveId" clId="{F4594E29-8F25-8A49-9228-7EBF7F038F9D}" dt="2018-11-14T14:58:18.407" v="220"/>
        <pc:sldMkLst>
          <pc:docMk/>
          <pc:sldMk cId="842140630" sldId="355"/>
        </pc:sldMkLst>
      </pc:sldChg>
      <pc:sldChg chg="modSp">
        <pc:chgData name="Ahmad Fariz Ali" userId="2ff2b29acfbf9cc8" providerId="LiveId" clId="{F4594E29-8F25-8A49-9228-7EBF7F038F9D}" dt="2018-11-14T14:48:04.868" v="123" actId="255"/>
        <pc:sldMkLst>
          <pc:docMk/>
          <pc:sldMk cId="1850187893" sldId="356"/>
        </pc:sldMkLst>
        <pc:spChg chg="mod">
          <ac:chgData name="Ahmad Fariz Ali" userId="2ff2b29acfbf9cc8" providerId="LiveId" clId="{F4594E29-8F25-8A49-9228-7EBF7F038F9D}" dt="2018-11-14T14:48:04.868" v="123" actId="255"/>
          <ac:spMkLst>
            <pc:docMk/>
            <pc:sldMk cId="1850187893" sldId="356"/>
            <ac:spMk id="5" creationId="{00000000-0000-0000-0000-000000000000}"/>
          </ac:spMkLst>
        </pc:spChg>
      </pc:sldChg>
      <pc:sldChg chg="add">
        <pc:chgData name="Ahmad Fariz Ali" userId="2ff2b29acfbf9cc8" providerId="LiveId" clId="{F4594E29-8F25-8A49-9228-7EBF7F038F9D}" dt="2018-11-14T14:58:22.141" v="221"/>
        <pc:sldMkLst>
          <pc:docMk/>
          <pc:sldMk cId="1552427508" sldId="522"/>
        </pc:sldMkLst>
      </pc:sldChg>
      <pc:sldChg chg="addSp delSp modSp add">
        <pc:chgData name="Ahmad Fariz Ali" userId="2ff2b29acfbf9cc8" providerId="LiveId" clId="{F4594E29-8F25-8A49-9228-7EBF7F038F9D}" dt="2018-11-14T15:24:39.760" v="334" actId="1076"/>
        <pc:sldMkLst>
          <pc:docMk/>
          <pc:sldMk cId="481442553" sldId="523"/>
        </pc:sldMkLst>
        <pc:spChg chg="mod">
          <ac:chgData name="Ahmad Fariz Ali" userId="2ff2b29acfbf9cc8" providerId="LiveId" clId="{F4594E29-8F25-8A49-9228-7EBF7F038F9D}" dt="2018-11-14T15:10:20.866" v="297" actId="20577"/>
          <ac:spMkLst>
            <pc:docMk/>
            <pc:sldMk cId="481442553" sldId="523"/>
            <ac:spMk id="2" creationId="{7C6FB742-BA33-1448-9DFA-A657C5101D22}"/>
          </ac:spMkLst>
        </pc:spChg>
        <pc:spChg chg="del">
          <ac:chgData name="Ahmad Fariz Ali" userId="2ff2b29acfbf9cc8" providerId="LiveId" clId="{F4594E29-8F25-8A49-9228-7EBF7F038F9D}" dt="2018-11-14T15:03:48.967" v="223" actId="931"/>
          <ac:spMkLst>
            <pc:docMk/>
            <pc:sldMk cId="481442553" sldId="523"/>
            <ac:spMk id="3" creationId="{5D0894D7-6EE4-334C-8761-9291AED7D021}"/>
          </ac:spMkLst>
        </pc:spChg>
        <pc:spChg chg="add del mod">
          <ac:chgData name="Ahmad Fariz Ali" userId="2ff2b29acfbf9cc8" providerId="LiveId" clId="{F4594E29-8F25-8A49-9228-7EBF7F038F9D}" dt="2018-11-14T15:06:57.203" v="266"/>
          <ac:spMkLst>
            <pc:docMk/>
            <pc:sldMk cId="481442553" sldId="523"/>
            <ac:spMk id="6" creationId="{267EDCC9-50DC-CD41-9977-10393BF57F52}"/>
          </ac:spMkLst>
        </pc:spChg>
        <pc:spChg chg="add del mod">
          <ac:chgData name="Ahmad Fariz Ali" userId="2ff2b29acfbf9cc8" providerId="LiveId" clId="{F4594E29-8F25-8A49-9228-7EBF7F038F9D}" dt="2018-11-14T15:06:42.028" v="263" actId="478"/>
          <ac:spMkLst>
            <pc:docMk/>
            <pc:sldMk cId="481442553" sldId="523"/>
            <ac:spMk id="7" creationId="{4EE23F76-E112-714E-8E18-00EC4323F1A0}"/>
          </ac:spMkLst>
        </pc:spChg>
        <pc:spChg chg="add del mod">
          <ac:chgData name="Ahmad Fariz Ali" userId="2ff2b29acfbf9cc8" providerId="LiveId" clId="{F4594E29-8F25-8A49-9228-7EBF7F038F9D}" dt="2018-11-14T15:24:27.238" v="331" actId="931"/>
          <ac:spMkLst>
            <pc:docMk/>
            <pc:sldMk cId="481442553" sldId="523"/>
            <ac:spMk id="9" creationId="{82B0A488-5552-4D41-8E06-A69D7C73E107}"/>
          </ac:spMkLst>
        </pc:spChg>
        <pc:picChg chg="add del mod">
          <ac:chgData name="Ahmad Fariz Ali" userId="2ff2b29acfbf9cc8" providerId="LiveId" clId="{F4594E29-8F25-8A49-9228-7EBF7F038F9D}" dt="2018-11-14T15:23:54.273" v="330" actId="478"/>
          <ac:picMkLst>
            <pc:docMk/>
            <pc:sldMk cId="481442553" sldId="523"/>
            <ac:picMk id="5" creationId="{BB00A0CA-E812-6741-8BC2-66204739B199}"/>
          </ac:picMkLst>
        </pc:picChg>
        <pc:picChg chg="add mod">
          <ac:chgData name="Ahmad Fariz Ali" userId="2ff2b29acfbf9cc8" providerId="LiveId" clId="{F4594E29-8F25-8A49-9228-7EBF7F038F9D}" dt="2018-11-14T15:24:39.760" v="334" actId="1076"/>
          <ac:picMkLst>
            <pc:docMk/>
            <pc:sldMk cId="481442553" sldId="523"/>
            <ac:picMk id="11" creationId="{0F8E3326-D183-D948-B37F-A5F108916561}"/>
          </ac:picMkLst>
        </pc:picChg>
      </pc:sldChg>
      <pc:sldChg chg="addSp delSp modSp add">
        <pc:chgData name="Ahmad Fariz Ali" userId="2ff2b29acfbf9cc8" providerId="LiveId" clId="{F4594E29-8F25-8A49-9228-7EBF7F038F9D}" dt="2018-11-14T15:10:40.596" v="298"/>
        <pc:sldMkLst>
          <pc:docMk/>
          <pc:sldMk cId="3839900006" sldId="524"/>
        </pc:sldMkLst>
        <pc:spChg chg="mod">
          <ac:chgData name="Ahmad Fariz Ali" userId="2ff2b29acfbf9cc8" providerId="LiveId" clId="{F4594E29-8F25-8A49-9228-7EBF7F038F9D}" dt="2018-11-14T15:10:40.596" v="298"/>
          <ac:spMkLst>
            <pc:docMk/>
            <pc:sldMk cId="3839900006" sldId="524"/>
            <ac:spMk id="2" creationId="{28B47723-1517-004C-B114-771F0D1AC3E3}"/>
          </ac:spMkLst>
        </pc:spChg>
        <pc:spChg chg="del">
          <ac:chgData name="Ahmad Fariz Ali" userId="2ff2b29acfbf9cc8" providerId="LiveId" clId="{F4594E29-8F25-8A49-9228-7EBF7F038F9D}" dt="2018-11-14T15:07:15.122" v="268"/>
          <ac:spMkLst>
            <pc:docMk/>
            <pc:sldMk cId="3839900006" sldId="524"/>
            <ac:spMk id="3" creationId="{D4060C7B-9079-DC48-9B89-06780AB30AC3}"/>
          </ac:spMkLst>
        </pc:spChg>
        <pc:spChg chg="add mod">
          <ac:chgData name="Ahmad Fariz Ali" userId="2ff2b29acfbf9cc8" providerId="LiveId" clId="{F4594E29-8F25-8A49-9228-7EBF7F038F9D}" dt="2018-11-14T15:09:17.931" v="287" actId="207"/>
          <ac:spMkLst>
            <pc:docMk/>
            <pc:sldMk cId="3839900006" sldId="524"/>
            <ac:spMk id="4" creationId="{73E39B1E-45B1-6B46-B512-17772D9385B1}"/>
          </ac:spMkLst>
        </pc:spChg>
      </pc:sldChg>
      <pc:sldChg chg="modSp add">
        <pc:chgData name="Ahmad Fariz Ali" userId="2ff2b29acfbf9cc8" providerId="LiveId" clId="{F4594E29-8F25-8A49-9228-7EBF7F038F9D}" dt="2018-11-14T15:26:27.674" v="347" actId="404"/>
        <pc:sldMkLst>
          <pc:docMk/>
          <pc:sldMk cId="1925056427" sldId="525"/>
        </pc:sldMkLst>
        <pc:spChg chg="mod">
          <ac:chgData name="Ahmad Fariz Ali" userId="2ff2b29acfbf9cc8" providerId="LiveId" clId="{F4594E29-8F25-8A49-9228-7EBF7F038F9D}" dt="2018-11-14T15:26:27.674" v="347" actId="404"/>
          <ac:spMkLst>
            <pc:docMk/>
            <pc:sldMk cId="1925056427" sldId="525"/>
            <ac:spMk id="2" creationId="{28B47723-1517-004C-B114-771F0D1AC3E3}"/>
          </ac:spMkLst>
        </pc:spChg>
        <pc:spChg chg="mod">
          <ac:chgData name="Ahmad Fariz Ali" userId="2ff2b29acfbf9cc8" providerId="LiveId" clId="{F4594E29-8F25-8A49-9228-7EBF7F038F9D}" dt="2018-11-14T15:12:14.591" v="329" actId="255"/>
          <ac:spMkLst>
            <pc:docMk/>
            <pc:sldMk cId="1925056427" sldId="525"/>
            <ac:spMk id="4" creationId="{73E39B1E-45B1-6B46-B512-17772D9385B1}"/>
          </ac:spMkLst>
        </pc:spChg>
      </pc:sldChg>
      <pc:sldChg chg="addSp delSp modSp add">
        <pc:chgData name="Ahmad Fariz Ali" userId="2ff2b29acfbf9cc8" providerId="LiveId" clId="{F4594E29-8F25-8A49-9228-7EBF7F038F9D}" dt="2018-11-14T15:28:07.191" v="352" actId="14100"/>
        <pc:sldMkLst>
          <pc:docMk/>
          <pc:sldMk cId="638772050" sldId="526"/>
        </pc:sldMkLst>
        <pc:spChg chg="del">
          <ac:chgData name="Ahmad Fariz Ali" userId="2ff2b29acfbf9cc8" providerId="LiveId" clId="{F4594E29-8F25-8A49-9228-7EBF7F038F9D}" dt="2018-11-14T15:26:59.722" v="349" actId="478"/>
          <ac:spMkLst>
            <pc:docMk/>
            <pc:sldMk cId="638772050" sldId="526"/>
            <ac:spMk id="4" creationId="{73E39B1E-45B1-6B46-B512-17772D9385B1}"/>
          </ac:spMkLst>
        </pc:spChg>
        <pc:spChg chg="add del mod">
          <ac:chgData name="Ahmad Fariz Ali" userId="2ff2b29acfbf9cc8" providerId="LiveId" clId="{F4594E29-8F25-8A49-9228-7EBF7F038F9D}" dt="2018-11-14T15:27:59.677" v="350" actId="931"/>
          <ac:spMkLst>
            <pc:docMk/>
            <pc:sldMk cId="638772050" sldId="526"/>
            <ac:spMk id="5" creationId="{1E534291-0A1E-A24F-87AA-BBCE154839AC}"/>
          </ac:spMkLst>
        </pc:spChg>
        <pc:picChg chg="add mod">
          <ac:chgData name="Ahmad Fariz Ali" userId="2ff2b29acfbf9cc8" providerId="LiveId" clId="{F4594E29-8F25-8A49-9228-7EBF7F038F9D}" dt="2018-11-14T15:28:07.191" v="352" actId="14100"/>
          <ac:picMkLst>
            <pc:docMk/>
            <pc:sldMk cId="638772050" sldId="526"/>
            <ac:picMk id="7" creationId="{AF6C0CAA-CC12-674A-8D38-F00E2EB451DB}"/>
          </ac:picMkLst>
        </pc:picChg>
      </pc:sldChg>
      <pc:sldChg chg="modSp add">
        <pc:chgData name="Ahmad Fariz Ali" userId="2ff2b29acfbf9cc8" providerId="LiveId" clId="{F4594E29-8F25-8A49-9228-7EBF7F038F9D}" dt="2018-11-14T17:14:45.350" v="724" actId="255"/>
        <pc:sldMkLst>
          <pc:docMk/>
          <pc:sldMk cId="476968509" sldId="527"/>
        </pc:sldMkLst>
        <pc:spChg chg="mod">
          <ac:chgData name="Ahmad Fariz Ali" userId="2ff2b29acfbf9cc8" providerId="LiveId" clId="{F4594E29-8F25-8A49-9228-7EBF7F038F9D}" dt="2018-11-14T17:14:45.350" v="724" actId="255"/>
          <ac:spMkLst>
            <pc:docMk/>
            <pc:sldMk cId="476968509" sldId="527"/>
            <ac:spMk id="4" creationId="{73E39B1E-45B1-6B46-B512-17772D9385B1}"/>
          </ac:spMkLst>
        </pc:spChg>
      </pc:sldChg>
      <pc:sldChg chg="add">
        <pc:chgData name="Ahmad Fariz Ali" userId="2ff2b29acfbf9cc8" providerId="LiveId" clId="{F4594E29-8F25-8A49-9228-7EBF7F038F9D}" dt="2018-11-14T15:32:50.772" v="377"/>
        <pc:sldMkLst>
          <pc:docMk/>
          <pc:sldMk cId="231070421" sldId="528"/>
        </pc:sldMkLst>
      </pc:sldChg>
      <pc:sldChg chg="addSp delSp modSp add">
        <pc:chgData name="Ahmad Fariz Ali" userId="2ff2b29acfbf9cc8" providerId="LiveId" clId="{F4594E29-8F25-8A49-9228-7EBF7F038F9D}" dt="2018-11-14T15:38:20.805" v="468" actId="692"/>
        <pc:sldMkLst>
          <pc:docMk/>
          <pc:sldMk cId="6406800" sldId="529"/>
        </pc:sldMkLst>
        <pc:spChg chg="mod">
          <ac:chgData name="Ahmad Fariz Ali" userId="2ff2b29acfbf9cc8" providerId="LiveId" clId="{F4594E29-8F25-8A49-9228-7EBF7F038F9D}" dt="2018-11-14T15:33:23.017" v="389" actId="20577"/>
          <ac:spMkLst>
            <pc:docMk/>
            <pc:sldMk cId="6406800" sldId="529"/>
            <ac:spMk id="2" creationId="{28B47723-1517-004C-B114-771F0D1AC3E3}"/>
          </ac:spMkLst>
        </pc:spChg>
        <pc:spChg chg="add del mod">
          <ac:chgData name="Ahmad Fariz Ali" userId="2ff2b29acfbf9cc8" providerId="LiveId" clId="{F4594E29-8F25-8A49-9228-7EBF7F038F9D}" dt="2018-11-14T15:36:25.390" v="395" actId="478"/>
          <ac:spMkLst>
            <pc:docMk/>
            <pc:sldMk cId="6406800" sldId="529"/>
            <ac:spMk id="6" creationId="{6DD7DDC0-0DC3-D14F-9B9F-9A005BDF1C91}"/>
          </ac:spMkLst>
        </pc:spChg>
        <pc:spChg chg="add mod">
          <ac:chgData name="Ahmad Fariz Ali" userId="2ff2b29acfbf9cc8" providerId="LiveId" clId="{F4594E29-8F25-8A49-9228-7EBF7F038F9D}" dt="2018-11-14T15:37:14.583" v="406" actId="207"/>
          <ac:spMkLst>
            <pc:docMk/>
            <pc:sldMk cId="6406800" sldId="529"/>
            <ac:spMk id="8" creationId="{88CD089B-D883-3A44-AF70-A4077558B260}"/>
          </ac:spMkLst>
        </pc:spChg>
        <pc:spChg chg="add mod">
          <ac:chgData name="Ahmad Fariz Ali" userId="2ff2b29acfbf9cc8" providerId="LiveId" clId="{F4594E29-8F25-8A49-9228-7EBF7F038F9D}" dt="2018-11-14T15:37:59.195" v="458" actId="207"/>
          <ac:spMkLst>
            <pc:docMk/>
            <pc:sldMk cId="6406800" sldId="529"/>
            <ac:spMk id="9" creationId="{44E5A285-345F-2443-AD12-E07165628C6F}"/>
          </ac:spMkLst>
        </pc:spChg>
        <pc:picChg chg="add mod">
          <ac:chgData name="Ahmad Fariz Ali" userId="2ff2b29acfbf9cc8" providerId="LiveId" clId="{F4594E29-8F25-8A49-9228-7EBF7F038F9D}" dt="2018-11-14T15:36:31.795" v="396" actId="1076"/>
          <ac:picMkLst>
            <pc:docMk/>
            <pc:sldMk cId="6406800" sldId="529"/>
            <ac:picMk id="4" creationId="{725CD8CC-6FD9-0E40-9F1B-1564EFD6A563}"/>
          </ac:picMkLst>
        </pc:picChg>
        <pc:picChg chg="del mod">
          <ac:chgData name="Ahmad Fariz Ali" userId="2ff2b29acfbf9cc8" providerId="LiveId" clId="{F4594E29-8F25-8A49-9228-7EBF7F038F9D}" dt="2018-11-14T15:36:21.919" v="394" actId="478"/>
          <ac:picMkLst>
            <pc:docMk/>
            <pc:sldMk cId="6406800" sldId="529"/>
            <ac:picMk id="7" creationId="{AF6C0CAA-CC12-674A-8D38-F00E2EB451DB}"/>
          </ac:picMkLst>
        </pc:picChg>
        <pc:cxnChg chg="add mod">
          <ac:chgData name="Ahmad Fariz Ali" userId="2ff2b29acfbf9cc8" providerId="LiveId" clId="{F4594E29-8F25-8A49-9228-7EBF7F038F9D}" dt="2018-11-14T15:38:20.805" v="468" actId="692"/>
          <ac:cxnSpMkLst>
            <pc:docMk/>
            <pc:sldMk cId="6406800" sldId="529"/>
            <ac:cxnSpMk id="11" creationId="{DD7E9EB3-ADB4-4D45-87B1-CAF629007681}"/>
          </ac:cxnSpMkLst>
        </pc:cxnChg>
      </pc:sldChg>
      <pc:sldChg chg="add del">
        <pc:chgData name="Ahmad Fariz Ali" userId="2ff2b29acfbf9cc8" providerId="LiveId" clId="{F4594E29-8F25-8A49-9228-7EBF7F038F9D}" dt="2018-11-18T16:47:49.177" v="1163" actId="2696"/>
        <pc:sldMkLst>
          <pc:docMk/>
          <pc:sldMk cId="1929298839" sldId="530"/>
        </pc:sldMkLst>
      </pc:sldChg>
      <pc:sldChg chg="addSp delSp modSp add">
        <pc:chgData name="Ahmad Fariz Ali" userId="2ff2b29acfbf9cc8" providerId="LiveId" clId="{F4594E29-8F25-8A49-9228-7EBF7F038F9D}" dt="2018-11-25T13:30:22.201" v="1295"/>
        <pc:sldMkLst>
          <pc:docMk/>
          <pc:sldMk cId="2116535268" sldId="576"/>
        </pc:sldMkLst>
        <pc:spChg chg="add del mod">
          <ac:chgData name="Ahmad Fariz Ali" userId="2ff2b29acfbf9cc8" providerId="LiveId" clId="{F4594E29-8F25-8A49-9228-7EBF7F038F9D}" dt="2018-11-25T13:30:22.201" v="1295"/>
          <ac:spMkLst>
            <pc:docMk/>
            <pc:sldMk cId="2116535268" sldId="576"/>
            <ac:spMk id="6" creationId="{EF48DBC9-D875-D34F-A177-689389DD0FAE}"/>
          </ac:spMkLst>
        </pc:spChg>
      </pc:sldChg>
      <pc:sldChg chg="addSp delSp modSp add">
        <pc:chgData name="Ahmad Fariz Ali" userId="2ff2b29acfbf9cc8" providerId="LiveId" clId="{F4594E29-8F25-8A49-9228-7EBF7F038F9D}" dt="2018-11-18T16:48:00.097" v="1164" actId="207"/>
        <pc:sldMkLst>
          <pc:docMk/>
          <pc:sldMk cId="226001105" sldId="588"/>
        </pc:sldMkLst>
        <pc:spChg chg="mod">
          <ac:chgData name="Ahmad Fariz Ali" userId="2ff2b29acfbf9cc8" providerId="LiveId" clId="{F4594E29-8F25-8A49-9228-7EBF7F038F9D}" dt="2018-11-14T17:41:02.364" v="1030" actId="20577"/>
          <ac:spMkLst>
            <pc:docMk/>
            <pc:sldMk cId="226001105" sldId="588"/>
            <ac:spMk id="2" creationId="{00000000-0000-0000-0000-000000000000}"/>
          </ac:spMkLst>
        </pc:spChg>
        <pc:spChg chg="del">
          <ac:chgData name="Ahmad Fariz Ali" userId="2ff2b29acfbf9cc8" providerId="LiveId" clId="{F4594E29-8F25-8A49-9228-7EBF7F038F9D}" dt="2018-11-14T17:26:21.432" v="873" actId="478"/>
          <ac:spMkLst>
            <pc:docMk/>
            <pc:sldMk cId="226001105" sldId="588"/>
            <ac:spMk id="3" creationId="{00000000-0000-0000-0000-000000000000}"/>
          </ac:spMkLst>
        </pc:spChg>
        <pc:spChg chg="mod">
          <ac:chgData name="Ahmad Fariz Ali" userId="2ff2b29acfbf9cc8" providerId="LiveId" clId="{F4594E29-8F25-8A49-9228-7EBF7F038F9D}" dt="2018-11-14T17:25:30.101" v="827" actId="1076"/>
          <ac:spMkLst>
            <pc:docMk/>
            <pc:sldMk cId="226001105" sldId="588"/>
            <ac:spMk id="5" creationId="{00000000-0000-0000-0000-000000000000}"/>
          </ac:spMkLst>
        </pc:spChg>
        <pc:spChg chg="add mod">
          <ac:chgData name="Ahmad Fariz Ali" userId="2ff2b29acfbf9cc8" providerId="LiveId" clId="{F4594E29-8F25-8A49-9228-7EBF7F038F9D}" dt="2018-11-14T17:28:35.825" v="884" actId="14100"/>
          <ac:spMkLst>
            <pc:docMk/>
            <pc:sldMk cId="226001105" sldId="588"/>
            <ac:spMk id="7" creationId="{7DC1842E-70D4-794E-B8B3-3ED9A9D9DADB}"/>
          </ac:spMkLst>
        </pc:spChg>
        <pc:spChg chg="add mod">
          <ac:chgData name="Ahmad Fariz Ali" userId="2ff2b29acfbf9cc8" providerId="LiveId" clId="{F4594E29-8F25-8A49-9228-7EBF7F038F9D}" dt="2018-11-18T16:48:00.097" v="1164" actId="207"/>
          <ac:spMkLst>
            <pc:docMk/>
            <pc:sldMk cId="226001105" sldId="588"/>
            <ac:spMk id="13" creationId="{0F7A146A-0561-C34C-A872-C87E9667FE9D}"/>
          </ac:spMkLst>
        </pc:spChg>
        <pc:picChg chg="add mod">
          <ac:chgData name="Ahmad Fariz Ali" userId="2ff2b29acfbf9cc8" providerId="LiveId" clId="{F4594E29-8F25-8A49-9228-7EBF7F038F9D}" dt="2018-11-14T17:27:59.137" v="877" actId="1076"/>
          <ac:picMkLst>
            <pc:docMk/>
            <pc:sldMk cId="226001105" sldId="588"/>
            <ac:picMk id="6" creationId="{3C9C1D98-93F4-D746-9211-9BD49FE654DA}"/>
          </ac:picMkLst>
        </pc:picChg>
        <pc:cxnChg chg="add mod">
          <ac:chgData name="Ahmad Fariz Ali" userId="2ff2b29acfbf9cc8" providerId="LiveId" clId="{F4594E29-8F25-8A49-9228-7EBF7F038F9D}" dt="2018-11-14T17:29:11.062" v="890" actId="1582"/>
          <ac:cxnSpMkLst>
            <pc:docMk/>
            <pc:sldMk cId="226001105" sldId="588"/>
            <ac:cxnSpMk id="9" creationId="{BDFBDAF7-289D-0442-A715-79089C61781C}"/>
          </ac:cxnSpMkLst>
        </pc:cxnChg>
      </pc:sldChg>
      <pc:sldChg chg="modSp add">
        <pc:chgData name="Ahmad Fariz Ali" userId="2ff2b29acfbf9cc8" providerId="LiveId" clId="{F4594E29-8F25-8A49-9228-7EBF7F038F9D}" dt="2018-11-14T18:00:03.234" v="1150" actId="20577"/>
        <pc:sldMkLst>
          <pc:docMk/>
          <pc:sldMk cId="1935409243" sldId="589"/>
        </pc:sldMkLst>
        <pc:spChg chg="mod">
          <ac:chgData name="Ahmad Fariz Ali" userId="2ff2b29acfbf9cc8" providerId="LiveId" clId="{F4594E29-8F25-8A49-9228-7EBF7F038F9D}" dt="2018-11-14T17:59:21.351" v="1110" actId="20577"/>
          <ac:spMkLst>
            <pc:docMk/>
            <pc:sldMk cId="1935409243" sldId="589"/>
            <ac:spMk id="18434" creationId="{6EA2FDF0-615A-4046-AAF8-A7FF0AA77518}"/>
          </ac:spMkLst>
        </pc:spChg>
        <pc:spChg chg="mod">
          <ac:chgData name="Ahmad Fariz Ali" userId="2ff2b29acfbf9cc8" providerId="LiveId" clId="{F4594E29-8F25-8A49-9228-7EBF7F038F9D}" dt="2018-11-14T18:00:03.234" v="1150" actId="20577"/>
          <ac:spMkLst>
            <pc:docMk/>
            <pc:sldMk cId="1935409243" sldId="589"/>
            <ac:spMk id="18435" creationId="{2B2043D4-570A-554C-BCAF-476473926905}"/>
          </ac:spMkLst>
        </pc:spChg>
      </pc:sldChg>
      <pc:sldChg chg="addSp delSp modSp add">
        <pc:chgData name="Ahmad Fariz Ali" userId="2ff2b29acfbf9cc8" providerId="LiveId" clId="{F4594E29-8F25-8A49-9228-7EBF7F038F9D}" dt="2018-11-21T23:18:11.974" v="1240" actId="1076"/>
        <pc:sldMkLst>
          <pc:docMk/>
          <pc:sldMk cId="536095192" sldId="590"/>
        </pc:sldMkLst>
        <pc:spChg chg="mod">
          <ac:chgData name="Ahmad Fariz Ali" userId="2ff2b29acfbf9cc8" providerId="LiveId" clId="{F4594E29-8F25-8A49-9228-7EBF7F038F9D}" dt="2018-11-21T23:16:13.374" v="1232" actId="20577"/>
          <ac:spMkLst>
            <pc:docMk/>
            <pc:sldMk cId="536095192" sldId="590"/>
            <ac:spMk id="118788" creationId="{B4954514-4494-7841-9DB3-FF67E7AC3B95}"/>
          </ac:spMkLst>
        </pc:spChg>
        <pc:spChg chg="mod topLvl">
          <ac:chgData name="Ahmad Fariz Ali" userId="2ff2b29acfbf9cc8" providerId="LiveId" clId="{F4594E29-8F25-8A49-9228-7EBF7F038F9D}" dt="2018-11-21T23:17:25.032" v="1235" actId="165"/>
          <ac:spMkLst>
            <pc:docMk/>
            <pc:sldMk cId="536095192" sldId="590"/>
            <ac:spMk id="118792" creationId="{043F63BA-EAF7-2C4A-A07F-7DCDC93143D9}"/>
          </ac:spMkLst>
        </pc:spChg>
        <pc:spChg chg="mod topLvl">
          <ac:chgData name="Ahmad Fariz Ali" userId="2ff2b29acfbf9cc8" providerId="LiveId" clId="{F4594E29-8F25-8A49-9228-7EBF7F038F9D}" dt="2018-11-21T23:17:25.032" v="1235" actId="165"/>
          <ac:spMkLst>
            <pc:docMk/>
            <pc:sldMk cId="536095192" sldId="590"/>
            <ac:spMk id="118793" creationId="{5588AA6E-68BC-534A-B839-1FD29C30040B}"/>
          </ac:spMkLst>
        </pc:spChg>
        <pc:grpChg chg="add del">
          <ac:chgData name="Ahmad Fariz Ali" userId="2ff2b29acfbf9cc8" providerId="LiveId" clId="{F4594E29-8F25-8A49-9228-7EBF7F038F9D}" dt="2018-11-21T23:17:25.032" v="1235" actId="165"/>
          <ac:grpSpMkLst>
            <pc:docMk/>
            <pc:sldMk cId="536095192" sldId="590"/>
            <ac:grpSpMk id="118786" creationId="{5ABED2B0-74C9-5D49-B3DE-F4B1BFEA6B90}"/>
          </ac:grpSpMkLst>
        </pc:grpChg>
        <pc:grpChg chg="mod topLvl">
          <ac:chgData name="Ahmad Fariz Ali" userId="2ff2b29acfbf9cc8" providerId="LiveId" clId="{F4594E29-8F25-8A49-9228-7EBF7F038F9D}" dt="2018-11-21T23:17:25.032" v="1235" actId="165"/>
          <ac:grpSpMkLst>
            <pc:docMk/>
            <pc:sldMk cId="536095192" sldId="590"/>
            <ac:grpSpMk id="118790" creationId="{C44B957C-F00F-EA4D-A462-E41558A2C34C}"/>
          </ac:grpSpMkLst>
        </pc:grpChg>
        <pc:grpChg chg="mod topLvl">
          <ac:chgData name="Ahmad Fariz Ali" userId="2ff2b29acfbf9cc8" providerId="LiveId" clId="{F4594E29-8F25-8A49-9228-7EBF7F038F9D}" dt="2018-11-21T23:17:25.032" v="1235" actId="165"/>
          <ac:grpSpMkLst>
            <pc:docMk/>
            <pc:sldMk cId="536095192" sldId="590"/>
            <ac:grpSpMk id="118791" creationId="{444CF3C9-9556-9A49-B95C-F0C1964446BC}"/>
          </ac:grpSpMkLst>
        </pc:grpChg>
        <pc:picChg chg="add mod">
          <ac:chgData name="Ahmad Fariz Ali" userId="2ff2b29acfbf9cc8" providerId="LiveId" clId="{F4594E29-8F25-8A49-9228-7EBF7F038F9D}" dt="2018-11-21T23:18:11.974" v="1240" actId="1076"/>
          <ac:picMkLst>
            <pc:docMk/>
            <pc:sldMk cId="536095192" sldId="590"/>
            <ac:picMk id="3" creationId="{58BC02C4-733B-DE48-855F-DCC848D368E7}"/>
          </ac:picMkLst>
        </pc:picChg>
        <pc:picChg chg="del mod topLvl">
          <ac:chgData name="Ahmad Fariz Ali" userId="2ff2b29acfbf9cc8" providerId="LiveId" clId="{F4594E29-8F25-8A49-9228-7EBF7F038F9D}" dt="2018-11-21T23:17:27.554" v="1236" actId="478"/>
          <ac:picMkLst>
            <pc:docMk/>
            <pc:sldMk cId="536095192" sldId="590"/>
            <ac:picMk id="118789" creationId="{5C8BE6EB-BC7B-A746-981A-B82F5421764A}"/>
          </ac:picMkLst>
        </pc:picChg>
        <pc:picChg chg="mod topLvl">
          <ac:chgData name="Ahmad Fariz Ali" userId="2ff2b29acfbf9cc8" providerId="LiveId" clId="{F4594E29-8F25-8A49-9228-7EBF7F038F9D}" dt="2018-11-21T23:17:25.032" v="1235" actId="165"/>
          <ac:picMkLst>
            <pc:docMk/>
            <pc:sldMk cId="536095192" sldId="590"/>
            <ac:picMk id="118794" creationId="{7E4CB833-8DB9-6849-A8D5-70BCE0EDBAD8}"/>
          </ac:picMkLst>
        </pc:picChg>
      </pc:sldChg>
      <pc:sldChg chg="addSp delSp modSp add">
        <pc:chgData name="Ahmad Fariz Ali" userId="2ff2b29acfbf9cc8" providerId="LiveId" clId="{F4594E29-8F25-8A49-9228-7EBF7F038F9D}" dt="2018-11-21T23:21:29.569" v="1292" actId="478"/>
        <pc:sldMkLst>
          <pc:docMk/>
          <pc:sldMk cId="3302128416" sldId="591"/>
        </pc:sldMkLst>
        <pc:spChg chg="del">
          <ac:chgData name="Ahmad Fariz Ali" userId="2ff2b29acfbf9cc8" providerId="LiveId" clId="{F4594E29-8F25-8A49-9228-7EBF7F038F9D}" dt="2018-11-21T23:21:29.569" v="1292" actId="478"/>
          <ac:spMkLst>
            <pc:docMk/>
            <pc:sldMk cId="3302128416" sldId="591"/>
            <ac:spMk id="118787" creationId="{36F69CF4-A0B9-E549-81D5-C361E31B071C}"/>
          </ac:spMkLst>
        </pc:spChg>
        <pc:spChg chg="mod">
          <ac:chgData name="Ahmad Fariz Ali" userId="2ff2b29acfbf9cc8" providerId="LiveId" clId="{F4594E29-8F25-8A49-9228-7EBF7F038F9D}" dt="2018-11-21T23:21:15.206" v="1290" actId="208"/>
          <ac:spMkLst>
            <pc:docMk/>
            <pc:sldMk cId="3302128416" sldId="591"/>
            <ac:spMk id="118792" creationId="{043F63BA-EAF7-2C4A-A07F-7DCDC93143D9}"/>
          </ac:spMkLst>
        </pc:spChg>
        <pc:spChg chg="mod">
          <ac:chgData name="Ahmad Fariz Ali" userId="2ff2b29acfbf9cc8" providerId="LiveId" clId="{F4594E29-8F25-8A49-9228-7EBF7F038F9D}" dt="2018-11-21T23:21:20.820" v="1291" actId="14100"/>
          <ac:spMkLst>
            <pc:docMk/>
            <pc:sldMk cId="3302128416" sldId="591"/>
            <ac:spMk id="118793" creationId="{5588AA6E-68BC-534A-B839-1FD29C30040B}"/>
          </ac:spMkLst>
        </pc:spChg>
        <pc:grpChg chg="add mod">
          <ac:chgData name="Ahmad Fariz Ali" userId="2ff2b29acfbf9cc8" providerId="LiveId" clId="{F4594E29-8F25-8A49-9228-7EBF7F038F9D}" dt="2018-11-21T23:20:30.440" v="1257" actId="207"/>
          <ac:grpSpMkLst>
            <pc:docMk/>
            <pc:sldMk cId="3302128416" sldId="591"/>
            <ac:grpSpMk id="5" creationId="{13C49C66-7970-CC42-8E7E-B94F28919E1D}"/>
          </ac:grpSpMkLst>
        </pc:grpChg>
        <pc:grpChg chg="del">
          <ac:chgData name="Ahmad Fariz Ali" userId="2ff2b29acfbf9cc8" providerId="LiveId" clId="{F4594E29-8F25-8A49-9228-7EBF7F038F9D}" dt="2018-11-21T23:19:18.317" v="1247" actId="478"/>
          <ac:grpSpMkLst>
            <pc:docMk/>
            <pc:sldMk cId="3302128416" sldId="591"/>
            <ac:grpSpMk id="118790" creationId="{C44B957C-F00F-EA4D-A462-E41558A2C34C}"/>
          </ac:grpSpMkLst>
        </pc:grpChg>
        <pc:grpChg chg="del">
          <ac:chgData name="Ahmad Fariz Ali" userId="2ff2b29acfbf9cc8" providerId="LiveId" clId="{F4594E29-8F25-8A49-9228-7EBF7F038F9D}" dt="2018-11-21T23:20:04.030" v="1254" actId="478"/>
          <ac:grpSpMkLst>
            <pc:docMk/>
            <pc:sldMk cId="3302128416" sldId="591"/>
            <ac:grpSpMk id="118791" creationId="{444CF3C9-9556-9A49-B95C-F0C1964446BC}"/>
          </ac:grpSpMkLst>
        </pc:grpChg>
        <pc:picChg chg="del">
          <ac:chgData name="Ahmad Fariz Ali" userId="2ff2b29acfbf9cc8" providerId="LiveId" clId="{F4594E29-8F25-8A49-9228-7EBF7F038F9D}" dt="2018-11-21T23:18:24.069" v="1242" actId="478"/>
          <ac:picMkLst>
            <pc:docMk/>
            <pc:sldMk cId="3302128416" sldId="591"/>
            <ac:picMk id="3" creationId="{58BC02C4-733B-DE48-855F-DCC848D368E7}"/>
          </ac:picMkLst>
        </pc:picChg>
        <pc:picChg chg="add mod">
          <ac:chgData name="Ahmad Fariz Ali" userId="2ff2b29acfbf9cc8" providerId="LiveId" clId="{F4594E29-8F25-8A49-9228-7EBF7F038F9D}" dt="2018-11-21T23:19:48.202" v="1251" actId="1076"/>
          <ac:picMkLst>
            <pc:docMk/>
            <pc:sldMk cId="3302128416" sldId="591"/>
            <ac:picMk id="4" creationId="{63C9DD5C-95F4-2640-B0E1-F60670397928}"/>
          </ac:picMkLst>
        </pc:picChg>
        <pc:picChg chg="del">
          <ac:chgData name="Ahmad Fariz Ali" userId="2ff2b29acfbf9cc8" providerId="LiveId" clId="{F4594E29-8F25-8A49-9228-7EBF7F038F9D}" dt="2018-11-21T23:18:29.323" v="1243" actId="478"/>
          <ac:picMkLst>
            <pc:docMk/>
            <pc:sldMk cId="3302128416" sldId="591"/>
            <ac:picMk id="118794" creationId="{7E4CB833-8DB9-6849-A8D5-70BCE0EDBAD8}"/>
          </ac:picMkLst>
        </pc:picChg>
      </pc:sldChg>
      <pc:sldMasterChg chg="modSldLayout">
        <pc:chgData name="Ahmad Fariz Ali" userId="2ff2b29acfbf9cc8" providerId="LiveId" clId="{F4594E29-8F25-8A49-9228-7EBF7F038F9D}" dt="2018-11-14T14:46:35.522" v="118" actId="14100"/>
        <pc:sldMasterMkLst>
          <pc:docMk/>
          <pc:sldMasterMk cId="0" sldId="2147483648"/>
        </pc:sldMasterMkLst>
        <pc:sldLayoutChg chg="modSp">
          <pc:chgData name="Ahmad Fariz Ali" userId="2ff2b29acfbf9cc8" providerId="LiveId" clId="{F4594E29-8F25-8A49-9228-7EBF7F038F9D}" dt="2018-11-14T14:46:35.522" v="118" actId="14100"/>
          <pc:sldLayoutMkLst>
            <pc:docMk/>
            <pc:sldMasterMk cId="0" sldId="2147483648"/>
            <pc:sldLayoutMk cId="2011187857" sldId="2147483817"/>
          </pc:sldLayoutMkLst>
          <pc:spChg chg="mod">
            <ac:chgData name="Ahmad Fariz Ali" userId="2ff2b29acfbf9cc8" providerId="LiveId" clId="{F4594E29-8F25-8A49-9228-7EBF7F038F9D}" dt="2018-11-14T14:46:35.522" v="118" actId="14100"/>
            <ac:spMkLst>
              <pc:docMk/>
              <pc:sldMasterMk cId="0" sldId="2147483648"/>
              <pc:sldLayoutMk cId="2011187857" sldId="2147483817"/>
              <ac:spMk id="2" creationId="{00000000-0000-0000-0000-000000000000}"/>
            </ac:spMkLst>
          </pc:spChg>
          <pc:spChg chg="mod">
            <ac:chgData name="Ahmad Fariz Ali" userId="2ff2b29acfbf9cc8" providerId="LiveId" clId="{F4594E29-8F25-8A49-9228-7EBF7F038F9D}" dt="2018-11-14T14:46:28.376" v="117" actId="14100"/>
            <ac:spMkLst>
              <pc:docMk/>
              <pc:sldMasterMk cId="0" sldId="2147483648"/>
              <pc:sldLayoutMk cId="2011187857" sldId="2147483817"/>
              <ac:spMk id="3" creationId="{00000000-0000-0000-0000-000000000000}"/>
            </ac:spMkLst>
          </pc:spChg>
        </pc:sldLayoutChg>
      </pc:sldMasterChg>
    </pc:docChg>
  </pc:docChgLst>
  <pc:docChgLst>
    <pc:chgData name="Ahmad Fariz Ali" userId="2ff2b29acfbf9cc8" providerId="Windows Live" clId="Web-{1317BA4C-DD30-4AF0-95EA-42B99345C17B}"/>
    <pc:docChg chg="modSld">
      <pc:chgData name="Ahmad Fariz Ali" userId="2ff2b29acfbf9cc8" providerId="Windows Live" clId="Web-{1317BA4C-DD30-4AF0-95EA-42B99345C17B}" dt="2018-11-14T13:55:15.499" v="12" actId="20577"/>
      <pc:docMkLst>
        <pc:docMk/>
      </pc:docMkLst>
      <pc:sldChg chg="modSp">
        <pc:chgData name="Ahmad Fariz Ali" userId="2ff2b29acfbf9cc8" providerId="Windows Live" clId="Web-{1317BA4C-DD30-4AF0-95EA-42B99345C17B}" dt="2018-11-14T13:55:15.499" v="12" actId="20577"/>
        <pc:sldMkLst>
          <pc:docMk/>
          <pc:sldMk cId="0" sldId="267"/>
        </pc:sldMkLst>
        <pc:spChg chg="mod">
          <ac:chgData name="Ahmad Fariz Ali" userId="2ff2b29acfbf9cc8" providerId="Windows Live" clId="Web-{1317BA4C-DD30-4AF0-95EA-42B99345C17B}" dt="2018-11-14T13:55:15.499" v="12" actId="20577"/>
          <ac:spMkLst>
            <pc:docMk/>
            <pc:sldMk cId="0" sldId="267"/>
            <ac:spMk id="11267" creationId="{13C3B540-0F2A-2647-A922-E94839AE18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AF9ACE-3EF5-40DF-B72C-61F79007AB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17C3C-01BB-40F4-BC82-CDD38A789C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A79EF8-4421-CB48-880B-DC9062F21090}" type="datetimeFigureOut">
              <a:rPr lang="en-US"/>
              <a:pPr>
                <a:defRPr/>
              </a:pPr>
              <a:t>11/19/18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7FD07-53FC-41CE-9FB4-3B582E75F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E6BB8-D95F-4514-A087-89DD28BD50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8ABF01-C057-814C-92B9-84F467C4A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086740-0789-4783-9D2A-50184ED2A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FFA20-DF74-434C-A05B-85FE9EC9CD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3DC0BE-85C1-0D4D-B921-4B876ADBF4A6}" type="datetimeFigureOut">
              <a:rPr lang="en-US"/>
              <a:pPr>
                <a:defRPr/>
              </a:pPr>
              <a:t>11/19/18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F7B701-922E-4235-A0C8-92F3DBD831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4403AF-3368-483B-AAE3-AC5D22F99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CEBA5-0C57-448D-BC93-CD4C2116A4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6D6E5-C4AA-4A81-8991-5EA7CDA91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7104F4-9B0E-7042-896D-6E0A9BAA8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F538ACA-2637-794C-834E-7ECBFC1BA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2872D6-F1A5-AF49-A4B9-9B0E71D51F2F}" type="slidenum">
              <a:rPr lang="en-CA" altLang="en-US" smtClean="0"/>
              <a:pPr/>
              <a:t>22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560D3F6-5DDA-B24B-9BD1-27BEB17A3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DF766AE-8370-B74F-820C-8E0FABDF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77D8FC1-E7A1-194B-B72A-E684EAB57C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071022-4166-4346-9098-2B12FB36D6CA}" type="slidenum">
              <a:rPr lang="en-CA" altLang="en-US" smtClean="0"/>
              <a:pPr/>
              <a:t>47</a:t>
            </a:fld>
            <a:endParaRPr lang="en-CA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679957A-5043-214A-A463-248DA459C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0BDD0DD-692D-FC45-B02A-58B8DC14C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650C66B-9AE7-5447-B83D-C96BD1451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7D0C91-A8E1-0440-A987-21DED23B4D45}" type="slidenum">
              <a:rPr lang="en-CA" altLang="en-US" smtClean="0"/>
              <a:pPr/>
              <a:t>51</a:t>
            </a:fld>
            <a:endParaRPr lang="en-CA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512266D-913D-5E42-9437-931F52BC1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1799030-9320-9445-AF68-A79B4BDB0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84564504-1C99-BE43-B0AB-E54966F29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A7CB7E-580C-9A48-BB5F-EBBA7789E191}" type="slidenum">
              <a:rPr lang="en-CA" altLang="en-US" smtClean="0"/>
              <a:pPr/>
              <a:t>52</a:t>
            </a:fld>
            <a:endParaRPr lang="en-CA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7887797-D2DD-E844-9D57-1B69AB6E3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C79BB16C-FA20-734D-ACC0-E842AC0C1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A08DC7A-8048-8B4F-8DAD-781F8110D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78F8C0-6651-C743-9CC3-718A66F280AA}" type="slidenum">
              <a:rPr lang="en-CA" altLang="en-US" smtClean="0"/>
              <a:pPr/>
              <a:t>59</a:t>
            </a:fld>
            <a:endParaRPr lang="en-CA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D3234D7-3138-1E4B-A131-2AF275F3F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5ED3B5FD-236C-0D48-9D27-737CD350A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0869114-B5FC-6949-A80B-D03C67B82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F1B1DD-75AB-0140-AC20-7A8224DBC570}" type="slidenum">
              <a:rPr lang="en-CA" altLang="en-US" smtClean="0"/>
              <a:pPr/>
              <a:t>61</a:t>
            </a:fld>
            <a:endParaRPr lang="en-CA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FA7BA86-2211-8548-B5B5-C4D817799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2009393-1392-6B41-8A31-4604B5DC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B39A2674-12D4-0044-A4A7-496BED2AE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BDBC27-89E9-3145-91DC-D9C55EAB88DF}" type="slidenum">
              <a:rPr lang="en-CA" altLang="en-US" smtClean="0"/>
              <a:pPr/>
              <a:t>65</a:t>
            </a:fld>
            <a:endParaRPr lang="en-CA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A20EB57-1EB1-9D41-8185-90DA59F26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6B45A6D2-F9D8-9C42-BA0F-4214F3185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5C688B8-F8C9-2C44-9EB7-656D68D2E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F5CA89-3943-CC42-9FF5-FD92A41B5304}" type="slidenum">
              <a:rPr lang="en-CA" altLang="en-US" smtClean="0"/>
              <a:pPr/>
              <a:t>66</a:t>
            </a:fld>
            <a:endParaRPr lang="en-CA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EE017317-39A0-7E4E-B37D-81A35C9C17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BE68E27-B613-5F4D-9EA3-F3461B9BB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8CBF82B8-9587-674D-B863-73E3ACDC3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3C3393-C1B8-EF4A-B6DA-6E5342313C75}" type="slidenum">
              <a:rPr lang="en-CA" altLang="en-US" smtClean="0"/>
              <a:pPr/>
              <a:t>67</a:t>
            </a:fld>
            <a:endParaRPr lang="en-CA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08EACB79-8C6C-B442-8AA6-30B28AD8B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EA12FC87-A363-F449-A1D8-7FCA132DF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3810E5F0-C825-4D4A-80F2-BC4343B9E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592946-AD9F-FC4B-9D66-2517AA1E16F7}" type="slidenum">
              <a:rPr lang="en-CA" altLang="en-US" smtClean="0"/>
              <a:pPr/>
              <a:t>73</a:t>
            </a:fld>
            <a:endParaRPr lang="en-CA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C6B10041-D575-F24A-B0C2-DF137E0EE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2F81EC22-0264-9842-B0BA-00E831F49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737E9867-BB56-DB42-BF87-6D71A4A61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65342E-D438-6B43-B1FB-DF83007C49D0}" type="slidenum">
              <a:rPr lang="en-CA" altLang="en-US" smtClean="0"/>
              <a:pPr/>
              <a:t>75</a:t>
            </a:fld>
            <a:endParaRPr lang="en-CA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E1898AB8-E0E5-D844-8DB2-4ECEF3BA1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770982C4-F73A-7C42-B87C-0DC0C91F1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1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75060DB-D413-3A49-8112-6F6640D5E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6BA52E-CD0D-334D-B93C-CF9A00F5989D}" type="slidenum">
              <a:rPr lang="en-CA" altLang="en-US" smtClean="0"/>
              <a:pPr/>
              <a:t>27</a:t>
            </a:fld>
            <a:endParaRPr lang="en-CA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BE19C1B-7DD0-8049-BBF9-C55AB80F6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E4E11A8-92CD-0946-84CB-50CF8E51F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1C08AA0A-B52A-3347-998F-789169DE3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2B1DEA-3EF1-0D40-8326-1A68A67949A1}" type="slidenum">
              <a:rPr lang="en-CA" altLang="en-US" smtClean="0"/>
              <a:pPr/>
              <a:t>76</a:t>
            </a:fld>
            <a:endParaRPr lang="en-CA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C7A7D727-45AC-F641-8FA0-2C5B2FD0B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27046527-89EF-2D49-896F-33395B3AD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93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FD9384FD-915C-9E43-9000-EE49FE597D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3093C2-7E20-7145-9C89-E354B411BB12}" type="slidenum">
              <a:rPr lang="en-CA" altLang="en-US" smtClean="0"/>
              <a:pPr/>
              <a:t>79</a:t>
            </a:fld>
            <a:endParaRPr lang="en-CA" altLang="en-U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69E11D5A-97CF-FD49-9418-133C30D256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CC3F69C5-CA75-834B-8F10-88C9E3EAE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128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BA6419C5-4035-7641-983B-3BCAD5A063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484844-7BBB-5845-8275-5D35DE58B820}" type="slidenum">
              <a:rPr lang="en-CA" altLang="en-US" smtClean="0"/>
              <a:pPr/>
              <a:t>83</a:t>
            </a:fld>
            <a:endParaRPr lang="en-CA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3E607C5B-57ED-B942-BA0E-C49B059F0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2B4103C-F89B-C640-9C1A-9B69A55C6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0A130FDC-967A-614A-BE78-FC7D97655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AF4E28-1797-2F4B-AED2-C50DFF6B96A0}" type="slidenum">
              <a:rPr lang="en-CA" altLang="en-US" smtClean="0"/>
              <a:pPr/>
              <a:t>90</a:t>
            </a:fld>
            <a:endParaRPr lang="en-CA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06B294E-69DC-424E-B22D-504B0E0D7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9E8D82B-5D60-054F-B24D-5826D9FA9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1DEF3C68-C949-EA4D-89E8-09E8ECA77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2B4167-CC97-2240-AC31-77373D3E22DD}" type="slidenum">
              <a:rPr lang="en-CA" altLang="en-US" smtClean="0"/>
              <a:pPr/>
              <a:t>93</a:t>
            </a:fld>
            <a:endParaRPr lang="en-CA" altLang="en-US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AC619DA0-2830-C642-8D91-4437E8054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059DA983-3C41-464A-8649-32D8CBFA8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FCF5AF5F-AABB-074E-9E5B-AA17114DD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DEBE60-9749-E44E-85EB-EDB2FE31E31C}" type="slidenum">
              <a:rPr lang="en-CA" altLang="en-US" smtClean="0"/>
              <a:pPr/>
              <a:t>95</a:t>
            </a:fld>
            <a:endParaRPr lang="en-CA" altLang="en-US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EE95569F-B3D5-5F4A-8939-9495ABF8D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87B5CBED-7330-CA43-A9F8-6A060621C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BB68FA9B-6EF5-6547-8F3C-7BF9CEA27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296D86-0257-F44C-BEC0-8577186C3FBD}" type="slidenum">
              <a:rPr lang="en-CA" altLang="en-US" smtClean="0"/>
              <a:pPr/>
              <a:t>96</a:t>
            </a:fld>
            <a:endParaRPr lang="en-CA" altLang="en-US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B6730EC8-48A9-5D47-82F6-666BF6C01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9C962AF-9AF3-8241-B01E-BA2EBEAB9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174B5E88-4689-3B43-BE0C-E0A841A32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4D3F1E-5A43-FC4D-B40F-85AD33E82B09}" type="slidenum">
              <a:rPr lang="en-CA" altLang="en-US" smtClean="0"/>
              <a:pPr/>
              <a:t>100</a:t>
            </a:fld>
            <a:endParaRPr lang="en-CA" altLang="en-US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C3B7664E-EB33-B945-A878-A84D46FE0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9EFB198C-23B4-194C-8FBB-08FE70717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366D47F-4169-5141-97E6-95EF3C109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F75E47-6E68-0848-B472-525584EC88B3}" type="slidenum">
              <a:rPr lang="en-CA" altLang="en-US" smtClean="0"/>
              <a:pPr/>
              <a:t>29</a:t>
            </a:fld>
            <a:endParaRPr lang="en-CA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D3A362-A5C5-084C-AAF1-3DFA0E7C8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0A4620E-343A-8742-AF09-36B43ABFA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E3E9093-C99D-204E-865B-2A6ED4C77C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9ABFE6-FCD9-4343-85CD-2CBAB90FA48E}" type="slidenum">
              <a:rPr lang="en-CA" altLang="en-US" smtClean="0"/>
              <a:pPr/>
              <a:t>35</a:t>
            </a:fld>
            <a:endParaRPr lang="en-CA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297B900-4AF4-8A40-89F5-B0D449492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22C576E-4299-3644-AEDF-8D28EA460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71632DB-9235-9C4B-ABC9-0E1603143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81B10F-2FAD-7E4E-8087-146841C8960C}" type="slidenum">
              <a:rPr lang="en-CA" altLang="en-US" smtClean="0"/>
              <a:pPr/>
              <a:t>36</a:t>
            </a:fld>
            <a:endParaRPr lang="en-CA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1C7A604-5C5C-954A-B211-B33D32E9F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56EA156-ECC8-8242-B6D9-1968C51D3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F77984-66BF-9E4B-8D66-C2087AF91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76C34E-237D-1F41-B4A7-0FF3C7928D31}" type="slidenum">
              <a:rPr lang="en-CA" altLang="en-US" smtClean="0"/>
              <a:pPr/>
              <a:t>37</a:t>
            </a:fld>
            <a:endParaRPr lang="en-CA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BFC9D1D-11FE-A348-A6FF-5E3F8BAAD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272A017-CFB3-1940-A78A-9DFBE1522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7FA4389-79FC-0046-8615-87D054D37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3F50C2-A466-EC42-BE2F-4EB811D51817}" type="slidenum">
              <a:rPr lang="en-CA" altLang="en-US" smtClean="0"/>
              <a:pPr/>
              <a:t>42</a:t>
            </a:fld>
            <a:endParaRPr lang="en-CA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F85C9FD-35B8-B34A-BE05-0DBFFF0A1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6A17FEC-CEE4-814B-BDFE-C48B308B5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BB7A913-6C52-9846-8EF1-7EE056317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7D3078-6904-B945-8E8F-45DD8A630032}" type="slidenum">
              <a:rPr lang="en-CA" altLang="en-US" smtClean="0"/>
              <a:pPr/>
              <a:t>43</a:t>
            </a:fld>
            <a:endParaRPr lang="en-CA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F2350A5-D9EE-1649-AFF8-15E4C1B70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920C37C-72E4-DA4A-B143-DB7D72FBC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BAF013F-1759-1343-939C-C12DE1772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06039C-52BB-A241-AD4B-87993AC5CFB1}" type="slidenum">
              <a:rPr lang="en-CA" altLang="en-US" smtClean="0"/>
              <a:pPr/>
              <a:t>45</a:t>
            </a:fld>
            <a:endParaRPr lang="en-CA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4F39038-2B54-B94B-A574-1A2C61DEE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375096A-B9F8-0842-B231-EB2702CAE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408031-1580-8A4C-A5F4-3AB67DC3A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228600"/>
            <a:ext cx="1190625" cy="148748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8000">
                <a:solidFill>
                  <a:srgbClr val="0488AE"/>
                </a:solidFill>
              </a:defRPr>
            </a:lvl1pPr>
          </a:lstStyle>
          <a:p>
            <a:r>
              <a:rPr lang="en-US" dirty="0"/>
              <a:t>Section #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7611E-27A1-0A4A-A130-DD1A518A84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245225"/>
            <a:ext cx="1752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BFB7-D434-E249-8E5A-F939DD579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8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F471E7-D260-EC40-A19D-FBD0758649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09C6-C930-C34C-B669-562068219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1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D15B9A-3CBE-6144-9429-B451FC5B1C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550F-42B3-5146-AAD9-1DF847631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5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635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95300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65DAAB-8758-1647-B829-83BB50A656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9564D-937C-0A4D-A49D-190D71E26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18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8D1D48-07D4-6042-8888-CDB105C15E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0FF6-8C2F-A94D-A18B-6011BB222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26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D1E96B-DE0A-8147-B0FB-BAE2E98158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EA2F-4B75-FE4E-84FC-1DE6DD689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17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CC692-79BA-AA48-B195-BFC967B98D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32713-8A5F-6F45-BAFF-E9FEA019A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84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8CCDFA0-322C-0248-AF7E-02F9F6A3E6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E17D3-9D7D-7D45-AE37-7F9B7F781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37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33D41AF-81BF-874F-8066-216BBCDD1F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B97A-EB11-2F46-8B83-6AAD114CA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16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647242-2B0B-7C4F-9DB2-F03E3F2276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43DE5-CF44-6145-BE7C-B9816DFF3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37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18AFBA-89C1-6A4B-AC05-5AA38AA67A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C2BD-0B5A-D341-897E-26C5513F6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03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B63F9B-F92C-EA47-A19A-C5C9FCA1C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0695C7-5C1E-EF40-BB2B-957B908C5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915F0A-677F-43CE-82BE-0DE2496E3F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7882CEC-845A-E741-9471-5D6D84589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Text Box 14">
            <a:extLst>
              <a:ext uri="{FF2B5EF4-FFF2-40B4-BE49-F238E27FC236}">
                <a16:creationId xmlns:a16="http://schemas.microsoft.com/office/drawing/2014/main" id="{14A817E6-35B2-408C-BADB-6FB9C5DA7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213" y="6415088"/>
            <a:ext cx="5284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latin typeface="Times New Roman" pitchFamily="18" charset="0"/>
              </a:rPr>
              <a:t>Copyright © 2018, 2015, 2012, 2009 Pearson Education, Inc. All rights reserved.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12450C1-D326-3947-9B21-A0867DF6C8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9985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488A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488A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488A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488A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488A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17BA3828-572F-7647-967E-E6E9EB900F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/>
              <a:t>Module 4 ::</a:t>
            </a:r>
            <a:br>
              <a:rPr lang="en-US" altLang="en-US" sz="6000"/>
            </a:br>
            <a:r>
              <a:rPr lang="en-US" altLang="en-US" sz="6000"/>
              <a:t>Part #2 </a:t>
            </a:r>
            <a:br>
              <a:rPr lang="en-US" altLang="en-US" sz="6000"/>
            </a:br>
            <a:r>
              <a:rPr lang="en-US" altLang="en-US" sz="6000"/>
              <a:t>User defined function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F7E1D87-0A95-8A4F-ADDA-0101CB1C9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 of Control in Program 6-1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75004E07-DA4D-1B4D-97C8-C1BEA744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38350"/>
            <a:ext cx="66960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938F7A20-83D8-A04A-98F1-298BD007C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exit()</a:t>
            </a:r>
            <a:r>
              <a:rPr lang="en-US" altLang="en-US"/>
              <a:t> Function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AB32583A-76DB-C642-8985-03678CD74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Terminates the execution of a program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be called from any function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pass an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/>
              <a:t> value to operating system to indicate status of program termination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Usually used for abnormal termination of program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Requires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cstdlib</a:t>
            </a:r>
            <a:r>
              <a:rPr lang="en-US" altLang="en-US"/>
              <a:t> header file</a:t>
            </a:r>
          </a:p>
        </p:txBody>
      </p:sp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259DFD5B-CA47-2B41-AA9E-29F66B24A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exit()</a:t>
            </a:r>
            <a:r>
              <a:rPr lang="en-US" altLang="en-US"/>
              <a:t> Function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655618FE-047D-3D4F-9FD0-F5E800B23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    exit(0);</a:t>
            </a:r>
            <a:br>
              <a:rPr lang="en-US" altLang="en-US"/>
            </a:br>
            <a:endParaRPr lang="en-US" altLang="en-US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cstdlib</a:t>
            </a:r>
            <a:r>
              <a:rPr lang="en-US" altLang="en-US"/>
              <a:t> header defines two constants that are commonly passed, to indicate success or failure: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br>
              <a:rPr lang="en-US" altLang="en-US" sz="1000"/>
            </a:br>
            <a:r>
              <a:rPr lang="en-US" altLang="en-US">
                <a:latin typeface="Courier New" panose="02070309020205020404" pitchFamily="49" charset="0"/>
              </a:rPr>
              <a:t> exit(EXIT_SUCCESS);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exit(EXIT_FAILURE);</a:t>
            </a:r>
          </a:p>
        </p:txBody>
      </p:sp>
    </p:spTree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90" name="Group 13">
            <a:extLst>
              <a:ext uri="{FF2B5EF4-FFF2-40B4-BE49-F238E27FC236}">
                <a16:creationId xmlns:a16="http://schemas.microsoft.com/office/drawing/2014/main" id="{C44B957C-F00F-EA4D-A462-E41558A2C34C}"/>
              </a:ext>
            </a:extLst>
          </p:cNvPr>
          <p:cNvGrpSpPr>
            <a:grpSpLocks/>
          </p:cNvGrpSpPr>
          <p:nvPr/>
        </p:nvGrpSpPr>
        <p:grpSpPr bwMode="auto">
          <a:xfrm>
            <a:off x="3205783" y="2582225"/>
            <a:ext cx="3886850" cy="1311415"/>
            <a:chOff x="1920" y="1152"/>
            <a:chExt cx="3360" cy="1174"/>
          </a:xfrm>
        </p:grpSpPr>
        <p:sp>
          <p:nvSpPr>
            <p:cNvPr id="118797" name="Text Box 4">
              <a:extLst>
                <a:ext uri="{FF2B5EF4-FFF2-40B4-BE49-F238E27FC236}">
                  <a16:creationId xmlns:a16="http://schemas.microsoft.com/office/drawing/2014/main" id="{502EA10D-F93F-8245-B262-225C39B47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" y="1152"/>
              <a:ext cx="2312" cy="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The overloaded functions have different parameter lists data type</a:t>
              </a:r>
            </a:p>
          </p:txBody>
        </p:sp>
        <p:sp>
          <p:nvSpPr>
            <p:cNvPr id="118798" name="Line 5">
              <a:extLst>
                <a:ext uri="{FF2B5EF4-FFF2-40B4-BE49-F238E27FC236}">
                  <a16:creationId xmlns:a16="http://schemas.microsoft.com/office/drawing/2014/main" id="{4503F02E-5598-AF4E-9C65-051282611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1440"/>
              <a:ext cx="1056" cy="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sp>
          <p:nvSpPr>
            <p:cNvPr id="118799" name="Line 6">
              <a:extLst>
                <a:ext uri="{FF2B5EF4-FFF2-40B4-BE49-F238E27FC236}">
                  <a16:creationId xmlns:a16="http://schemas.microsoft.com/office/drawing/2014/main" id="{03A32856-059B-5D40-B266-AC41313D7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584"/>
              <a:ext cx="672" cy="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</p:grpSp>
      <p:grpSp>
        <p:nvGrpSpPr>
          <p:cNvPr id="118791" name="Group 11">
            <a:extLst>
              <a:ext uri="{FF2B5EF4-FFF2-40B4-BE49-F238E27FC236}">
                <a16:creationId xmlns:a16="http://schemas.microsoft.com/office/drawing/2014/main" id="{444CF3C9-9556-9A49-B95C-F0C1964446BC}"/>
              </a:ext>
            </a:extLst>
          </p:cNvPr>
          <p:cNvGrpSpPr>
            <a:grpSpLocks/>
          </p:cNvGrpSpPr>
          <p:nvPr/>
        </p:nvGrpSpPr>
        <p:grpSpPr bwMode="auto">
          <a:xfrm>
            <a:off x="2901583" y="5480092"/>
            <a:ext cx="2279506" cy="660358"/>
            <a:chOff x="1680" y="3696"/>
            <a:chExt cx="1971" cy="590"/>
          </a:xfrm>
        </p:grpSpPr>
        <p:sp>
          <p:nvSpPr>
            <p:cNvPr id="118795" name="Text Box 7">
              <a:extLst>
                <a:ext uri="{FF2B5EF4-FFF2-40B4-BE49-F238E27FC236}">
                  <a16:creationId xmlns:a16="http://schemas.microsoft.com/office/drawing/2014/main" id="{FF4A3119-4670-5844-A59F-B5F49707B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928"/>
              <a:ext cx="1971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Passing an </a:t>
              </a:r>
              <a:r>
                <a:rPr lang="en-US" altLang="en-US" sz="2000" b="1">
                  <a:solidFill>
                    <a:srgbClr val="FA821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</a:p>
          </p:txBody>
        </p:sp>
        <p:sp>
          <p:nvSpPr>
            <p:cNvPr id="118796" name="Line 8">
              <a:extLst>
                <a:ext uri="{FF2B5EF4-FFF2-40B4-BE49-F238E27FC236}">
                  <a16:creationId xmlns:a16="http://schemas.microsoft.com/office/drawing/2014/main" id="{48416DAE-D856-F24E-AC87-E8732340F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3696"/>
              <a:ext cx="0" cy="24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</p:grpSp>
      <p:sp>
        <p:nvSpPr>
          <p:cNvPr id="118792" name="Text Box 9">
            <a:extLst>
              <a:ext uri="{FF2B5EF4-FFF2-40B4-BE49-F238E27FC236}">
                <a16:creationId xmlns:a16="http://schemas.microsoft.com/office/drawing/2014/main" id="{043F63BA-EAF7-2C4A-A07F-7DCDC931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572" y="4647005"/>
            <a:ext cx="2764366" cy="3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Passing a </a:t>
            </a:r>
            <a:r>
              <a:rPr lang="en-US" altLang="en-US" sz="2000" b="1">
                <a:solidFill>
                  <a:srgbClr val="FA82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</p:txBody>
      </p:sp>
      <p:sp>
        <p:nvSpPr>
          <p:cNvPr id="118793" name="Line 10">
            <a:extLst>
              <a:ext uri="{FF2B5EF4-FFF2-40B4-BE49-F238E27FC236}">
                <a16:creationId xmlns:a16="http://schemas.microsoft.com/office/drawing/2014/main" id="{5588AA6E-68BC-534A-B839-1FD29C300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0066" y="5029667"/>
            <a:ext cx="168705" cy="318885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  <p:pic>
        <p:nvPicPr>
          <p:cNvPr id="118794" name="Picture 14" descr="Pink tissue paper">
            <a:extLst>
              <a:ext uri="{FF2B5EF4-FFF2-40B4-BE49-F238E27FC236}">
                <a16:creationId xmlns:a16="http://schemas.microsoft.com/office/drawing/2014/main" id="{7E4CB833-8DB9-6849-A8D5-70BCE0EDB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80" y="1389063"/>
            <a:ext cx="1777377" cy="3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3">
            <a:extLst>
              <a:ext uri="{FF2B5EF4-FFF2-40B4-BE49-F238E27FC236}">
                <a16:creationId xmlns:a16="http://schemas.microsoft.com/office/drawing/2014/main" id="{36F69CF4-A0B9-E549-81D5-C361E31B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943600"/>
            <a:ext cx="320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18788" name="Title 1">
            <a:extLst>
              <a:ext uri="{FF2B5EF4-FFF2-40B4-BE49-F238E27FC236}">
                <a16:creationId xmlns:a16="http://schemas.microsoft.com/office/drawing/2014/main" id="{B4954514-4494-7841-9DB3-FF67E7AC3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3600"/>
              <a:t>The </a:t>
            </a:r>
            <a:r>
              <a:rPr lang="en-US" altLang="en-US" sz="3600">
                <a:latin typeface="Courier New" panose="02070309020205020404" pitchFamily="49" charset="0"/>
              </a:rPr>
              <a:t>exit()</a:t>
            </a:r>
            <a:r>
              <a:rPr lang="en-US" altLang="en-US" sz="3600"/>
              <a:t> Function in Program 6-29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C02C4-733B-DE48-855F-DCC848D3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7924800" cy="49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95192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C9DD5C-95F4-2640-B0E1-F6067039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28100" cy="2997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C49C66-7970-CC42-8E7E-B94F28919E1D}"/>
              </a:ext>
            </a:extLst>
          </p:cNvPr>
          <p:cNvGrpSpPr/>
          <p:nvPr/>
        </p:nvGrpSpPr>
        <p:grpSpPr>
          <a:xfrm>
            <a:off x="2209798" y="914400"/>
            <a:ext cx="3962402" cy="1614285"/>
            <a:chOff x="2209798" y="914400"/>
            <a:chExt cx="3962402" cy="1614285"/>
          </a:xfrm>
        </p:grpSpPr>
        <p:sp>
          <p:nvSpPr>
            <p:cNvPr id="118792" name="Text Box 9">
              <a:extLst>
                <a:ext uri="{FF2B5EF4-FFF2-40B4-BE49-F238E27FC236}">
                  <a16:creationId xmlns:a16="http://schemas.microsoft.com/office/drawing/2014/main" id="{043F63BA-EAF7-2C4A-A07F-7DCDC9314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914400"/>
              <a:ext cx="3200400" cy="41549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call to </a:t>
              </a:r>
              <a:r>
                <a:rPr lang="en-US" altLang="en-US" sz="21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exit()</a:t>
              </a:r>
              <a:r>
                <a:rPr lang="en-US" altLang="en-US" sz="2000">
                  <a:solidFill>
                    <a:srgbClr val="FF0000"/>
                  </a:solidFill>
                </a:rPr>
                <a:t> function</a:t>
              </a:r>
              <a:endParaRPr lang="en-US" altLang="en-US" sz="20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8793" name="Line 10">
              <a:extLst>
                <a:ext uri="{FF2B5EF4-FFF2-40B4-BE49-F238E27FC236}">
                  <a16:creationId xmlns:a16="http://schemas.microsoft.com/office/drawing/2014/main" id="{5588AA6E-68BC-534A-B839-1FD29C300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9798" y="1371600"/>
              <a:ext cx="1905001" cy="115708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ms-MY">
                <a:solidFill>
                  <a:srgbClr val="FF0000"/>
                </a:solidFill>
              </a:endParaRPr>
            </a:p>
          </p:txBody>
        </p:sp>
      </p:grpSp>
      <p:sp>
        <p:nvSpPr>
          <p:cNvPr id="118788" name="Title 1">
            <a:extLst>
              <a:ext uri="{FF2B5EF4-FFF2-40B4-BE49-F238E27FC236}">
                <a16:creationId xmlns:a16="http://schemas.microsoft.com/office/drawing/2014/main" id="{B4954514-4494-7841-9DB3-FF67E7AC3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3600"/>
              <a:t>The </a:t>
            </a:r>
            <a:r>
              <a:rPr lang="en-US" altLang="en-US" sz="3600">
                <a:latin typeface="Courier New" panose="02070309020205020404" pitchFamily="49" charset="0"/>
              </a:rPr>
              <a:t>exit()</a:t>
            </a:r>
            <a:r>
              <a:rPr lang="en-US" altLang="en-US" sz="3600"/>
              <a:t> Function in Program 6-29</a:t>
            </a:r>
          </a:p>
        </p:txBody>
      </p:sp>
    </p:spTree>
    <p:extLst>
      <p:ext uri="{BB962C8B-B14F-4D97-AF65-F5344CB8AC3E}">
        <p14:creationId xmlns:p14="http://schemas.microsoft.com/office/powerpoint/2010/main" val="33021284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4000" dirty="0"/>
              <a:t>The Flowchart :: Program 6-1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744800" y="1723231"/>
            <a:ext cx="1628775" cy="39052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dirty="0">
                <a:latin typeface="Calibri" pitchFamily="34" charset="0"/>
              </a:rPr>
              <a:t>Start</a:t>
            </a:r>
            <a:endParaRPr lang="en-US" sz="16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35943" y="2528093"/>
            <a:ext cx="3646488" cy="5429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print “Hello from main”</a:t>
            </a:r>
            <a:endParaRPr lang="en-US" sz="16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913742" y="3583384"/>
            <a:ext cx="3290888" cy="400050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600" dirty="0">
                <a:latin typeface="Calibri" pitchFamily="34" charset="0"/>
              </a:rPr>
              <a:t>displayMessage</a:t>
            </a:r>
            <a:endParaRPr lang="en-US" sz="16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743200" y="4495800"/>
            <a:ext cx="3639231" cy="5429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print “Back in function main again”</a:t>
            </a:r>
            <a:endParaRPr lang="en-US" sz="16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744798" y="5551091"/>
            <a:ext cx="1628775" cy="39052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End</a:t>
            </a:r>
            <a:endParaRPr lang="en-US" sz="1600"/>
          </a:p>
        </p:txBody>
      </p:sp>
      <p:cxnSp>
        <p:nvCxnSpPr>
          <p:cNvPr id="14" name="Straight Arrow Connector 13"/>
          <p:cNvCxnSpPr>
            <a:stCxn id="4" idx="2"/>
            <a:endCxn id="5" idx="1"/>
          </p:cNvCxnSpPr>
          <p:nvPr/>
        </p:nvCxnSpPr>
        <p:spPr>
          <a:xfrm flipH="1">
            <a:off x="4559187" y="2113756"/>
            <a:ext cx="1" cy="414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4"/>
            <a:endCxn id="6" idx="0"/>
          </p:cNvCxnSpPr>
          <p:nvPr/>
        </p:nvCxnSpPr>
        <p:spPr>
          <a:xfrm flipH="1">
            <a:off x="4559186" y="3071018"/>
            <a:ext cx="1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1"/>
          </p:cNvCxnSpPr>
          <p:nvPr/>
        </p:nvCxnSpPr>
        <p:spPr>
          <a:xfrm>
            <a:off x="4559186" y="3983434"/>
            <a:ext cx="3630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4"/>
            <a:endCxn id="8" idx="0"/>
          </p:cNvCxnSpPr>
          <p:nvPr/>
        </p:nvCxnSpPr>
        <p:spPr>
          <a:xfrm flipH="1">
            <a:off x="4559186" y="5038725"/>
            <a:ext cx="3630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6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4000" dirty="0"/>
              <a:t>The Pseudo Code :: Program 6-1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038600" cy="4525963"/>
          </a:xfrm>
        </p:spPr>
        <p:txBody>
          <a:bodyPr/>
          <a:lstStyle/>
          <a:p>
            <a:r>
              <a:rPr lang="en-US" sz="2800" dirty="0"/>
              <a:t>Start</a:t>
            </a:r>
          </a:p>
          <a:p>
            <a:r>
              <a:rPr lang="en-US" sz="2800" dirty="0"/>
              <a:t>Print “Hello from main”</a:t>
            </a:r>
          </a:p>
          <a:p>
            <a:r>
              <a:rPr lang="en-US" sz="2800" dirty="0"/>
              <a:t>call displayMessage</a:t>
            </a:r>
          </a:p>
          <a:p>
            <a:r>
              <a:rPr lang="en-US" sz="2800" dirty="0"/>
              <a:t>Print “Back in function main again”</a:t>
            </a:r>
          </a:p>
          <a:p>
            <a:r>
              <a:rPr lang="en-US" sz="2800" dirty="0"/>
              <a:t>End</a:t>
            </a:r>
          </a:p>
          <a:p>
            <a:endParaRPr lang="en-MY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1829" y="1600199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displayMessage:</a:t>
            </a:r>
          </a:p>
          <a:p>
            <a:pPr lvl="1"/>
            <a:r>
              <a:rPr lang="en-US" sz="2200" dirty="0"/>
              <a:t>Print “Hello from the function displayMessage”</a:t>
            </a:r>
          </a:p>
        </p:txBody>
      </p:sp>
    </p:spTree>
    <p:extLst>
      <p:ext uri="{BB962C8B-B14F-4D97-AF65-F5344CB8AC3E}">
        <p14:creationId xmlns:p14="http://schemas.microsoft.com/office/powerpoint/2010/main" val="383340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4000" dirty="0"/>
              <a:t>The Structure Chart :: Program 6-1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9843" y="2209800"/>
            <a:ext cx="2664316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 dirty="0" err="1">
                <a:latin typeface="Calibri" pitchFamily="34" charset="0"/>
              </a:rPr>
              <a:t>main_program</a:t>
            </a:r>
            <a:endParaRPr lang="en-US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9842" y="3433762"/>
            <a:ext cx="2664316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 dirty="0">
                <a:latin typeface="Calibri" pitchFamily="34" charset="0"/>
              </a:rPr>
              <a:t>displayMessage</a:t>
            </a:r>
            <a:endParaRPr lang="en-US" sz="2400" dirty="0"/>
          </a:p>
        </p:txBody>
      </p:sp>
      <p:cxnSp>
        <p:nvCxnSpPr>
          <p:cNvPr id="6" name="AutoShape 4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4572000" y="2819400"/>
            <a:ext cx="1" cy="61436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84214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4B984CD-CC12-3742-A6F9-9AD3EDB97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Calling Functions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30349CA-2AA6-0D46-BFC8-A862028FF8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r>
              <a:rPr lang="en-US" altLang="en-US"/>
              <a:t> can call any number of functions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Functions can call other functions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Compiler must know the following about  a function before it is called: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name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return type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number of parameters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data type of each parameter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Activity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155242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B742-BA33-1448-9DFA-A657C510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Task 1: Try out ... </a:t>
            </a:r>
            <a:r>
              <a:rPr lang="ms-MY" sz="4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power.cpp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F8E3326-D183-D948-B37F-A5F108916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4114800" cy="5871118"/>
          </a:xfrm>
        </p:spPr>
      </p:pic>
    </p:spTree>
    <p:extLst>
      <p:ext uri="{BB962C8B-B14F-4D97-AF65-F5344CB8AC3E}">
        <p14:creationId xmlns:p14="http://schemas.microsoft.com/office/powerpoint/2010/main" val="48144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723-1517-004C-B114-771F0D1A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Task 1: Try out ... </a:t>
            </a:r>
            <a:r>
              <a:rPr lang="ms-MY" sz="4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power.cpp</a:t>
            </a:r>
            <a:endParaRPr lang="ms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39B1E-45B1-6B46-B512-17772D9385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0" y="1066800"/>
            <a:ext cx="84582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/>
              <a:t>The </a:t>
            </a:r>
            <a:r>
              <a:rPr lang="ms-MY" sz="33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power()</a:t>
            </a:r>
            <a:r>
              <a:rPr lang="ms-MY"/>
              <a:t> function is called </a:t>
            </a:r>
            <a:r>
              <a:rPr lang="ms-MY" u="sng"/>
              <a:t>seven</a:t>
            </a:r>
            <a:r>
              <a:rPr lang="ms-MY"/>
              <a:t> times. </a:t>
            </a:r>
          </a:p>
          <a:p>
            <a:r>
              <a:rPr lang="ms-MY"/>
              <a:t>The first argument is 8.0 on each occasion, but the second argument has successive values of </a:t>
            </a:r>
            <a:r>
              <a:rPr lang="ms-MY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ms-MY"/>
              <a:t>, from </a:t>
            </a:r>
            <a:r>
              <a:rPr lang="ms-MY">
                <a:solidFill>
                  <a:srgbClr val="FF0000"/>
                </a:solidFill>
              </a:rPr>
              <a:t>–3 to +3</a:t>
            </a:r>
            <a:r>
              <a:rPr lang="ms-MY"/>
              <a:t>. </a:t>
            </a:r>
          </a:p>
          <a:p>
            <a:r>
              <a:rPr lang="ms-MY"/>
              <a:t>Thus, seven values are outputs that correspond to 8</a:t>
            </a:r>
            <a:r>
              <a:rPr lang="ms-MY" baseline="30000">
                <a:solidFill>
                  <a:srgbClr val="FF0000"/>
                </a:solidFill>
              </a:rPr>
              <a:t>-3</a:t>
            </a:r>
            <a:r>
              <a:rPr lang="ms-MY"/>
              <a:t>, 8</a:t>
            </a:r>
            <a:r>
              <a:rPr lang="ms-MY" baseline="30000">
                <a:solidFill>
                  <a:srgbClr val="FF0000"/>
                </a:solidFill>
              </a:rPr>
              <a:t>-2</a:t>
            </a:r>
            <a:r>
              <a:rPr lang="ms-MY"/>
              <a:t>, 8</a:t>
            </a:r>
            <a:r>
              <a:rPr lang="ms-MY" baseline="30000">
                <a:solidFill>
                  <a:srgbClr val="FF0000"/>
                </a:solidFill>
              </a:rPr>
              <a:t>-1</a:t>
            </a:r>
            <a:r>
              <a:rPr lang="ms-MY"/>
              <a:t>, 8</a:t>
            </a:r>
            <a:r>
              <a:rPr lang="ms-MY" baseline="30000">
                <a:solidFill>
                  <a:srgbClr val="FF0000"/>
                </a:solidFill>
              </a:rPr>
              <a:t>0</a:t>
            </a:r>
            <a:r>
              <a:rPr lang="ms-MY"/>
              <a:t>, 8</a:t>
            </a:r>
            <a:r>
              <a:rPr lang="ms-MY" baseline="30000">
                <a:solidFill>
                  <a:srgbClr val="FF0000"/>
                </a:solidFill>
              </a:rPr>
              <a:t>1</a:t>
            </a:r>
            <a:r>
              <a:rPr lang="ms-MY"/>
              <a:t>, 8</a:t>
            </a:r>
            <a:r>
              <a:rPr lang="ms-MY" baseline="30000">
                <a:solidFill>
                  <a:srgbClr val="FF0000"/>
                </a:solidFill>
              </a:rPr>
              <a:t>2</a:t>
            </a:r>
            <a:r>
              <a:rPr lang="ms-MY"/>
              <a:t>, and 8</a:t>
            </a:r>
            <a:r>
              <a:rPr lang="ms-MY" baseline="30000">
                <a:solidFill>
                  <a:srgbClr val="FF0000"/>
                </a:solidFill>
              </a:rPr>
              <a:t>3</a:t>
            </a:r>
            <a:r>
              <a:rPr lang="ms-MY"/>
              <a:t>.</a:t>
            </a:r>
            <a:br>
              <a:rPr lang="ms-MY"/>
            </a:br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3990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723-1517-004C-B114-771F0D1A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2800"/>
              <a:t>Task 2: Rearrange ... </a:t>
            </a:r>
            <a:r>
              <a:rPr lang="ms-MY" sz="3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powerRearranged.cpp</a:t>
            </a:r>
            <a:endParaRPr lang="ms-MY" sz="2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39B1E-45B1-6B46-B512-17772D9385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0" y="1066800"/>
            <a:ext cx="8458200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/>
              <a:t>Let’s try rearranging the code so that the definition of </a:t>
            </a:r>
            <a:r>
              <a:rPr lang="ms-MY" sz="340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ms-MY"/>
              <a:t> </a:t>
            </a:r>
            <a:r>
              <a:rPr lang="ms-MY" i="1"/>
              <a:t>precedes</a:t>
            </a:r>
            <a:r>
              <a:rPr lang="ms-MY"/>
              <a:t> the definition of the </a:t>
            </a:r>
            <a:r>
              <a:rPr lang="ms-MY" sz="3400">
                <a:latin typeface="Courier New" panose="02070309020205020404" pitchFamily="49" charset="0"/>
                <a:cs typeface="Courier New" panose="02070309020205020404" pitchFamily="49" charset="0"/>
              </a:rPr>
              <a:t>power()</a:t>
            </a:r>
            <a:r>
              <a:rPr lang="ms-MY"/>
              <a:t> function in the source file. </a:t>
            </a:r>
          </a:p>
          <a:p>
            <a:r>
              <a:rPr lang="ms-MY"/>
              <a:t>The code in the program file will look like ...</a:t>
            </a:r>
            <a:br>
              <a:rPr lang="ms-MY"/>
            </a:br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25056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723-1517-004C-B114-771F0D1A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2800"/>
              <a:t>Task 2: Rearrange ... </a:t>
            </a:r>
            <a:r>
              <a:rPr lang="ms-MY" sz="3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powerRearranged.cpp</a:t>
            </a:r>
            <a:endParaRPr lang="ms-MY" sz="280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6C0CAA-CC12-674A-8D38-F00E2EB45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199"/>
            <a:ext cx="4038600" cy="5815585"/>
          </a:xfrm>
        </p:spPr>
      </p:pic>
    </p:spTree>
    <p:extLst>
      <p:ext uri="{BB962C8B-B14F-4D97-AF65-F5344CB8AC3E}">
        <p14:creationId xmlns:p14="http://schemas.microsoft.com/office/powerpoint/2010/main" val="63877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MY" sz="4000" dirty="0"/>
              <a:t>User-Defined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/>
          <a:lstStyle/>
          <a:p>
            <a:r>
              <a:rPr lang="en-MY" sz="2400" dirty="0"/>
              <a:t>User-defined functions are created by you, the programmer.</a:t>
            </a:r>
          </a:p>
          <a:p>
            <a:r>
              <a:rPr lang="en-MY" sz="2400" dirty="0"/>
              <a:t>Commonly used to break a problem down into small </a:t>
            </a:r>
            <a:r>
              <a:rPr lang="en-MY" sz="2400" b="1" dirty="0">
                <a:solidFill>
                  <a:srgbClr val="00B0F0"/>
                </a:solidFill>
              </a:rPr>
              <a:t>manageable</a:t>
            </a:r>
            <a:r>
              <a:rPr lang="en-MY" sz="2400" dirty="0"/>
              <a:t> pieces.</a:t>
            </a:r>
          </a:p>
          <a:p>
            <a:r>
              <a:rPr lang="en-MY" sz="2400" dirty="0"/>
              <a:t>You are already familiar with the one function that every C++ program possesses: </a:t>
            </a:r>
            <a:r>
              <a:rPr lang="en-MY" sz="2400" b="1" dirty="0"/>
              <a:t> </a:t>
            </a:r>
            <a:r>
              <a:rPr lang="en-MY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</a:p>
          <a:p>
            <a:pPr lvl="1"/>
            <a:r>
              <a:rPr lang="en-MY" sz="2200" dirty="0"/>
              <a:t>Ideally, your </a:t>
            </a:r>
            <a:r>
              <a:rPr lang="en-MY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MY" sz="2200" dirty="0"/>
              <a:t>function should be very short and should consist primarily of function calls. </a:t>
            </a:r>
            <a:r>
              <a:rPr lang="en-MY" sz="2000" dirty="0"/>
              <a:t> </a:t>
            </a:r>
          </a:p>
          <a:p>
            <a:endParaRPr lang="en-MY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0400" y="41148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" charset="0"/>
              </a:rPr>
              <a:t>Main Program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91200" y="52578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3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00400" y="52578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2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114800" y="4572000"/>
            <a:ext cx="0" cy="304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600200" y="4876800"/>
            <a:ext cx="5105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600200" y="48768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114800" y="48768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705600" y="48768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8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723-1517-004C-B114-771F0D1A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2800"/>
              <a:t>Task 2: Rearrange ... </a:t>
            </a:r>
            <a:r>
              <a:rPr lang="ms-MY" sz="3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powerRearranged.cpp</a:t>
            </a:r>
            <a:endParaRPr lang="ms-MY" sz="2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39B1E-45B1-6B46-B512-17772D9385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0" y="1066800"/>
            <a:ext cx="84582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/>
              <a:t>If we attempt to compile this, we won’t succeed. </a:t>
            </a:r>
          </a:p>
          <a:p>
            <a:r>
              <a:rPr lang="ms-MY" sz="2800"/>
              <a:t>The compiler has a problem because the </a:t>
            </a:r>
            <a:r>
              <a:rPr lang="ms-MY" sz="2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power()</a:t>
            </a:r>
            <a:r>
              <a:rPr lang="ms-MY" sz="2800"/>
              <a:t> function that is called in </a:t>
            </a:r>
            <a:r>
              <a:rPr lang="ms-MY" sz="2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ms-MY" sz="2800"/>
              <a:t> is not defined when it is processing </a:t>
            </a:r>
            <a:r>
              <a:rPr lang="ms-MY" sz="2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ms-MY" sz="2800"/>
              <a:t>. </a:t>
            </a:r>
          </a:p>
          <a:p>
            <a:pPr lvl="1"/>
            <a:r>
              <a:rPr lang="ms-MY" sz="2600"/>
              <a:t>... i.e. we must </a:t>
            </a:r>
            <a:r>
              <a:rPr lang="ms-MY" sz="2600" i="1">
                <a:solidFill>
                  <a:srgbClr val="FF0000"/>
                </a:solidFill>
              </a:rPr>
              <a:t>declare</a:t>
            </a:r>
            <a:r>
              <a:rPr lang="ms-MY" sz="2600"/>
              <a:t> a function before we use</a:t>
            </a:r>
          </a:p>
          <a:p>
            <a:r>
              <a:rPr lang="ms-MY" sz="2800"/>
              <a:t>SOLUTION: </a:t>
            </a:r>
          </a:p>
          <a:p>
            <a:pPr lvl="1"/>
            <a:r>
              <a:rPr lang="ms-MY" sz="2600"/>
              <a:t>Define the function by means of </a:t>
            </a:r>
            <a:r>
              <a:rPr lang="ms-MY" sz="2600" i="1">
                <a:solidFill>
                  <a:srgbClr val="FF0000"/>
                </a:solidFill>
              </a:rPr>
              <a:t>function prototype</a:t>
            </a:r>
            <a:r>
              <a:rPr lang="ms-MY" sz="2600"/>
              <a:t>.</a:t>
            </a:r>
            <a:br>
              <a:rPr lang="ms-MY" sz="2400"/>
            </a:br>
            <a:endParaRPr lang="ms-MY" sz="2400"/>
          </a:p>
        </p:txBody>
      </p:sp>
    </p:spTree>
    <p:extLst>
      <p:ext uri="{BB962C8B-B14F-4D97-AF65-F5344CB8AC3E}">
        <p14:creationId xmlns:p14="http://schemas.microsoft.com/office/powerpoint/2010/main" val="47696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EC789E2-E7D8-8C4A-9B3A-717C875E99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6.3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C485864F-6EBC-0940-BAB7-490778E6EA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Function Prototypes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6706F6-DACF-BD4E-9EF2-79023A483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Prototypes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AFF929B-BEEA-3540-BA6D-955A55CF8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Ways to notify the compiler about a function before a call to the function:</a:t>
            </a:r>
            <a:br>
              <a:rPr lang="en-US" altLang="en-US" sz="2800"/>
            </a:br>
            <a:endParaRPr lang="en-US" altLang="en-US" sz="280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600"/>
              <a:t>Place function definition before all call to the function</a:t>
            </a:r>
            <a:br>
              <a:rPr lang="en-US" altLang="en-US" sz="2600"/>
            </a:br>
            <a:endParaRPr lang="en-US" altLang="en-US" sz="260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600"/>
              <a:t>Use a </a:t>
            </a:r>
            <a:r>
              <a:rPr lang="en-US" altLang="en-US" sz="2600" u="sng"/>
              <a:t>function prototype</a:t>
            </a:r>
            <a:r>
              <a:rPr lang="en-US" altLang="en-US" sz="2600"/>
              <a:t> – like the function definition without the body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1800"/>
          </a:p>
          <a:p>
            <a:pPr lvl="2">
              <a:lnSpc>
                <a:spcPct val="90000"/>
              </a:lnSpc>
            </a:pPr>
            <a:r>
              <a:rPr lang="en-US" altLang="en-US" sz="2600"/>
              <a:t> Prototype: </a:t>
            </a:r>
            <a:r>
              <a:rPr lang="en-US" altLang="en-US" sz="2600" b="1">
                <a:solidFill>
                  <a:srgbClr val="0070C0"/>
                </a:solidFill>
                <a:latin typeface="Courier New" panose="02070309020205020404" pitchFamily="49" charset="0"/>
              </a:rPr>
              <a:t>void printHeading();</a:t>
            </a:r>
          </a:p>
          <a:p>
            <a:pPr lvl="1">
              <a:lnSpc>
                <a:spcPct val="90000"/>
              </a:lnSpc>
            </a:pPr>
            <a:endParaRPr lang="en-US" altLang="en-US" sz="2400">
              <a:latin typeface="Courier New" panose="02070309020205020404" pitchFamily="49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600"/>
              <a:t> … for function definition; </a:t>
            </a:r>
          </a:p>
          <a:p>
            <a:pPr lvl="3">
              <a:lnSpc>
                <a:spcPct val="90000"/>
              </a:lnSpc>
            </a:pPr>
            <a:r>
              <a:rPr lang="en-US" altLang="en-US" sz="2200"/>
              <a:t> </a:t>
            </a:r>
            <a:r>
              <a:rPr lang="en-US" altLang="en-US" sz="2400"/>
              <a:t>Header: </a:t>
            </a:r>
            <a:r>
              <a:rPr lang="en-US" altLang="en-US" sz="2400" b="1">
                <a:latin typeface="Courier New" panose="02070309020205020404" pitchFamily="49" charset="0"/>
              </a:rPr>
              <a:t>void printHeading()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8474EE79-DD2B-704B-938F-54144695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269A6F70-E5F3-564E-9331-1A8A9A09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21508" name="Title 1">
            <a:extLst>
              <a:ext uri="{FF2B5EF4-FFF2-40B4-BE49-F238E27FC236}">
                <a16:creationId xmlns:a16="http://schemas.microsoft.com/office/drawing/2014/main" id="{C3B30AA9-B397-AB48-8744-FD16C55B2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Function Prototypes in Program 6-5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42E3E39-37E6-964E-A7C9-16C19DA5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28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C237E3-4A49-4DA3-9ADF-27EFE800A35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/>
              <a:t>Function Prototypes in Program 6-5</a:t>
            </a:r>
            <a:endParaRPr lang="en-US" sz="4000" kern="0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Activity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23107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723-1517-004C-B114-771F0D1A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2800"/>
              <a:t>Task 3: Prototype ... </a:t>
            </a:r>
            <a:r>
              <a:rPr lang="ms-MY" sz="3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powerRearranged.cpp</a:t>
            </a:r>
            <a:endParaRPr lang="ms-MY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CD8CC-6FD9-0E40-9F1B-1564EFD6A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43415"/>
            <a:ext cx="3924549" cy="609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CD089B-D883-3A44-AF70-A4077558B260}"/>
              </a:ext>
            </a:extLst>
          </p:cNvPr>
          <p:cNvSpPr/>
          <p:nvPr/>
        </p:nvSpPr>
        <p:spPr>
          <a:xfrm>
            <a:off x="4572000" y="1828800"/>
            <a:ext cx="26670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5A285-345F-2443-AD12-E07165628C6F}"/>
              </a:ext>
            </a:extLst>
          </p:cNvPr>
          <p:cNvSpPr txBox="1"/>
          <p:nvPr/>
        </p:nvSpPr>
        <p:spPr>
          <a:xfrm>
            <a:off x="304800" y="1600200"/>
            <a:ext cx="297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s-MY">
                <a:solidFill>
                  <a:srgbClr val="FF0000"/>
                </a:solidFill>
              </a:rPr>
              <a:t>Insert this line to create function prototype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7E9EB3-ADB4-4D45-87B1-CAF629007681}"/>
              </a:ext>
            </a:extLst>
          </p:cNvPr>
          <p:cNvCxnSpPr>
            <a:stCxn id="9" idx="3"/>
            <a:endCxn id="8" idx="1"/>
          </p:cNvCxnSpPr>
          <p:nvPr/>
        </p:nvCxnSpPr>
        <p:spPr>
          <a:xfrm>
            <a:off x="3276600" y="1923366"/>
            <a:ext cx="1295400" cy="9593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168B15D-14BC-E740-B6E0-E57F9E02F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Prototype Notes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34E28D-BE9F-7E49-92A2-02EA5C7D27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6575"/>
            <a:ext cx="7999413" cy="3741738"/>
          </a:xfrm>
        </p:spPr>
        <p:txBody>
          <a:bodyPr/>
          <a:lstStyle/>
          <a:p>
            <a:r>
              <a:rPr lang="en-US" altLang="en-US" sz="2800"/>
              <a:t>Place prototypes near top of program </a:t>
            </a:r>
            <a:br>
              <a:rPr lang="en-US" altLang="en-US" sz="2800"/>
            </a:br>
            <a:endParaRPr lang="en-US" altLang="en-US" sz="2800"/>
          </a:p>
          <a:p>
            <a:r>
              <a:rPr lang="en-US" altLang="en-US" sz="2800"/>
              <a:t>Program must include either prototype or full function definition before any call to the function – compiler error otherwise</a:t>
            </a:r>
            <a:br>
              <a:rPr lang="en-US" altLang="en-US" sz="2800"/>
            </a:br>
            <a:endParaRPr lang="en-US" altLang="en-US" sz="2800"/>
          </a:p>
          <a:p>
            <a:r>
              <a:rPr lang="en-US" altLang="en-US" sz="2800"/>
              <a:t>When using prototypes, can place function definitions in any order in source file</a:t>
            </a:r>
            <a:endParaRPr lang="en-US" altLang="en-US" sz="28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32DBFCA-9C97-264B-8F3F-A312F5225A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6.4</a:t>
            </a:r>
          </a:p>
        </p:txBody>
      </p:sp>
      <p:sp>
        <p:nvSpPr>
          <p:cNvPr id="25603" name="Subtitle 2">
            <a:extLst>
              <a:ext uri="{FF2B5EF4-FFF2-40B4-BE49-F238E27FC236}">
                <a16:creationId xmlns:a16="http://schemas.microsoft.com/office/drawing/2014/main" id="{38C749B9-AE5A-714A-BC2B-A1CE80BD1E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Sending Data into a Function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01C8C37-EFAD-494C-90FB-AB4597B94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Sending Data into a Function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D8B996B-7382-E14A-8526-6479B380A2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36725"/>
            <a:ext cx="7999413" cy="3743325"/>
          </a:xfrm>
        </p:spPr>
        <p:txBody>
          <a:bodyPr/>
          <a:lstStyle/>
          <a:p>
            <a:r>
              <a:rPr lang="en-US" altLang="en-US" sz="2800"/>
              <a:t>Can pass values into a function at time of call:</a:t>
            </a:r>
          </a:p>
          <a:p>
            <a:pPr lvl="1">
              <a:buClr>
                <a:srgbClr val="3333CC"/>
              </a:buClr>
              <a:buNone/>
            </a:pPr>
            <a:endParaRPr lang="en-US" altLang="en-US" sz="1000">
              <a:latin typeface="Courier New" panose="02070309020205020404" pitchFamily="49" charset="0"/>
            </a:endParaRPr>
          </a:p>
          <a:p>
            <a:pPr lvl="1">
              <a:buClr>
                <a:srgbClr val="3333CC"/>
              </a:buClr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</a:t>
            </a:r>
            <a:r>
              <a:rPr lang="en-US" altLang="en-US" sz="2600">
                <a:solidFill>
                  <a:srgbClr val="FF0000"/>
                </a:solidFill>
                <a:latin typeface="Courier New" panose="02070309020205020404" pitchFamily="49" charset="0"/>
              </a:rPr>
              <a:t>cout &lt;&lt; power(8.0, i);</a:t>
            </a:r>
            <a:br>
              <a:rPr lang="en-US" altLang="en-US" sz="2400">
                <a:latin typeface="Courier New" panose="02070309020205020404" pitchFamily="49" charset="0"/>
              </a:rPr>
            </a:br>
            <a:endParaRPr lang="en-US" altLang="en-US" sz="2400">
              <a:latin typeface="Courier New" panose="02070309020205020404" pitchFamily="49" charset="0"/>
            </a:endParaRPr>
          </a:p>
          <a:p>
            <a:r>
              <a:rPr lang="en-US" altLang="en-US" sz="2800"/>
              <a:t>Values passed to function are </a:t>
            </a:r>
            <a:r>
              <a:rPr lang="en-US" altLang="en-US" sz="2800" u="sng"/>
              <a:t>arguments</a:t>
            </a:r>
            <a:br>
              <a:rPr lang="en-US" altLang="en-US" sz="2800" u="sng"/>
            </a:br>
            <a:endParaRPr lang="en-US" altLang="en-US" sz="2800"/>
          </a:p>
          <a:p>
            <a:r>
              <a:rPr lang="en-US" altLang="en-US" sz="2800"/>
              <a:t>Variables in a function that hold the values passed as arguments are </a:t>
            </a:r>
            <a:r>
              <a:rPr lang="en-US" altLang="en-US" sz="2800" u="sng"/>
              <a:t>parameters</a:t>
            </a:r>
            <a:endParaRPr lang="en-US" altLang="en-US" sz="28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CC4F311-9BEC-8A4D-9318-2D4BB8F820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6.2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AC640182-5D64-8D48-9E1D-5C46228788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Defining and Calling Functions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C09C62F-D3BB-D743-BC42-F5A0DA151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Function with a Parameter Variable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DD531805-59C5-604E-A8D5-48CCB2756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001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void displayValue(int num)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 cout &lt;&lt; "The value is " &lt;&lt; num &lt;&lt; endl;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322101BB-5F17-1745-9686-BA6BDFB2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integer variable </a:t>
            </a:r>
            <a:r>
              <a:rPr lang="en-US" altLang="en-US" sz="2800">
                <a:latin typeface="Courier New" panose="02070309020205020404" pitchFamily="49" charset="0"/>
              </a:rPr>
              <a:t>num</a:t>
            </a:r>
            <a:r>
              <a:rPr lang="en-US" altLang="en-US" sz="2800"/>
              <a:t> is a parameter.                             It accepts any integer value passed to the function.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FE05EE8C-DF86-FE4A-9072-391FF929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00200"/>
            <a:ext cx="76962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E9105F62-9D19-5D4D-A951-7B47DDAC0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DF7705-CF20-43BC-B9F7-8413E5F4B7F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/>
              <a:t>Function with a Parameter in Program 6-6</a:t>
            </a:r>
            <a:endParaRPr lang="en-US" sz="4000" kern="0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7E41EC02-7B25-5443-B710-8A47DC6E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B186968-842B-4148-9320-131BD4A7098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/>
              <a:t>Function with a Parameter in Program 6-6</a:t>
            </a:r>
            <a:endParaRPr lang="en-US" sz="4000" kern="0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606sowc copy">
            <a:extLst>
              <a:ext uri="{FF2B5EF4-FFF2-40B4-BE49-F238E27FC236}">
                <a16:creationId xmlns:a16="http://schemas.microsoft.com/office/drawing/2014/main" id="{B6F71E40-7116-CC43-B2AA-E90504C7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568450"/>
            <a:ext cx="55753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7C23631D-1DBE-D74D-B6FB-A4F2C282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4751388"/>
            <a:ext cx="53371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The function call in line 11 passes the value 5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as an </a:t>
            </a:r>
            <a:r>
              <a:rPr lang="en-US" altLang="en-US" sz="2000" u="sng">
                <a:solidFill>
                  <a:srgbClr val="FA8218"/>
                </a:solidFill>
              </a:rPr>
              <a:t>argument</a:t>
            </a:r>
            <a:r>
              <a:rPr lang="en-US" altLang="en-US" sz="2000">
                <a:solidFill>
                  <a:srgbClr val="FA8218"/>
                </a:solidFill>
              </a:rPr>
              <a:t> to the function</a:t>
            </a:r>
            <a:r>
              <a:rPr lang="en-US" altLang="en-US" sz="2800">
                <a:solidFill>
                  <a:srgbClr val="603A2F"/>
                </a:solidFill>
              </a:rPr>
              <a:t>.</a:t>
            </a:r>
          </a:p>
        </p:txBody>
      </p:sp>
      <p:sp>
        <p:nvSpPr>
          <p:cNvPr id="31748" name="Title 2">
            <a:extLst>
              <a:ext uri="{FF2B5EF4-FFF2-40B4-BE49-F238E27FC236}">
                <a16:creationId xmlns:a16="http://schemas.microsoft.com/office/drawing/2014/main" id="{33E741A8-7248-CA41-B6A1-49695D518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Function with a Parameter in Program 6-6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AF2F5B1-57B5-EC4E-AC8C-794F16888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Parameter Terminology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BC56BEF-09D6-4E41-A1A8-21C522142B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 altLang="en-US"/>
              <a:t>A parameter can also be called a </a:t>
            </a:r>
            <a:r>
              <a:rPr lang="en-US" altLang="en-US" u="sng"/>
              <a:t>formal parameter</a:t>
            </a:r>
            <a:r>
              <a:rPr lang="en-US" altLang="en-US"/>
              <a:t> or a </a:t>
            </a:r>
            <a:r>
              <a:rPr lang="en-US" altLang="en-US" u="sng"/>
              <a:t>formal argument</a:t>
            </a:r>
            <a:endParaRPr lang="en-US" altLang="en-US"/>
          </a:p>
          <a:p>
            <a:r>
              <a:rPr lang="en-US" altLang="en-US"/>
              <a:t>An argument can also be called an </a:t>
            </a:r>
            <a:r>
              <a:rPr lang="en-US" altLang="en-US" u="sng"/>
              <a:t>actual parameter</a:t>
            </a:r>
            <a:r>
              <a:rPr lang="en-US" altLang="en-US"/>
              <a:t> or an </a:t>
            </a:r>
            <a:r>
              <a:rPr lang="en-US" altLang="en-US" u="sng"/>
              <a:t>actual argument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C425CF0-EAB7-5648-8423-689AB0EEA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020762"/>
          </a:xfrm>
        </p:spPr>
        <p:txBody>
          <a:bodyPr/>
          <a:lstStyle/>
          <a:p>
            <a:r>
              <a:rPr lang="en-US" altLang="en-US"/>
              <a:t>Parameters, Prototypes, and Function Headers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9ED5D7F-083A-5743-AEEA-7F5FF5E508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3741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For each function argument,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prototype must include the data type of each parameter inside its parentheses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header must include a declaration for each parameter in its </a:t>
            </a:r>
            <a:r>
              <a:rPr lang="en-US" altLang="en-US">
                <a:latin typeface="Courier New" panose="02070309020205020404" pitchFamily="49" charset="0"/>
              </a:rPr>
              <a:t>()</a:t>
            </a: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double power(double, int);    //prototype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double power(double x, int n) //header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power(val, num);              //call</a:t>
            </a:r>
            <a:endParaRPr lang="en-US" altLang="en-US" sz="240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1F42C37-1D84-0B46-8A05-6AE0C62B0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Call Notes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43405F4-E0AB-BD47-BE32-5EAB4763D0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41910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Value of argument is copied into parameter when the function is called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A parameter’s scope is the function which uses it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Function can have multiple parameters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There must be a data type listed in the prototype </a:t>
            </a:r>
            <a:r>
              <a:rPr lang="en-US" altLang="en-US" sz="2800">
                <a:latin typeface="Courier New" panose="02070309020205020404" pitchFamily="49" charset="0"/>
              </a:rPr>
              <a:t>()</a:t>
            </a:r>
            <a:r>
              <a:rPr lang="en-US" altLang="en-US" sz="2800"/>
              <a:t> and an argument declaration in the function header </a:t>
            </a:r>
            <a:r>
              <a:rPr lang="en-US" altLang="en-US" sz="2800">
                <a:latin typeface="Courier New" panose="02070309020205020404" pitchFamily="49" charset="0"/>
              </a:rPr>
              <a:t>()</a:t>
            </a:r>
            <a:r>
              <a:rPr lang="en-US" altLang="en-US" sz="2800"/>
              <a:t> for each parameter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Arguments will be promoted/demoted as necessary to match parameters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D2F64FC-8F32-0740-B649-DC13EDB24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Passing Multiple Arguments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7F0FDB9-A992-344B-8528-7E6B3B89C3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94688" cy="45720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2" charset="0"/>
              <a:buNone/>
            </a:pPr>
            <a:r>
              <a:rPr lang="en-US" altLang="en-US"/>
              <a:t>	When calling a function and passing multiple arguments: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the number of arguments in the call must match the prototype and definition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the first argument will be used to initialize the first parameter, the second argument to initialize the second parameter, etc.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70F4E024-1824-1542-ABE1-28DB9BC0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381125"/>
            <a:ext cx="7086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17653AB3-C72E-0B4F-80DE-5A278745B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39940" name="Title 1">
            <a:extLst>
              <a:ext uri="{FF2B5EF4-FFF2-40B4-BE49-F238E27FC236}">
                <a16:creationId xmlns:a16="http://schemas.microsoft.com/office/drawing/2014/main" id="{0168EF9C-6DEE-4548-A2C3-A5B5C0635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Passing Multiple Arguments in Program 6-8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931AECB5-9316-C54E-B2A6-2F1AB420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>
            <a:extLst>
              <a:ext uri="{FF2B5EF4-FFF2-40B4-BE49-F238E27FC236}">
                <a16:creationId xmlns:a16="http://schemas.microsoft.com/office/drawing/2014/main" id="{1A966036-47E3-7E41-B2ED-35727CFA8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Passing Multiple Arguments in Program 6-8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78C30D3-C21E-E847-8481-268265CC8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/>
          <a:p>
            <a:r>
              <a:rPr lang="en-US" altLang="en-US" sz="4000"/>
              <a:t>Defining and Calling Functions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040BE08-4A49-9342-856B-0CE056AE52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066801"/>
            <a:ext cx="8229600" cy="2133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u="sng"/>
              <a:t>Function call</a:t>
            </a:r>
            <a:r>
              <a:rPr lang="en-US" altLang="en-US" sz="2800"/>
              <a:t>: statement causes a function to execute</a:t>
            </a:r>
            <a:endParaRPr lang="en-US" altLang="en-US" sz="2800" u="sng"/>
          </a:p>
          <a:p>
            <a:pPr>
              <a:spcBef>
                <a:spcPct val="50000"/>
              </a:spcBef>
            </a:pPr>
            <a:r>
              <a:rPr lang="en-US" altLang="en-US" sz="2800" u="sng"/>
              <a:t>Function definition</a:t>
            </a:r>
            <a:r>
              <a:rPr lang="en-US" altLang="en-US" sz="2800"/>
              <a:t>: statements that make up a function</a:t>
            </a:r>
          </a:p>
          <a:p>
            <a:endParaRPr lang="en-US" altLang="en-US" sz="2800"/>
          </a:p>
        </p:txBody>
      </p:sp>
      <p:pic>
        <p:nvPicPr>
          <p:cNvPr id="4" name="Picture 5" descr="funcarrows">
            <a:extLst>
              <a:ext uri="{FF2B5EF4-FFF2-40B4-BE49-F238E27FC236}">
                <a16:creationId xmlns:a16="http://schemas.microsoft.com/office/drawing/2014/main" id="{9A809618-2EA8-E748-8CB9-C95BCC0D0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3151414"/>
            <a:ext cx="4876800" cy="2543175"/>
          </a:xfrm>
          <a:prstGeom prst="rect">
            <a:avLst/>
          </a:prstGeom>
          <a:noFill/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4D932D38-2A26-544B-80D9-AF4AD9220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3851048"/>
            <a:ext cx="1447801" cy="644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ysClr val="windowText" lastClr="000000"/>
                </a:solidFill>
              </a:rPr>
              <a:t>Function call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EB9A7DD-186F-0244-952F-E31CB40B0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457" y="3151414"/>
            <a:ext cx="18288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</a:rPr>
              <a:t>Function definition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19DDB7-2107-D84F-B5E6-18154DEFD08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133600" y="4173424"/>
            <a:ext cx="457200" cy="46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A8FA99-3AEB-0742-A97A-ED5BC1C04F71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5867400" y="3474579"/>
            <a:ext cx="9470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A1B4C535-6857-FE44-9BBB-9E1AB08A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00600"/>
            <a:ext cx="5029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The function call in line 18 passes value1,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value2, and value3 as a </a:t>
            </a:r>
            <a:r>
              <a:rPr lang="en-US" altLang="en-US" sz="2000" u="sng">
                <a:solidFill>
                  <a:srgbClr val="FA8218"/>
                </a:solidFill>
              </a:rPr>
              <a:t>arguments</a:t>
            </a:r>
            <a:r>
              <a:rPr lang="en-US" altLang="en-US" sz="2000">
                <a:solidFill>
                  <a:srgbClr val="FA8218"/>
                </a:solidFill>
              </a:rPr>
              <a:t> to the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function</a:t>
            </a:r>
            <a:r>
              <a:rPr lang="en-US" altLang="en-US" sz="2800">
                <a:solidFill>
                  <a:srgbClr val="FA8218"/>
                </a:solidFill>
              </a:rPr>
              <a:t>.</a:t>
            </a:r>
          </a:p>
        </p:txBody>
      </p:sp>
      <p:pic>
        <p:nvPicPr>
          <p:cNvPr id="41987" name="Picture 3" descr="0607sowc copy">
            <a:extLst>
              <a:ext uri="{FF2B5EF4-FFF2-40B4-BE49-F238E27FC236}">
                <a16:creationId xmlns:a16="http://schemas.microsoft.com/office/drawing/2014/main" id="{D142131A-6126-5147-AB77-C38785D5D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5438"/>
            <a:ext cx="80772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itle 1">
            <a:extLst>
              <a:ext uri="{FF2B5EF4-FFF2-40B4-BE49-F238E27FC236}">
                <a16:creationId xmlns:a16="http://schemas.microsoft.com/office/drawing/2014/main" id="{3686D500-08F0-B042-9511-86CED6C40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Passing Multiple Arguments in Program 6-8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8B2BBFA-8906-7C46-925A-43A9FBF268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6.5</a:t>
            </a:r>
          </a:p>
        </p:txBody>
      </p:sp>
      <p:sp>
        <p:nvSpPr>
          <p:cNvPr id="43011" name="Subtitle 2">
            <a:extLst>
              <a:ext uri="{FF2B5EF4-FFF2-40B4-BE49-F238E27FC236}">
                <a16:creationId xmlns:a16="http://schemas.microsoft.com/office/drawing/2014/main" id="{D7F29E65-05EB-2840-9A3B-88BF03AFB8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Passing Data by Value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8C8371D-B172-EE4F-AA2B-590E2245B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Passing Data by Value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804A4F1-9129-7849-83DD-10A0677567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/>
              <a:t>Pass by value</a:t>
            </a:r>
            <a:r>
              <a:rPr lang="en-US" altLang="en-US"/>
              <a:t>: when an argument is passed to a function, its value is copied into the parameter.  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Changes to the parameter in the function do not affect the value of the argument </a:t>
            </a:r>
            <a:endParaRPr lang="en-US" altLang="en-US" u="sng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2DD8FFB-8821-274E-BDEC-AA07E5926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458200" cy="563562"/>
          </a:xfrm>
        </p:spPr>
        <p:txBody>
          <a:bodyPr/>
          <a:lstStyle/>
          <a:p>
            <a:r>
              <a:rPr lang="en-US" altLang="en-US"/>
              <a:t>Passing Information to Parameters by Value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B9CF7C5-640A-9C44-891F-CD53635CC5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Example:  </a:t>
            </a:r>
            <a:r>
              <a:rPr lang="en-US" altLang="en-US">
                <a:latin typeface="Courier New" panose="02070309020205020404" pitchFamily="49" charset="0"/>
              </a:rPr>
              <a:t>int val=5;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		  evenOrOdd(val);</a:t>
            </a:r>
            <a:endParaRPr lang="en-US" altLang="en-US"/>
          </a:p>
          <a:p>
            <a:pPr>
              <a:lnSpc>
                <a:spcPct val="90000"/>
              </a:lnSpc>
              <a:buFont typeface="Times" pitchFamily="2" charset="0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Times" pitchFamily="2" charset="0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Times" pitchFamily="2" charset="0"/>
              <a:buNone/>
            </a:pP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>
                <a:latin typeface="Courier New" panose="02070309020205020404" pitchFamily="49" charset="0"/>
              </a:rPr>
              <a:t>evenOrOdd</a:t>
            </a:r>
            <a:r>
              <a:rPr lang="en-US" altLang="en-US"/>
              <a:t> can change variable </a:t>
            </a:r>
            <a:r>
              <a:rPr lang="en-US" altLang="en-US">
                <a:latin typeface="Courier New" panose="02070309020205020404" pitchFamily="49" charset="0"/>
              </a:rPr>
              <a:t>num</a:t>
            </a:r>
            <a:r>
              <a:rPr lang="en-US" altLang="en-US"/>
              <a:t>, but it will have no effect on variable </a:t>
            </a:r>
            <a:r>
              <a:rPr lang="en-US" altLang="en-US">
                <a:latin typeface="Courier New" panose="02070309020205020404" pitchFamily="49" charset="0"/>
              </a:rPr>
              <a:t>val</a:t>
            </a:r>
          </a:p>
        </p:txBody>
      </p:sp>
      <p:grpSp>
        <p:nvGrpSpPr>
          <p:cNvPr id="46084" name="Group 11">
            <a:extLst>
              <a:ext uri="{FF2B5EF4-FFF2-40B4-BE49-F238E27FC236}">
                <a16:creationId xmlns:a16="http://schemas.microsoft.com/office/drawing/2014/main" id="{5E7E39DA-CC0B-5A42-89DC-0B7A46C2312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667000"/>
            <a:ext cx="7848600" cy="1739900"/>
            <a:chOff x="432" y="1920"/>
            <a:chExt cx="4944" cy="1096"/>
          </a:xfrm>
        </p:grpSpPr>
        <p:sp>
          <p:nvSpPr>
            <p:cNvPr id="46085" name="Rectangle 4">
              <a:extLst>
                <a:ext uri="{FF2B5EF4-FFF2-40B4-BE49-F238E27FC236}">
                  <a16:creationId xmlns:a16="http://schemas.microsoft.com/office/drawing/2014/main" id="{8F3C395E-E3E6-AD47-BA78-21AFDF405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46086" name="Text Box 5">
              <a:extLst>
                <a:ext uri="{FF2B5EF4-FFF2-40B4-BE49-F238E27FC236}">
                  <a16:creationId xmlns:a16="http://schemas.microsoft.com/office/drawing/2014/main" id="{D99C4E2B-A8BA-474B-91B3-3E522838D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920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val</a:t>
              </a:r>
            </a:p>
          </p:txBody>
        </p:sp>
        <p:sp>
          <p:nvSpPr>
            <p:cNvPr id="46087" name="Text Box 6">
              <a:extLst>
                <a:ext uri="{FF2B5EF4-FFF2-40B4-BE49-F238E27FC236}">
                  <a16:creationId xmlns:a16="http://schemas.microsoft.com/office/drawing/2014/main" id="{AF5CC563-024E-8949-8D9B-97B199DE4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544"/>
              <a:ext cx="1584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800"/>
                <a:t>argument in</a:t>
              </a:r>
            </a:p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800"/>
                <a:t>calling function</a:t>
              </a:r>
            </a:p>
          </p:txBody>
        </p:sp>
        <p:sp>
          <p:nvSpPr>
            <p:cNvPr id="46088" name="Rectangle 7">
              <a:extLst>
                <a:ext uri="{FF2B5EF4-FFF2-40B4-BE49-F238E27FC236}">
                  <a16:creationId xmlns:a16="http://schemas.microsoft.com/office/drawing/2014/main" id="{EF081861-180B-DA46-9AE2-86771C89E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46089" name="Text Box 8">
              <a:extLst>
                <a:ext uri="{FF2B5EF4-FFF2-40B4-BE49-F238E27FC236}">
                  <a16:creationId xmlns:a16="http://schemas.microsoft.com/office/drawing/2014/main" id="{E1EA1C38-1DE3-F64C-B501-25F9FB69D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20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num</a:t>
              </a:r>
            </a:p>
          </p:txBody>
        </p:sp>
        <p:sp>
          <p:nvSpPr>
            <p:cNvPr id="46090" name="Text Box 9">
              <a:extLst>
                <a:ext uri="{FF2B5EF4-FFF2-40B4-BE49-F238E27FC236}">
                  <a16:creationId xmlns:a16="http://schemas.microsoft.com/office/drawing/2014/main" id="{A6CD12F6-6270-044B-9764-640EB7803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544"/>
              <a:ext cx="192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buFontTx/>
                <a:buNone/>
              </a:pPr>
              <a:r>
                <a:rPr lang="en-US" altLang="en-US" sz="1800"/>
                <a:t>parameter in</a:t>
              </a:r>
            </a:p>
            <a:p>
              <a:pPr algn="ctr" eaLnBrk="1" hangingPunct="1">
                <a:lnSpc>
                  <a:spcPct val="75000"/>
                </a:lnSpc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evenOrOdd</a:t>
              </a:r>
              <a:r>
                <a:rPr lang="en-US" altLang="en-US" sz="1800"/>
                <a:t> function</a:t>
              </a:r>
            </a:p>
          </p:txBody>
        </p:sp>
        <p:sp>
          <p:nvSpPr>
            <p:cNvPr id="46091" name="Line 10">
              <a:extLst>
                <a:ext uri="{FF2B5EF4-FFF2-40B4-BE49-F238E27FC236}">
                  <a16:creationId xmlns:a16="http://schemas.microsoft.com/office/drawing/2014/main" id="{A04CB418-EE4F-154E-AF08-4B1AA7B60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40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ms-MY"/>
            </a:p>
          </p:txBody>
        </p:sp>
      </p:grp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C7D7B405-0EEF-B74F-82CB-82DF57B9B2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6.6</a:t>
            </a:r>
          </a:p>
        </p:txBody>
      </p:sp>
      <p:sp>
        <p:nvSpPr>
          <p:cNvPr id="48131" name="Subtitle 2">
            <a:extLst>
              <a:ext uri="{FF2B5EF4-FFF2-40B4-BE49-F238E27FC236}">
                <a16:creationId xmlns:a16="http://schemas.microsoft.com/office/drawing/2014/main" id="{EA4E6798-0F3E-9647-8A24-17C9147099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Using Functions in </a:t>
            </a:r>
            <a:br>
              <a:rPr lang="en-US" altLang="en-US"/>
            </a:br>
            <a:r>
              <a:rPr lang="en-US" altLang="en-US"/>
              <a:t>Menu-Driven Programs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D0F1AB2-A6D7-D549-9ACD-87D785E08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458200" cy="563562"/>
          </a:xfrm>
        </p:spPr>
        <p:txBody>
          <a:bodyPr/>
          <a:lstStyle/>
          <a:p>
            <a:r>
              <a:rPr lang="en-US" altLang="en-US"/>
              <a:t>Using Functions in </a:t>
            </a:r>
            <a:br>
              <a:rPr lang="en-US" altLang="en-US"/>
            </a:br>
            <a:r>
              <a:rPr lang="en-US" altLang="en-US"/>
              <a:t>Menu-Driven Programs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192D372-9AF6-DC4B-9E9F-470501FE22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/>
              <a:t>Functions can be used </a:t>
            </a:r>
          </a:p>
          <a:p>
            <a:pPr lvl="1"/>
            <a:r>
              <a:rPr lang="en-US" altLang="en-US"/>
              <a:t>to implement user choices from menu</a:t>
            </a:r>
          </a:p>
          <a:p>
            <a:pPr lvl="1"/>
            <a:r>
              <a:rPr lang="en-US" altLang="en-US"/>
              <a:t>to implement general-purpose tasks:</a:t>
            </a:r>
          </a:p>
          <a:p>
            <a:pPr lvl="2"/>
            <a:r>
              <a:rPr lang="en-US" altLang="en-US" sz="2600"/>
              <a:t>Higher-level  functions can call general-purpose functions, minimizing the total number of functions</a:t>
            </a:r>
            <a:r>
              <a:rPr lang="en-US" altLang="en-US"/>
              <a:t> </a:t>
            </a:r>
            <a:r>
              <a:rPr lang="en-US" altLang="en-US" sz="2600"/>
              <a:t>and speeding up our program development time</a:t>
            </a:r>
          </a:p>
          <a:p>
            <a:r>
              <a:rPr lang="en-US" altLang="en-US" sz="3500" i="1">
                <a:solidFill>
                  <a:srgbClr val="FA8218"/>
                </a:solidFill>
              </a:rPr>
              <a:t>See Program 6-10 in the book (pg #318)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DB6E5E37-4033-2E48-B421-2D49313393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6.7</a:t>
            </a:r>
          </a:p>
        </p:txBody>
      </p:sp>
      <p:sp>
        <p:nvSpPr>
          <p:cNvPr id="51203" name="Subtitle 2">
            <a:extLst>
              <a:ext uri="{FF2B5EF4-FFF2-40B4-BE49-F238E27FC236}">
                <a16:creationId xmlns:a16="http://schemas.microsoft.com/office/drawing/2014/main" id="{8222448D-A165-BB44-9DE3-376FCEF404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BF528BE-AEAA-5641-ABC1-492548A8E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992BCEA-63DC-C244-A360-7B9913E46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Used to end execution of a function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be placed anywhere in a function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Statements that follow the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 will not be executed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be used to prevent abnormal termination of program 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a </a:t>
            </a:r>
            <a:r>
              <a:rPr lang="en-US" altLang="en-US">
                <a:latin typeface="Courier New" panose="02070309020205020404" pitchFamily="49" charset="0"/>
              </a:rPr>
              <a:t>void</a:t>
            </a:r>
            <a:r>
              <a:rPr lang="en-US" altLang="en-US"/>
              <a:t> function without a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statement, the function ends at its last </a:t>
            </a:r>
            <a:r>
              <a:rPr lang="en-US" altLang="en-US">
                <a:latin typeface="Courier New" panose="02070309020205020404" pitchFamily="49" charset="0"/>
              </a:rPr>
              <a:t>}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DB72FA34-B6DB-CB4E-8002-A34DE807D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676400"/>
            <a:ext cx="72390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7BA26E7D-0C2C-B345-B63A-B0B09FC20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019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54276" name="Title 1">
            <a:extLst>
              <a:ext uri="{FF2B5EF4-FFF2-40B4-BE49-F238E27FC236}">
                <a16:creationId xmlns:a16="http://schemas.microsoft.com/office/drawing/2014/main" id="{24CBE888-C115-744A-81DA-F74A53099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Performing Division in Program 6-11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254F0BC6-7AD3-2D47-8C47-A6971A93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8800"/>
            <a:ext cx="66294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>
            <a:extLst>
              <a:ext uri="{FF2B5EF4-FFF2-40B4-BE49-F238E27FC236}">
                <a16:creationId xmlns:a16="http://schemas.microsoft.com/office/drawing/2014/main" id="{B4AD1098-BC41-5346-A1BD-7A189880D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Performing Division in Program 6-11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710AF1F-DD33-BA46-A16C-9251D2DA2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Definition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3C3B540-0F2A-2647-A922-E94839AE1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05800" cy="4525963"/>
          </a:xfrm>
        </p:spPr>
        <p:txBody>
          <a:bodyPr/>
          <a:lstStyle/>
          <a:p>
            <a:r>
              <a:rPr lang="en-US" altLang="en-US" sz="2800" dirty="0"/>
              <a:t>Definition includes:</a:t>
            </a:r>
          </a:p>
          <a:p>
            <a:pPr lvl="1"/>
            <a:r>
              <a:rPr lang="en-US" altLang="en-US" sz="2400" u="sng" dirty="0"/>
              <a:t>name: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/>
                <a:cs typeface="Times New Roman"/>
              </a:rPr>
              <a:t>name</a:t>
            </a:r>
            <a:r>
              <a:rPr lang="en-US" altLang="en-US" sz="2400" dirty="0"/>
              <a:t> of the function.  Function names follow same rules as variables</a:t>
            </a:r>
          </a:p>
          <a:p>
            <a:pPr lvl="1"/>
            <a:r>
              <a:rPr lang="en-US" altLang="en-US" sz="2400" u="sng" dirty="0"/>
              <a:t>parameter list:</a:t>
            </a:r>
            <a:r>
              <a:rPr lang="en-US" altLang="en-US" sz="2400" dirty="0"/>
              <a:t> variables containing values passed to the function</a:t>
            </a:r>
          </a:p>
          <a:p>
            <a:pPr lvl="1"/>
            <a:r>
              <a:rPr lang="en-US" altLang="en-US" sz="2400" u="sng" dirty="0"/>
              <a:t>body:</a:t>
            </a:r>
            <a:r>
              <a:rPr lang="en-US" altLang="en-US" sz="2400" dirty="0"/>
              <a:t> statements that perform the function’s task, enclosed in </a:t>
            </a:r>
            <a:r>
              <a:rPr lang="en-US" altLang="en-US" sz="2400" dirty="0">
                <a:latin typeface="Courier New" panose="02070309020205020404" pitchFamily="49" charset="0"/>
              </a:rPr>
              <a:t>{}</a:t>
            </a:r>
          </a:p>
          <a:p>
            <a:pPr lvl="1"/>
            <a:r>
              <a:rPr lang="en-US" sz="2400" u="sng" dirty="0">
                <a:cs typeface="Times New Roman"/>
              </a:rPr>
              <a:t>return</a:t>
            </a:r>
            <a:r>
              <a:rPr lang="en-US" sz="2400" u="sng" dirty="0">
                <a:cs typeface="Courier New"/>
              </a:rPr>
              <a:t> </a:t>
            </a:r>
            <a:r>
              <a:rPr lang="en-US" sz="2400" u="sng" dirty="0">
                <a:cs typeface="Times New Roman" panose="02020603050405020304" pitchFamily="18" charset="0"/>
              </a:rPr>
              <a:t>type:</a:t>
            </a:r>
            <a:r>
              <a:rPr lang="en-US" sz="2400" dirty="0">
                <a:cs typeface="Times New Roman" panose="02020603050405020304" pitchFamily="18" charset="0"/>
              </a:rPr>
              <a:t> data type of the value that function returns to the part of the program that called it</a:t>
            </a:r>
          </a:p>
          <a:p>
            <a:pPr lvl="1"/>
            <a:endParaRPr lang="en-US" altLang="en-US" sz="2400" dirty="0">
              <a:latin typeface="Courier New"/>
              <a:cs typeface="Courier New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9690B8B6-6407-1341-BFE5-16FD916CAE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6.8</a:t>
            </a:r>
          </a:p>
        </p:txBody>
      </p:sp>
      <p:sp>
        <p:nvSpPr>
          <p:cNvPr id="56323" name="Subtitle 2">
            <a:extLst>
              <a:ext uri="{FF2B5EF4-FFF2-40B4-BE49-F238E27FC236}">
                <a16:creationId xmlns:a16="http://schemas.microsoft.com/office/drawing/2014/main" id="{1BC99F46-141C-174B-BE68-F08A561213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Returning a Value From a Function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C6AFE53-1DE0-EE44-9650-0E89F1BD7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Returning a Value From a Function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5AB94F7-C000-4D47-BB95-96FBF22C5F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function can return a value back to the statement that called the function.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We've the </a:t>
            </a:r>
            <a:r>
              <a:rPr lang="en-US" altLang="en-US">
                <a:latin typeface="Courier New" panose="02070309020205020404" pitchFamily="49" charset="0"/>
              </a:rPr>
              <a:t>pow</a:t>
            </a:r>
            <a:r>
              <a:rPr lang="en-US" altLang="en-US"/>
              <a:t> function in cmath library, which returns a value:</a:t>
            </a:r>
            <a:br>
              <a:rPr lang="en-US" altLang="en-US"/>
            </a:b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double x;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x = pow(2.0, 10.0);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6A2862C-2BB7-1347-879D-1741D91DB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Returning a Value From a Function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4639E78-8977-0041-B4CA-A369D60877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In a value-returning function, the </a:t>
            </a:r>
            <a:r>
              <a:rPr lang="en-US" altLang="en-US" sz="2800">
                <a:latin typeface="Courier New" panose="02070309020205020404" pitchFamily="49" charset="0"/>
              </a:rPr>
              <a:t>return</a:t>
            </a:r>
            <a:r>
              <a:rPr lang="en-US" altLang="en-US" sz="2800"/>
              <a:t> statement can be used to return a value from function to the point of call. 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Example:</a:t>
            </a:r>
            <a:br>
              <a:rPr lang="en-US" altLang="en-US" sz="2800"/>
            </a:br>
            <a:r>
              <a:rPr lang="en-US" altLang="en-US" sz="2800"/>
              <a:t>  			…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99367E1-0BE9-1E4D-8657-505C28567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Value-Returning Function</a:t>
            </a: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58CF3818-3EAD-1A46-8891-EAAD550AE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6553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int sum(int num1, int num2)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{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double result;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result = num1 + num2;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return result;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B7B411E5-BC0A-9643-A624-F8F49864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1576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Return Type</a:t>
            </a:r>
          </a:p>
        </p:txBody>
      </p:sp>
      <p:sp>
        <p:nvSpPr>
          <p:cNvPr id="61445" name="Line 5">
            <a:extLst>
              <a:ext uri="{FF2B5EF4-FFF2-40B4-BE49-F238E27FC236}">
                <a16:creationId xmlns:a16="http://schemas.microsoft.com/office/drawing/2014/main" id="{8FD4A9B0-1FD5-2B40-A832-9CC4FB153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286000"/>
            <a:ext cx="304800" cy="6858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s-MY"/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E3DBE3E6-AAA8-004A-A22E-04390A052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91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Value Being Returned</a:t>
            </a:r>
          </a:p>
        </p:txBody>
      </p:sp>
      <p:sp>
        <p:nvSpPr>
          <p:cNvPr id="61447" name="Line 7">
            <a:extLst>
              <a:ext uri="{FF2B5EF4-FFF2-40B4-BE49-F238E27FC236}">
                <a16:creationId xmlns:a16="http://schemas.microsoft.com/office/drawing/2014/main" id="{CD119ED6-D012-6D43-8D0B-918057BC7F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5029200"/>
            <a:ext cx="304800" cy="6858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s-MY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5764CDE-657C-1645-9F63-34EC6057A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Value-Returning Function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7B3742AD-AF29-4F47-9867-8231A44D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6553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int sum(int num1, int num2)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{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return num1 + num2;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37BFAA66-0E77-7E4A-BCA3-179030A9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A8D16635-BB01-E94A-82AA-0975EFB7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672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Functions can return the </a:t>
            </a:r>
            <a:r>
              <a:rPr lang="en-US" altLang="en-US" i="1" u="sng"/>
              <a:t>values of expressions</a:t>
            </a:r>
            <a:r>
              <a:rPr lang="en-US" altLang="en-US"/>
              <a:t>, such as </a:t>
            </a:r>
            <a:r>
              <a:rPr lang="en-US" altLang="en-US">
                <a:latin typeface="Courier New" panose="02070309020205020404" pitchFamily="49" charset="0"/>
              </a:rPr>
              <a:t>num1 + num2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EBA843C8-8AC2-E540-82B6-EFF3E759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5263"/>
            <a:ext cx="5715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>
            <a:extLst>
              <a:ext uri="{FF2B5EF4-FFF2-40B4-BE49-F238E27FC236}">
                <a16:creationId xmlns:a16="http://schemas.microsoft.com/office/drawing/2014/main" id="{988C8E2F-0403-A846-9EE6-04D45CCD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96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63492" name="Title 1">
            <a:extLst>
              <a:ext uri="{FF2B5EF4-FFF2-40B4-BE49-F238E27FC236}">
                <a16:creationId xmlns:a16="http://schemas.microsoft.com/office/drawing/2014/main" id="{A434BFD5-441E-E64B-B879-F386D2E73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Function Returning a Value in Program 6-12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1CFA6D70-2D61-A14B-837F-01BBD7C0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7724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1">
            <a:extLst>
              <a:ext uri="{FF2B5EF4-FFF2-40B4-BE49-F238E27FC236}">
                <a16:creationId xmlns:a16="http://schemas.microsoft.com/office/drawing/2014/main" id="{E63EB360-6857-0645-A6E1-BAAF87B61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Function Returning a Value in Program 6-12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0611sowc copy">
            <a:extLst>
              <a:ext uri="{FF2B5EF4-FFF2-40B4-BE49-F238E27FC236}">
                <a16:creationId xmlns:a16="http://schemas.microsoft.com/office/drawing/2014/main" id="{CF6E9D6E-01B9-AD43-B5E2-7136BBD7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0400"/>
            <a:ext cx="7315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>
            <a:extLst>
              <a:ext uri="{FF2B5EF4-FFF2-40B4-BE49-F238E27FC236}">
                <a16:creationId xmlns:a16="http://schemas.microsoft.com/office/drawing/2014/main" id="{0A9B6DCC-4DBE-2D48-A402-C8D57249C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6613"/>
            <a:ext cx="8534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statement in line 17 calls the sum function, passing </a:t>
            </a:r>
            <a:r>
              <a:rPr lang="en-US" altLang="en-US" sz="2800">
                <a:latin typeface="Courier New" panose="02070309020205020404" pitchFamily="49" charset="0"/>
              </a:rPr>
              <a:t>value1</a:t>
            </a:r>
            <a:r>
              <a:rPr lang="en-US" altLang="en-US" sz="2800"/>
              <a:t> and </a:t>
            </a:r>
            <a:r>
              <a:rPr lang="en-US" altLang="en-US" sz="2800">
                <a:latin typeface="Courier New" panose="02070309020205020404" pitchFamily="49" charset="0"/>
              </a:rPr>
              <a:t>value2</a:t>
            </a:r>
            <a:r>
              <a:rPr lang="en-US" altLang="en-US" sz="2800"/>
              <a:t> as arguments.        The return value is assigned to the </a:t>
            </a:r>
            <a:r>
              <a:rPr lang="en-US" altLang="en-US" sz="2800">
                <a:latin typeface="Courier New" panose="02070309020205020404" pitchFamily="49" charset="0"/>
              </a:rPr>
              <a:t>total</a:t>
            </a:r>
            <a:r>
              <a:rPr lang="en-US" altLang="en-US" sz="2800"/>
              <a:t> variable.</a:t>
            </a:r>
          </a:p>
        </p:txBody>
      </p:sp>
      <p:sp>
        <p:nvSpPr>
          <p:cNvPr id="65540" name="Title 1">
            <a:extLst>
              <a:ext uri="{FF2B5EF4-FFF2-40B4-BE49-F238E27FC236}">
                <a16:creationId xmlns:a16="http://schemas.microsoft.com/office/drawing/2014/main" id="{85E566E8-ADA3-1D4F-B1A2-1860F093D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Function Returning a Value in Program 6-12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CBE1420-6475-3841-8B4F-AEDADBDAB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altLang="en-US" sz="3200"/>
              <a:t>Another Example from Program 6-13, pg. 327</a:t>
            </a:r>
          </a:p>
        </p:txBody>
      </p:sp>
      <p:pic>
        <p:nvPicPr>
          <p:cNvPr id="66563" name="Picture 3" descr="0612sowc copy">
            <a:extLst>
              <a:ext uri="{FF2B5EF4-FFF2-40B4-BE49-F238E27FC236}">
                <a16:creationId xmlns:a16="http://schemas.microsoft.com/office/drawing/2014/main" id="{94616D1A-0A60-C44D-99CB-81D7762F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001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51D5933-8E37-8243-A3DE-80DEEE519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Returning a Value From a Function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2CF12F3-2A00-4C4C-AF4B-2BE009A3F1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prototype and the definition must indicate the data type of return value (not </a:t>
            </a:r>
            <a:r>
              <a:rPr lang="en-US" altLang="en-US">
                <a:latin typeface="Courier New" panose="02070309020205020404" pitchFamily="49" charset="0"/>
              </a:rPr>
              <a:t>void</a:t>
            </a:r>
            <a:r>
              <a:rPr lang="en-US" altLang="en-US"/>
              <a:t>)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Calling function should use return value: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assign it to a variable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send it to </a:t>
            </a:r>
            <a:r>
              <a:rPr lang="en-US" altLang="en-US">
                <a:latin typeface="Courier New" panose="02070309020205020404" pitchFamily="49" charset="0"/>
              </a:rPr>
              <a:t>cout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use it in an expression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71F1AC3-0414-E140-8C43-47C1A5087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altLang="en-US" sz="4000"/>
              <a:t>Function Definition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F07DE07-290D-45BA-9684-5125BAC1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93439"/>
            <a:ext cx="86106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2400" dirty="0">
                <a:latin typeface="+mn-lt"/>
                <a:cs typeface="Arial" charset="0"/>
              </a:rPr>
              <a:t>Note: 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2400" dirty="0">
                <a:latin typeface="+mn-lt"/>
                <a:cs typeface="Arial" charset="0"/>
              </a:rPr>
              <a:t>The line that reads </a:t>
            </a:r>
            <a:r>
              <a:rPr lang="en-US" sz="2600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600" dirty="0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 power(double x, int n)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is the </a:t>
            </a:r>
            <a:r>
              <a:rPr lang="en-US" sz="2400" i="1" dirty="0">
                <a:latin typeface="+mn-lt"/>
                <a:cs typeface="Arial" charset="0"/>
              </a:rPr>
              <a:t>function header</a:t>
            </a:r>
            <a:r>
              <a:rPr lang="en-US" sz="2400" dirty="0">
                <a:latin typeface="+mn-lt"/>
                <a:cs typeface="Arial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38974-DC43-1F4D-91A4-ED96864DF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2182"/>
            <a:ext cx="7086600" cy="411146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629C05A1-67DA-694F-959F-4705FB95A7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6.9</a:t>
            </a:r>
          </a:p>
        </p:txBody>
      </p:sp>
      <p:sp>
        <p:nvSpPr>
          <p:cNvPr id="69635" name="Subtitle 2">
            <a:extLst>
              <a:ext uri="{FF2B5EF4-FFF2-40B4-BE49-F238E27FC236}">
                <a16:creationId xmlns:a16="http://schemas.microsoft.com/office/drawing/2014/main" id="{75518D6F-5F1F-6642-89F3-D481656799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Returning a Boolean Value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900007B-9C95-6C4C-8500-FBF8EBE95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1143000"/>
          </a:xfrm>
        </p:spPr>
        <p:txBody>
          <a:bodyPr/>
          <a:lstStyle/>
          <a:p>
            <a:r>
              <a:rPr lang="en-US" altLang="en-US"/>
              <a:t>Returning a Boolean Value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45B8579-C6F8-B04D-BE40-CB423D1AF8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Function can return </a:t>
            </a:r>
            <a:r>
              <a:rPr lang="en-US" altLang="en-US">
                <a:latin typeface="Courier New" panose="02070309020205020404" pitchFamily="49" charset="0"/>
              </a:rPr>
              <a:t>true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false</a:t>
            </a:r>
            <a:endParaRPr lang="en-US" altLang="en-US"/>
          </a:p>
          <a:p>
            <a:r>
              <a:rPr lang="en-US" altLang="en-US"/>
              <a:t>Declare return type in function prototype and heading as </a:t>
            </a:r>
            <a:r>
              <a:rPr lang="en-US" altLang="en-US">
                <a:latin typeface="Courier New" panose="02070309020205020404" pitchFamily="49" charset="0"/>
              </a:rPr>
              <a:t>bool</a:t>
            </a:r>
            <a:r>
              <a:rPr lang="en-US" altLang="en-US"/>
              <a:t> </a:t>
            </a:r>
          </a:p>
          <a:p>
            <a:r>
              <a:rPr lang="en-US" altLang="en-US"/>
              <a:t>Function body must contain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statement(s) that return </a:t>
            </a:r>
            <a:r>
              <a:rPr lang="en-US" altLang="en-US">
                <a:latin typeface="Courier New" panose="02070309020205020404" pitchFamily="49" charset="0"/>
              </a:rPr>
              <a:t>true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false</a:t>
            </a:r>
            <a:endParaRPr lang="en-US" altLang="en-US"/>
          </a:p>
          <a:p>
            <a:r>
              <a:rPr lang="en-US" altLang="en-US"/>
              <a:t>Calling function can use return value in a relational expression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Pink tissue paper">
            <a:extLst>
              <a:ext uri="{FF2B5EF4-FFF2-40B4-BE49-F238E27FC236}">
                <a16:creationId xmlns:a16="http://schemas.microsoft.com/office/drawing/2014/main" id="{DA21C570-BE59-CD4E-ABCE-2598C102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47800"/>
            <a:ext cx="61722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>
            <a:extLst>
              <a:ext uri="{FF2B5EF4-FFF2-40B4-BE49-F238E27FC236}">
                <a16:creationId xmlns:a16="http://schemas.microsoft.com/office/drawing/2014/main" id="{EC6D9370-1CA1-1245-A6D9-EDA7322C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72708" name="Title 1">
            <a:extLst>
              <a:ext uri="{FF2B5EF4-FFF2-40B4-BE49-F238E27FC236}">
                <a16:creationId xmlns:a16="http://schemas.microsoft.com/office/drawing/2014/main" id="{05383A20-D7AA-8944-AFB4-2EE617BA5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Returning a Boolean Value in Program 6-15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5">
            <a:extLst>
              <a:ext uri="{FF2B5EF4-FFF2-40B4-BE49-F238E27FC236}">
                <a16:creationId xmlns:a16="http://schemas.microsoft.com/office/drawing/2014/main" id="{6E22741D-DE20-DD4F-B8A5-88289C1588DB}"/>
              </a:ext>
            </a:extLst>
          </p:cNvPr>
          <p:cNvGrpSpPr>
            <a:grpSpLocks/>
          </p:cNvGrpSpPr>
          <p:nvPr/>
        </p:nvGrpSpPr>
        <p:grpSpPr bwMode="auto">
          <a:xfrm>
            <a:off x="1076325" y="1600200"/>
            <a:ext cx="6991350" cy="3870325"/>
            <a:chOff x="252" y="912"/>
            <a:chExt cx="5256" cy="2910"/>
          </a:xfrm>
        </p:grpSpPr>
        <p:pic>
          <p:nvPicPr>
            <p:cNvPr id="73732" name="Picture 3" descr="Pink tissue paper">
              <a:extLst>
                <a:ext uri="{FF2B5EF4-FFF2-40B4-BE49-F238E27FC236}">
                  <a16:creationId xmlns:a16="http://schemas.microsoft.com/office/drawing/2014/main" id="{2DAD3B3B-6C34-184A-8BDB-9F0BFABB0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912"/>
              <a:ext cx="5256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3" name="Picture 4" descr="Pink tissue paper">
              <a:extLst>
                <a:ext uri="{FF2B5EF4-FFF2-40B4-BE49-F238E27FC236}">
                  <a16:creationId xmlns:a16="http://schemas.microsoft.com/office/drawing/2014/main" id="{96D0F919-C29F-3F47-AE79-BA4B5C2F5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3288"/>
              <a:ext cx="477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1" name="Title 1">
            <a:extLst>
              <a:ext uri="{FF2B5EF4-FFF2-40B4-BE49-F238E27FC236}">
                <a16:creationId xmlns:a16="http://schemas.microsoft.com/office/drawing/2014/main" id="{5DAAC041-A63B-AB47-ADBE-3DD6BDDB6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Returning a Boolean Value in Program 6-15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1D46AB81-2C72-D149-B47F-10FAE25715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6.10</a:t>
            </a:r>
          </a:p>
        </p:txBody>
      </p:sp>
      <p:sp>
        <p:nvSpPr>
          <p:cNvPr id="74755" name="Subtitle 2">
            <a:extLst>
              <a:ext uri="{FF2B5EF4-FFF2-40B4-BE49-F238E27FC236}">
                <a16:creationId xmlns:a16="http://schemas.microsoft.com/office/drawing/2014/main" id="{2A43C648-538F-944F-87A4-46DE3E27C8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Local and Global Variables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7B1C051-7AC6-E545-BAF3-A77B8E748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en-US"/>
              <a:t>Local and Global Variables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92AAF73-432A-3344-B08E-57F4047D3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7999413" cy="3741738"/>
          </a:xfrm>
        </p:spPr>
        <p:txBody>
          <a:bodyPr/>
          <a:lstStyle/>
          <a:p>
            <a:r>
              <a:rPr lang="en-US" altLang="en-US" sz="2800"/>
              <a:t>Variables defined inside a function are </a:t>
            </a:r>
            <a:r>
              <a:rPr lang="en-US" altLang="en-US" sz="2800" i="1">
                <a:solidFill>
                  <a:srgbClr val="FF0000"/>
                </a:solidFill>
              </a:rPr>
              <a:t>local</a:t>
            </a:r>
            <a:r>
              <a:rPr lang="en-US" altLang="en-US" sz="2800" i="1"/>
              <a:t> </a:t>
            </a:r>
            <a:r>
              <a:rPr lang="en-US" altLang="en-US" sz="2800"/>
              <a:t>to that function. They are hidden from the statements in other functions, which normally cannot access them.</a:t>
            </a:r>
          </a:p>
          <a:p>
            <a:r>
              <a:rPr lang="en-US" altLang="en-US" sz="2800"/>
              <a:t>Because the variables defined in a function are hidden, other functions may have separate, distinct variables with the same name.</a:t>
            </a:r>
          </a:p>
          <a:p>
            <a:endParaRPr lang="en-US" altLang="en-US" sz="2800"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9">
            <a:extLst>
              <a:ext uri="{FF2B5EF4-FFF2-40B4-BE49-F238E27FC236}">
                <a16:creationId xmlns:a16="http://schemas.microsoft.com/office/drawing/2014/main" id="{B7C6C9E6-8C5B-E64D-885A-46CEFBCBB439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303338"/>
            <a:ext cx="5410200" cy="5181600"/>
            <a:chOff x="192" y="192"/>
            <a:chExt cx="3984" cy="3892"/>
          </a:xfrm>
        </p:grpSpPr>
        <p:pic>
          <p:nvPicPr>
            <p:cNvPr id="77828" name="Picture 7" descr="Pink tissue paper">
              <a:extLst>
                <a:ext uri="{FF2B5EF4-FFF2-40B4-BE49-F238E27FC236}">
                  <a16:creationId xmlns:a16="http://schemas.microsoft.com/office/drawing/2014/main" id="{F002F291-E8DB-AB4C-9949-B20BA8D44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3984" cy="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29" name="Picture 8" descr="Pink tissue paper">
              <a:extLst>
                <a:ext uri="{FF2B5EF4-FFF2-40B4-BE49-F238E27FC236}">
                  <a16:creationId xmlns:a16="http://schemas.microsoft.com/office/drawing/2014/main" id="{741C0011-D281-1A49-A1E1-A1586D1BA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1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27" name="Title 1">
            <a:extLst>
              <a:ext uri="{FF2B5EF4-FFF2-40B4-BE49-F238E27FC236}">
                <a16:creationId xmlns:a16="http://schemas.microsoft.com/office/drawing/2014/main" id="{D40197C7-023E-564D-A872-3A3E4A863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Variables in Program 6-16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>
            <a:extLst>
              <a:ext uri="{FF2B5EF4-FFF2-40B4-BE49-F238E27FC236}">
                <a16:creationId xmlns:a16="http://schemas.microsoft.com/office/drawing/2014/main" id="{7FC3B564-6E9A-5046-8346-FE391DCB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9263"/>
            <a:ext cx="6223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4" descr="0613sowc copy">
            <a:extLst>
              <a:ext uri="{FF2B5EF4-FFF2-40B4-BE49-F238E27FC236}">
                <a16:creationId xmlns:a16="http://schemas.microsoft.com/office/drawing/2014/main" id="{CE2B8A9B-6B56-7B43-AB38-1ED69448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5">
            <a:extLst>
              <a:ext uri="{FF2B5EF4-FFF2-40B4-BE49-F238E27FC236}">
                <a16:creationId xmlns:a16="http://schemas.microsoft.com/office/drawing/2014/main" id="{19CAD382-9CA6-F141-81DD-47FBFEBAD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717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	When the program is executing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, the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1800">
                <a:solidFill>
                  <a:srgbClr val="FA8218"/>
                </a:solidFill>
              </a:rPr>
              <a:t> variable defined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 is visible. When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anotherFunction</a:t>
            </a:r>
            <a:r>
              <a:rPr lang="en-US" altLang="en-US" sz="1800">
                <a:solidFill>
                  <a:srgbClr val="FA8218"/>
                </a:solidFill>
              </a:rPr>
              <a:t> is called, however, only variables defined inside it are visible, so the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1800">
                <a:solidFill>
                  <a:srgbClr val="FA8218"/>
                </a:solidFill>
              </a:rPr>
              <a:t> variable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 is hidden.</a:t>
            </a:r>
          </a:p>
        </p:txBody>
      </p:sp>
      <p:sp>
        <p:nvSpPr>
          <p:cNvPr id="79877" name="Title 1">
            <a:extLst>
              <a:ext uri="{FF2B5EF4-FFF2-40B4-BE49-F238E27FC236}">
                <a16:creationId xmlns:a16="http://schemas.microsoft.com/office/drawing/2014/main" id="{4A67666B-A047-6947-AF94-CB704DB48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Variables in Program 6-16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D7BF6B3-583A-7E4E-AFA6-FED272D62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Variable Lifetime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D9C21F6-DCA4-4C48-BD0B-67641F674F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652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function’s local variables exist only while the function is executing. This is known as the </a:t>
            </a:r>
            <a:r>
              <a:rPr lang="en-US" altLang="en-US" sz="2800" i="1">
                <a:solidFill>
                  <a:srgbClr val="FF0000"/>
                </a:solidFill>
              </a:rPr>
              <a:t>lifetime</a:t>
            </a:r>
            <a:r>
              <a:rPr lang="en-US" altLang="en-US" sz="2800" i="1"/>
              <a:t> </a:t>
            </a:r>
            <a:r>
              <a:rPr lang="en-US" altLang="en-US" sz="2800"/>
              <a:t>of a local variable.</a:t>
            </a:r>
            <a:br>
              <a:rPr lang="en-US" altLang="en-US" sz="2800"/>
            </a:b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sz="2800"/>
              <a:t>When the function begins, its local variables and its parameter variables are created in memory, and when the </a:t>
            </a:r>
            <a:r>
              <a:rPr lang="en-US" altLang="en-US" sz="2800" i="1" u="sng"/>
              <a:t>function ends</a:t>
            </a:r>
            <a:r>
              <a:rPr lang="en-US" altLang="en-US" sz="2800"/>
              <a:t>, the local variables and parameter variables </a:t>
            </a:r>
            <a:r>
              <a:rPr lang="en-US" altLang="en-US" sz="2800">
                <a:solidFill>
                  <a:srgbClr val="FF0000"/>
                </a:solidFill>
              </a:rPr>
              <a:t>are destroyed</a:t>
            </a:r>
            <a:r>
              <a:rPr lang="en-US" altLang="en-US" sz="2800"/>
              <a:t>.</a:t>
            </a:r>
            <a:br>
              <a:rPr lang="en-US" altLang="en-US" sz="2800"/>
            </a:b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sz="2800"/>
              <a:t>This means that any value stored in a local variable is lost between calls to the function in which the variable is declared.</a:t>
            </a:r>
          </a:p>
          <a:p>
            <a:pPr>
              <a:lnSpc>
                <a:spcPct val="90000"/>
              </a:lnSpc>
              <a:buFont typeface="Times" pitchFamily="2" charset="0"/>
              <a:buNone/>
            </a:pPr>
            <a:endParaRPr lang="en-US" altLang="en-US" sz="2800"/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90C2166-DF27-CB42-B1D8-1B7122ADB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8458200" cy="563562"/>
          </a:xfrm>
        </p:spPr>
        <p:txBody>
          <a:bodyPr/>
          <a:lstStyle/>
          <a:p>
            <a:r>
              <a:rPr lang="en-US" altLang="en-US" sz="3600"/>
              <a:t>Global Variables and Global Constants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D7F078C-8227-1244-8ED9-BAFDA133B3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global variable is any variable </a:t>
            </a:r>
            <a:r>
              <a:rPr lang="en-US" altLang="en-US" sz="2800">
                <a:solidFill>
                  <a:srgbClr val="FF0000"/>
                </a:solidFill>
              </a:rPr>
              <a:t>defined outside</a:t>
            </a:r>
            <a:r>
              <a:rPr lang="en-US" altLang="en-US" sz="2800"/>
              <a:t> all the functions in a program. 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The </a:t>
            </a:r>
            <a:r>
              <a:rPr lang="en-US" altLang="en-US" sz="2800">
                <a:solidFill>
                  <a:srgbClr val="FF0000"/>
                </a:solidFill>
              </a:rPr>
              <a:t>scope</a:t>
            </a:r>
            <a:r>
              <a:rPr lang="en-US" altLang="en-US" sz="2800"/>
              <a:t> of a global variable is the portion of the program from the variable definition to the end. 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This means that a global variable can be accessed by </a:t>
            </a:r>
            <a:r>
              <a:rPr lang="en-US" altLang="en-US" sz="2800" i="1" u="sng"/>
              <a:t>all functions</a:t>
            </a:r>
            <a:r>
              <a:rPr lang="en-US" altLang="en-US" sz="2800"/>
              <a:t> that are defined after the global variable is defined.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55E545B-6C0E-8C40-BBC6-2396E491F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Return Type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32A6A2E-B11E-524D-81BB-965ACC4454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If a function returns a value, the type of the value must be indicated: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2400"/>
              <a:t>	</a:t>
            </a:r>
            <a:r>
              <a:rPr lang="en-US" altLang="en-US" sz="2600">
                <a:latin typeface="Courier New" panose="02070309020205020404" pitchFamily="49" charset="0"/>
              </a:rPr>
              <a:t>double power(double x, int n)</a:t>
            </a:r>
          </a:p>
          <a:p>
            <a:pPr lvl="1">
              <a:lnSpc>
                <a:spcPct val="90000"/>
              </a:lnSpc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2800"/>
              <a:t>If a function </a:t>
            </a:r>
            <a:r>
              <a:rPr lang="en-US" altLang="en-US" sz="2800" b="1">
                <a:solidFill>
                  <a:srgbClr val="FF0000"/>
                </a:solidFill>
              </a:rPr>
              <a:t>does not return</a:t>
            </a:r>
            <a:r>
              <a:rPr lang="en-US" altLang="en-US" sz="2800"/>
              <a:t> a value, its return type is 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800"/>
              <a:t>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/>
              <a:t>	</a:t>
            </a:r>
            <a:r>
              <a:rPr lang="en-US" altLang="en-US" sz="2600">
                <a:latin typeface="Courier New" panose="02070309020205020404" pitchFamily="49" charset="0"/>
              </a:rPr>
              <a:t>void printHeading()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	{	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			cout &lt;&lt; "Monthly Sales\n";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	}</a:t>
            </a:r>
            <a:endParaRPr lang="en-US" altLang="en-US" sz="2600"/>
          </a:p>
          <a:p>
            <a:endParaRPr lang="en-US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F8AF810-F86F-9648-B248-79DA0BEEB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563562"/>
          </a:xfrm>
        </p:spPr>
        <p:txBody>
          <a:bodyPr/>
          <a:lstStyle/>
          <a:p>
            <a:r>
              <a:rPr lang="en-US" altLang="en-US" sz="3200"/>
              <a:t>Global Variables and Global Constants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CF640FE-BD80-4F42-AC50-5C2723082D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3124200"/>
          </a:xfrm>
        </p:spPr>
        <p:txBody>
          <a:bodyPr/>
          <a:lstStyle/>
          <a:p>
            <a:r>
              <a:rPr lang="en-US" altLang="en-US"/>
              <a:t>We </a:t>
            </a:r>
            <a:r>
              <a:rPr lang="en-US" altLang="en-US" u="sng">
                <a:solidFill>
                  <a:srgbClr val="FF0000"/>
                </a:solidFill>
              </a:rPr>
              <a:t>should avoid</a:t>
            </a:r>
            <a:r>
              <a:rPr lang="en-US" altLang="en-US"/>
              <a:t> using global variables because they make programs difficult to debug.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Any global that we create should be </a:t>
            </a:r>
            <a:r>
              <a:rPr lang="en-US" altLang="en-US" i="1">
                <a:solidFill>
                  <a:srgbClr val="FF0000"/>
                </a:solidFill>
              </a:rPr>
              <a:t>global constants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7">
            <a:extLst>
              <a:ext uri="{FF2B5EF4-FFF2-40B4-BE49-F238E27FC236}">
                <a16:creationId xmlns:a16="http://schemas.microsoft.com/office/drawing/2014/main" id="{F0667415-EED3-BB45-AE5A-3DED62A98A6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47800"/>
            <a:ext cx="6629400" cy="4524375"/>
            <a:chOff x="240" y="912"/>
            <a:chExt cx="4176" cy="2850"/>
          </a:xfrm>
        </p:grpSpPr>
        <p:pic>
          <p:nvPicPr>
            <p:cNvPr id="84998" name="Picture 5" descr="Pink tissue paper">
              <a:extLst>
                <a:ext uri="{FF2B5EF4-FFF2-40B4-BE49-F238E27FC236}">
                  <a16:creationId xmlns:a16="http://schemas.microsoft.com/office/drawing/2014/main" id="{59F96010-2B3C-EB46-8ED8-C101951FE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12"/>
              <a:ext cx="4176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6" descr="Pink tissue paper">
              <a:extLst>
                <a:ext uri="{FF2B5EF4-FFF2-40B4-BE49-F238E27FC236}">
                  <a16:creationId xmlns:a16="http://schemas.microsoft.com/office/drawing/2014/main" id="{6C4B22B3-3FB8-2B40-B5E1-9A01DCE25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36"/>
              <a:ext cx="125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5" name="Text Box 3">
            <a:extLst>
              <a:ext uri="{FF2B5EF4-FFF2-40B4-BE49-F238E27FC236}">
                <a16:creationId xmlns:a16="http://schemas.microsoft.com/office/drawing/2014/main" id="{BC4C70E3-16D1-2649-BE47-CE8B39CC0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1485900"/>
            <a:ext cx="415925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	Global constants defined for values that do not change throughout the program’s execution.</a:t>
            </a:r>
          </a:p>
        </p:txBody>
      </p:sp>
      <p:sp>
        <p:nvSpPr>
          <p:cNvPr id="84996" name="Line 4">
            <a:extLst>
              <a:ext uri="{FF2B5EF4-FFF2-40B4-BE49-F238E27FC236}">
                <a16:creationId xmlns:a16="http://schemas.microsoft.com/office/drawing/2014/main" id="{7078624F-6CBA-9F40-BF35-6459B45D87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9025" y="2286000"/>
            <a:ext cx="1127125" cy="8255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  <p:sp>
        <p:nvSpPr>
          <p:cNvPr id="84997" name="Title 1">
            <a:extLst>
              <a:ext uri="{FF2B5EF4-FFF2-40B4-BE49-F238E27FC236}">
                <a16:creationId xmlns:a16="http://schemas.microsoft.com/office/drawing/2014/main" id="{E7E9189E-D15B-CF4C-9C41-8133BC12E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Global Constants in Program 6-19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2EC96D81-D47A-4746-A733-BAB51083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6813"/>
            <a:ext cx="4876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>
            <a:extLst>
              <a:ext uri="{FF2B5EF4-FFF2-40B4-BE49-F238E27FC236}">
                <a16:creationId xmlns:a16="http://schemas.microsoft.com/office/drawing/2014/main" id="{7425B9D5-BF3E-7E41-A41D-2F115B44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5942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>
            <a:extLst>
              <a:ext uri="{FF2B5EF4-FFF2-40B4-BE49-F238E27FC236}">
                <a16:creationId xmlns:a16="http://schemas.microsoft.com/office/drawing/2014/main" id="{CEBC8C3C-5604-F04A-944C-596D8584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05400"/>
            <a:ext cx="57150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5">
            <a:extLst>
              <a:ext uri="{FF2B5EF4-FFF2-40B4-BE49-F238E27FC236}">
                <a16:creationId xmlns:a16="http://schemas.microsoft.com/office/drawing/2014/main" id="{77ED89FF-260D-3B46-8B5C-837561B61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30350"/>
            <a:ext cx="58674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The constants are then used for those values throughout the program.</a:t>
            </a:r>
          </a:p>
        </p:txBody>
      </p:sp>
      <p:sp>
        <p:nvSpPr>
          <p:cNvPr id="86022" name="Title 1">
            <a:extLst>
              <a:ext uri="{FF2B5EF4-FFF2-40B4-BE49-F238E27FC236}">
                <a16:creationId xmlns:a16="http://schemas.microsoft.com/office/drawing/2014/main" id="{521511F7-079E-1240-A13C-9687A46B1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Global Constants in Program 6-19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4D2617ED-565C-9D4B-9D6E-3C5D1A3DC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en-US"/>
              <a:t>Initializing Local and Global Variables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E39F853-699A-A749-A1CB-314A5EF9B0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/>
          <a:lstStyle/>
          <a:p>
            <a:r>
              <a:rPr lang="en-US" altLang="en-US"/>
              <a:t>Local variables are not automatically initialized. They must be initialized by programmer.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Global variables (</a:t>
            </a:r>
            <a:r>
              <a:rPr lang="en-US" altLang="en-US" b="1">
                <a:solidFill>
                  <a:srgbClr val="FF0000"/>
                </a:solidFill>
              </a:rPr>
              <a:t>not constants</a:t>
            </a:r>
            <a:r>
              <a:rPr lang="en-US" altLang="en-US"/>
              <a:t>) are automatically initialized to </a:t>
            </a:r>
            <a:r>
              <a:rPr lang="en-US" altLang="en-US">
                <a:latin typeface="Courier New" panose="02070309020205020404" pitchFamily="49" charset="0"/>
              </a:rPr>
              <a:t>0</a:t>
            </a:r>
            <a:r>
              <a:rPr lang="en-US" altLang="en-US"/>
              <a:t> (numeric) or </a:t>
            </a:r>
            <a:r>
              <a:rPr lang="en-US" altLang="en-US">
                <a:latin typeface="Courier New" panose="02070309020205020404" pitchFamily="49" charset="0"/>
              </a:rPr>
              <a:t>NULL</a:t>
            </a:r>
            <a:r>
              <a:rPr lang="en-US" altLang="en-US"/>
              <a:t> (character) when the variable is defined.</a:t>
            </a:r>
            <a:endParaRPr lang="en-US" altLang="en-US" u="sng"/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80564D69-421C-2A43-8B10-BD80E44D0F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6.13</a:t>
            </a:r>
          </a:p>
        </p:txBody>
      </p:sp>
      <p:sp>
        <p:nvSpPr>
          <p:cNvPr id="104451" name="Subtitle 2">
            <a:extLst>
              <a:ext uri="{FF2B5EF4-FFF2-40B4-BE49-F238E27FC236}">
                <a16:creationId xmlns:a16="http://schemas.microsoft.com/office/drawing/2014/main" id="{B8F00564-9F3D-DA4C-BB53-299A6A8A17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Using Reference Variables as Parameters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805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F0A41589-F91F-C449-9D7C-7C9841135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563562"/>
          </a:xfrm>
        </p:spPr>
        <p:txBody>
          <a:bodyPr/>
          <a:lstStyle/>
          <a:p>
            <a:r>
              <a:rPr lang="en-US" altLang="en-US" sz="3600"/>
              <a:t>Using Reference Variables as Parameters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391766C8-E992-EE48-85BC-F44E6C2AF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153400" cy="3741738"/>
          </a:xfrm>
        </p:spPr>
        <p:txBody>
          <a:bodyPr/>
          <a:lstStyle/>
          <a:p>
            <a:r>
              <a:rPr lang="en-US" altLang="en-US" sz="2800"/>
              <a:t>A mechanism that allows a function to work with the original argument from the function call, not a copy of the argument</a:t>
            </a:r>
          </a:p>
          <a:p>
            <a:r>
              <a:rPr lang="en-US" altLang="en-US" sz="2800"/>
              <a:t>Allows the function to modify values stored in the calling environment</a:t>
            </a:r>
          </a:p>
          <a:p>
            <a:r>
              <a:rPr lang="en-US" altLang="en-US" sz="2800"/>
              <a:t>Provides a way for the function to </a:t>
            </a:r>
            <a:r>
              <a:rPr lang="en-US" altLang="en-US" sz="2800" i="1">
                <a:solidFill>
                  <a:srgbClr val="FF0000"/>
                </a:solidFill>
              </a:rPr>
              <a:t>‘return’ more than one value</a:t>
            </a:r>
          </a:p>
        </p:txBody>
      </p:sp>
    </p:spTree>
    <p:extLst>
      <p:ext uri="{BB962C8B-B14F-4D97-AF65-F5344CB8AC3E}">
        <p14:creationId xmlns:p14="http://schemas.microsoft.com/office/powerpoint/2010/main" val="1369491185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283DF01-D396-FE41-87A1-C8A2C9A44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Passing by Reference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5899C60-3751-DA48-94B6-2B22E1F8B4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</a:t>
            </a:r>
            <a:r>
              <a:rPr lang="en-US" altLang="en-US" sz="2800" u="sng"/>
              <a:t>reference variable</a:t>
            </a:r>
            <a:r>
              <a:rPr lang="en-US" altLang="en-US" sz="2800"/>
              <a:t> is an alias for another variable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Defined with an ampersand (</a:t>
            </a:r>
            <a:r>
              <a:rPr lang="en-US" altLang="en-US" sz="2800">
                <a:latin typeface="Courier New" panose="02070309020205020404" pitchFamily="49" charset="0"/>
              </a:rPr>
              <a:t>&amp;</a:t>
            </a:r>
            <a:r>
              <a:rPr lang="en-US" altLang="en-US" sz="280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 sz="2600">
                <a:latin typeface="Courier New" panose="02070309020205020404" pitchFamily="49" charset="0"/>
              </a:rPr>
              <a:t>void getDimensions(int&amp;, int&amp;);</a:t>
            </a:r>
            <a:endParaRPr lang="en-US" altLang="en-US" sz="2600"/>
          </a:p>
          <a:p>
            <a:pPr>
              <a:lnSpc>
                <a:spcPct val="90000"/>
              </a:lnSpc>
            </a:pPr>
            <a:r>
              <a:rPr lang="en-US" altLang="en-US" sz="2800"/>
              <a:t>Changes to a reference variable are made to the variable it refers to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Use reference variables to implement </a:t>
            </a:r>
            <a:r>
              <a:rPr lang="en-US" altLang="en-US" sz="2800">
                <a:solidFill>
                  <a:srgbClr val="FF0000"/>
                </a:solidFill>
              </a:rPr>
              <a:t>passing parameters </a:t>
            </a:r>
            <a:r>
              <a:rPr lang="en-US" altLang="en-US" sz="2800" i="1">
                <a:solidFill>
                  <a:srgbClr val="FF0000"/>
                </a:solidFill>
              </a:rPr>
              <a:t>by reference</a:t>
            </a:r>
          </a:p>
        </p:txBody>
      </p:sp>
    </p:spTree>
    <p:extLst>
      <p:ext uri="{BB962C8B-B14F-4D97-AF65-F5344CB8AC3E}">
        <p14:creationId xmlns:p14="http://schemas.microsoft.com/office/powerpoint/2010/main" val="124909836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11">
            <a:extLst>
              <a:ext uri="{FF2B5EF4-FFF2-40B4-BE49-F238E27FC236}">
                <a16:creationId xmlns:a16="http://schemas.microsoft.com/office/drawing/2014/main" id="{45547C86-2577-A44A-B757-006CC253054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447800"/>
            <a:ext cx="7772400" cy="4800600"/>
            <a:chOff x="480" y="912"/>
            <a:chExt cx="4896" cy="3024"/>
          </a:xfrm>
        </p:grpSpPr>
        <p:pic>
          <p:nvPicPr>
            <p:cNvPr id="109573" name="Picture 2">
              <a:extLst>
                <a:ext uri="{FF2B5EF4-FFF2-40B4-BE49-F238E27FC236}">
                  <a16:creationId xmlns:a16="http://schemas.microsoft.com/office/drawing/2014/main" id="{3DBE9803-A494-044B-9609-E028DB87A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38"/>
              <a:ext cx="4560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4" name="Text Box 3">
              <a:extLst>
                <a:ext uri="{FF2B5EF4-FFF2-40B4-BE49-F238E27FC236}">
                  <a16:creationId xmlns:a16="http://schemas.microsoft.com/office/drawing/2014/main" id="{AA3D0694-41BD-C841-86D9-F43D1E0A9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912"/>
              <a:ext cx="344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The &amp; here in the prototype indicates that the parameter is a reference variable.</a:t>
              </a:r>
            </a:p>
          </p:txBody>
        </p:sp>
        <p:sp>
          <p:nvSpPr>
            <p:cNvPr id="109575" name="Line 4">
              <a:extLst>
                <a:ext uri="{FF2B5EF4-FFF2-40B4-BE49-F238E27FC236}">
                  <a16:creationId xmlns:a16="http://schemas.microsoft.com/office/drawing/2014/main" id="{5E1A5597-3544-5545-A270-8FB1D6EE0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354"/>
              <a:ext cx="288" cy="806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sp>
          <p:nvSpPr>
            <p:cNvPr id="109576" name="Text Box 5">
              <a:extLst>
                <a:ext uri="{FF2B5EF4-FFF2-40B4-BE49-F238E27FC236}">
                  <a16:creationId xmlns:a16="http://schemas.microsoft.com/office/drawing/2014/main" id="{DCF8246C-2E9C-594B-970F-68BC50653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429"/>
              <a:ext cx="25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Here we are passing value by reference.</a:t>
              </a:r>
            </a:p>
          </p:txBody>
        </p:sp>
        <p:sp>
          <p:nvSpPr>
            <p:cNvPr id="109577" name="Line 6">
              <a:extLst>
                <a:ext uri="{FF2B5EF4-FFF2-40B4-BE49-F238E27FC236}">
                  <a16:creationId xmlns:a16="http://schemas.microsoft.com/office/drawing/2014/main" id="{41E01A77-B6D6-2B4A-86B8-4B3184D7C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0" y="2688"/>
              <a:ext cx="534" cy="568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pic>
          <p:nvPicPr>
            <p:cNvPr id="109578" name="Picture 8" descr="Pink tissue paper">
              <a:extLst>
                <a:ext uri="{FF2B5EF4-FFF2-40B4-BE49-F238E27FC236}">
                  <a16:creationId xmlns:a16="http://schemas.microsoft.com/office/drawing/2014/main" id="{F4A32934-1A28-AC45-95C4-AF1BE9022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38"/>
              <a:ext cx="134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571" name="Text Box 7">
            <a:extLst>
              <a:ext uri="{FF2B5EF4-FFF2-40B4-BE49-F238E27FC236}">
                <a16:creationId xmlns:a16="http://schemas.microsoft.com/office/drawing/2014/main" id="{30604B28-2FCB-6447-BCC9-023FE26E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5" y="5943600"/>
            <a:ext cx="304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67EB138-9A8A-4118-B3AE-DC246D93619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Passing a Variable By Reference in Program 6-25</a:t>
            </a:r>
          </a:p>
        </p:txBody>
      </p:sp>
    </p:spTree>
    <p:extLst>
      <p:ext uri="{BB962C8B-B14F-4D97-AF65-F5344CB8AC3E}">
        <p14:creationId xmlns:p14="http://schemas.microsoft.com/office/powerpoint/2010/main" val="2403520583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777D9E19-5250-0D47-B0FE-A40A849B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239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3">
            <a:extLst>
              <a:ext uri="{FF2B5EF4-FFF2-40B4-BE49-F238E27FC236}">
                <a16:creationId xmlns:a16="http://schemas.microsoft.com/office/drawing/2014/main" id="{DF141F84-8D4E-F440-AFAF-E8DD69D38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93888"/>
            <a:ext cx="731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The &amp; also appears here in the function header.</a:t>
            </a:r>
          </a:p>
        </p:txBody>
      </p:sp>
      <p:sp>
        <p:nvSpPr>
          <p:cNvPr id="110596" name="Line 4">
            <a:extLst>
              <a:ext uri="{FF2B5EF4-FFF2-40B4-BE49-F238E27FC236}">
                <a16:creationId xmlns:a16="http://schemas.microsoft.com/office/drawing/2014/main" id="{46F84533-8B71-F442-A013-CA7D30E4D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362200"/>
            <a:ext cx="762000" cy="16129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  <p:sp>
        <p:nvSpPr>
          <p:cNvPr id="110597" name="Title 1">
            <a:extLst>
              <a:ext uri="{FF2B5EF4-FFF2-40B4-BE49-F238E27FC236}">
                <a16:creationId xmlns:a16="http://schemas.microsoft.com/office/drawing/2014/main" id="{F4455DBF-6514-E540-89A9-C0BBDED20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Passing a Variable By Reference in Program 6-25</a:t>
            </a:r>
          </a:p>
        </p:txBody>
      </p:sp>
    </p:spTree>
    <p:extLst>
      <p:ext uri="{BB962C8B-B14F-4D97-AF65-F5344CB8AC3E}">
        <p14:creationId xmlns:p14="http://schemas.microsoft.com/office/powerpoint/2010/main" val="2004544645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D22F797E-1F98-C44D-8344-80100391F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 Variable Notes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C7236DE2-D4F7-924A-82F2-601AE0AC63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8229600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Each reference parameter must contain </a:t>
            </a:r>
            <a:r>
              <a:rPr lang="en-US" altLang="en-US" sz="2400">
                <a:latin typeface="Courier New" panose="02070309020205020404" pitchFamily="49" charset="0"/>
              </a:rPr>
              <a:t>&amp;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Space between type and </a:t>
            </a:r>
            <a:r>
              <a:rPr lang="en-US" altLang="en-US" sz="2400">
                <a:latin typeface="Courier New" panose="02070309020205020404" pitchFamily="49" charset="0"/>
              </a:rPr>
              <a:t>&amp;</a:t>
            </a:r>
            <a:r>
              <a:rPr lang="en-US" altLang="en-US" sz="2400"/>
              <a:t> is unimportant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Must use </a:t>
            </a:r>
            <a:r>
              <a:rPr lang="en-US" altLang="en-US" sz="2400">
                <a:latin typeface="Courier New" panose="02070309020205020404" pitchFamily="49" charset="0"/>
              </a:rPr>
              <a:t>&amp;</a:t>
            </a:r>
            <a:r>
              <a:rPr lang="en-US" altLang="en-US" sz="2400"/>
              <a:t> in both prototype and header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Argument passed to reference parameter must be a variable – </a:t>
            </a:r>
            <a:r>
              <a:rPr lang="en-US" altLang="en-US" sz="2400" b="1" u="sng"/>
              <a:t>cannot</a:t>
            </a:r>
            <a:r>
              <a:rPr lang="en-US" altLang="en-US" sz="2400"/>
              <a:t> be an expression or constant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Use when appropriate – don’t use when argument should not be changed by function, or if function needs to return only 1 value</a:t>
            </a:r>
          </a:p>
        </p:txBody>
      </p:sp>
    </p:spTree>
    <p:extLst>
      <p:ext uri="{BB962C8B-B14F-4D97-AF65-F5344CB8AC3E}">
        <p14:creationId xmlns:p14="http://schemas.microsoft.com/office/powerpoint/2010/main" val="33086298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650BE38-95E5-534C-ADF8-A23F968A0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Calling a Function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D144E86-EAD6-1943-8E14-DD949CF5F6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To call a function, use the function name followed by </a:t>
            </a:r>
            <a:r>
              <a:rPr lang="en-US" altLang="en-US" sz="2800">
                <a:latin typeface="Courier New" panose="02070309020205020404" pitchFamily="49" charset="0"/>
              </a:rPr>
              <a:t>()</a:t>
            </a:r>
            <a:r>
              <a:rPr lang="en-US" altLang="en-US" sz="2800"/>
              <a:t> and </a:t>
            </a:r>
            <a:r>
              <a:rPr lang="en-US" altLang="en-US" sz="280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printHeading();</a:t>
            </a:r>
            <a:br>
              <a:rPr lang="en-US" altLang="en-US" sz="2400">
                <a:latin typeface="Courier New" panose="02070309020205020404" pitchFamily="49" charset="0"/>
              </a:rPr>
            </a:br>
            <a:endParaRPr lang="en-US" altLang="en-US" sz="240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/>
              <a:t>When called, program executes the body of the called function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After the function terminates, execution resumes in the calling function at point of call.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Lab Excercise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Proceed to Lab Ex. 4.4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in the elearning</a:t>
            </a:r>
          </a:p>
        </p:txBody>
      </p:sp>
    </p:spTree>
    <p:extLst>
      <p:ext uri="{BB962C8B-B14F-4D97-AF65-F5344CB8AC3E}">
        <p14:creationId xmlns:p14="http://schemas.microsoft.com/office/powerpoint/2010/main" val="19354092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81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352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B17C85D2-4870-0F4B-84CE-B9F48CE722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6.11</a:t>
            </a:r>
          </a:p>
        </p:txBody>
      </p:sp>
      <p:sp>
        <p:nvSpPr>
          <p:cNvPr id="89091" name="Subtitle 2">
            <a:extLst>
              <a:ext uri="{FF2B5EF4-FFF2-40B4-BE49-F238E27FC236}">
                <a16:creationId xmlns:a16="http://schemas.microsoft.com/office/drawing/2014/main" id="{7C24A825-5DA0-5347-9AEC-D765BBF926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Static Local Variables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BF631BD-644E-7D43-A00F-E95C1F1D3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Static Local Variables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2E8453A-05BE-C146-85E7-8BB9732ACF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Local variables only exist while the function is executing.  When the function terminates, the contents of local variables are lost.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anose="02070309020205020404" pitchFamily="49" charset="0"/>
              </a:rPr>
              <a:t>static</a:t>
            </a:r>
            <a:r>
              <a:rPr lang="en-US" altLang="en-US" sz="2800"/>
              <a:t> local variables retain their contents between function calls.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anose="02070309020205020404" pitchFamily="49" charset="0"/>
              </a:rPr>
              <a:t>static</a:t>
            </a:r>
            <a:r>
              <a:rPr lang="en-US" altLang="en-US" sz="2800"/>
              <a:t> local variables are defined and initialized only the first time the function is executed.  </a:t>
            </a: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7">
            <a:extLst>
              <a:ext uri="{FF2B5EF4-FFF2-40B4-BE49-F238E27FC236}">
                <a16:creationId xmlns:a16="http://schemas.microsoft.com/office/drawing/2014/main" id="{CA925B8B-8F9E-8C46-AC10-17BD0F03841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524000"/>
            <a:ext cx="7848600" cy="4237038"/>
            <a:chOff x="288" y="883"/>
            <a:chExt cx="4944" cy="2669"/>
          </a:xfrm>
        </p:grpSpPr>
        <p:pic>
          <p:nvPicPr>
            <p:cNvPr id="92165" name="Picture 2">
              <a:extLst>
                <a:ext uri="{FF2B5EF4-FFF2-40B4-BE49-F238E27FC236}">
                  <a16:creationId xmlns:a16="http://schemas.microsoft.com/office/drawing/2014/main" id="{4478E5EE-81B5-BC4E-8EDE-A8B38FB8C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97"/>
              <a:ext cx="4944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6" name="Picture 5" descr="Pink tissue paper">
              <a:extLst>
                <a:ext uri="{FF2B5EF4-FFF2-40B4-BE49-F238E27FC236}">
                  <a16:creationId xmlns:a16="http://schemas.microsoft.com/office/drawing/2014/main" id="{3E4F1900-0630-344E-AAC3-6882DA36A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83"/>
              <a:ext cx="153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3" name="Text Box 3">
            <a:extLst>
              <a:ext uri="{FF2B5EF4-FFF2-40B4-BE49-F238E27FC236}">
                <a16:creationId xmlns:a16="http://schemas.microsoft.com/office/drawing/2014/main" id="{A5DBC086-0B76-D24A-A7BA-92E3AEC9A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5881688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92164" name="Title 3">
            <a:extLst>
              <a:ext uri="{FF2B5EF4-FFF2-40B4-BE49-F238E27FC236}">
                <a16:creationId xmlns:a16="http://schemas.microsoft.com/office/drawing/2014/main" id="{A183149A-1DB7-AE42-870A-43A05D799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Local Variables Do Not Retain Values Between Function calls in Program 6-21</a:t>
            </a:r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3">
            <a:extLst>
              <a:ext uri="{FF2B5EF4-FFF2-40B4-BE49-F238E27FC236}">
                <a16:creationId xmlns:a16="http://schemas.microsoft.com/office/drawing/2014/main" id="{5DF5DF32-8501-A848-82BE-DD6341AE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94363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In this program, each time </a:t>
            </a:r>
            <a:r>
              <a:rPr lang="en-US" altLang="en-US" sz="2000">
                <a:solidFill>
                  <a:srgbClr val="FA8218"/>
                </a:solidFill>
                <a:latin typeface="Courier New" panose="02070309020205020404" pitchFamily="49" charset="0"/>
              </a:rPr>
              <a:t>showLocal</a:t>
            </a:r>
            <a:r>
              <a:rPr lang="en-US" altLang="en-US" sz="2000">
                <a:solidFill>
                  <a:srgbClr val="FA8218"/>
                </a:solidFill>
              </a:rPr>
              <a:t> is called, the </a:t>
            </a:r>
            <a:r>
              <a:rPr lang="en-US" altLang="en-US" sz="2000">
                <a:solidFill>
                  <a:srgbClr val="FA8218"/>
                </a:solidFill>
                <a:latin typeface="Courier New" panose="02070309020205020404" pitchFamily="49" charset="0"/>
              </a:rPr>
              <a:t>localNum</a:t>
            </a:r>
            <a:r>
              <a:rPr lang="en-US" altLang="en-US" sz="2000">
                <a:solidFill>
                  <a:srgbClr val="FA8218"/>
                </a:solidFill>
              </a:rPr>
              <a:t> variable is re-created and initialized with the value 5.</a:t>
            </a:r>
          </a:p>
        </p:txBody>
      </p:sp>
      <p:grpSp>
        <p:nvGrpSpPr>
          <p:cNvPr id="93187" name="Group 5">
            <a:extLst>
              <a:ext uri="{FF2B5EF4-FFF2-40B4-BE49-F238E27FC236}">
                <a16:creationId xmlns:a16="http://schemas.microsoft.com/office/drawing/2014/main" id="{DCE54C51-0001-7D42-9772-FE4CD774B78A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1600200"/>
            <a:ext cx="6172200" cy="3995738"/>
            <a:chOff x="192" y="432"/>
            <a:chExt cx="4656" cy="2846"/>
          </a:xfrm>
        </p:grpSpPr>
        <p:pic>
          <p:nvPicPr>
            <p:cNvPr id="93189" name="Picture 2">
              <a:extLst>
                <a:ext uri="{FF2B5EF4-FFF2-40B4-BE49-F238E27FC236}">
                  <a16:creationId xmlns:a16="http://schemas.microsoft.com/office/drawing/2014/main" id="{D2F1FBCA-CCD7-6442-BCB4-B96A440D6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32"/>
              <a:ext cx="4656" cy="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0" name="Picture 4" descr="Pink tissue paper">
              <a:extLst>
                <a:ext uri="{FF2B5EF4-FFF2-40B4-BE49-F238E27FC236}">
                  <a16:creationId xmlns:a16="http://schemas.microsoft.com/office/drawing/2014/main" id="{FF658C08-499F-D448-AE4F-562863CDA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32"/>
              <a:ext cx="12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188" name="Title 1">
            <a:extLst>
              <a:ext uri="{FF2B5EF4-FFF2-40B4-BE49-F238E27FC236}">
                <a16:creationId xmlns:a16="http://schemas.microsoft.com/office/drawing/2014/main" id="{DF75E757-0463-E741-BB4C-2F6A0D82F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Local Variables Do Not Retain Values Between Function calls in Program 6-21</a:t>
            </a: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1095CB5A-1C6B-D345-96F8-3655C4F9C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Using a Static Variable in Program 6-22</a:t>
            </a:r>
          </a:p>
        </p:txBody>
      </p:sp>
      <p:sp>
        <p:nvSpPr>
          <p:cNvPr id="94211" name="Text Box 4">
            <a:extLst>
              <a:ext uri="{FF2B5EF4-FFF2-40B4-BE49-F238E27FC236}">
                <a16:creationId xmlns:a16="http://schemas.microsoft.com/office/drawing/2014/main" id="{6E64DFA2-72C6-5B43-AA52-B0262E180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5932488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grpSp>
        <p:nvGrpSpPr>
          <p:cNvPr id="94212" name="Group 6">
            <a:extLst>
              <a:ext uri="{FF2B5EF4-FFF2-40B4-BE49-F238E27FC236}">
                <a16:creationId xmlns:a16="http://schemas.microsoft.com/office/drawing/2014/main" id="{DD5DC6DB-7824-2E46-8ECC-DDA8CB1A5F4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905000"/>
            <a:ext cx="6753225" cy="3865563"/>
            <a:chOff x="192" y="1000"/>
            <a:chExt cx="4878" cy="2792"/>
          </a:xfrm>
        </p:grpSpPr>
        <p:pic>
          <p:nvPicPr>
            <p:cNvPr id="94213" name="Picture 3">
              <a:extLst>
                <a:ext uri="{FF2B5EF4-FFF2-40B4-BE49-F238E27FC236}">
                  <a16:creationId xmlns:a16="http://schemas.microsoft.com/office/drawing/2014/main" id="{5DBC17D9-68D4-184A-A292-4D25BBAC3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0"/>
              <a:ext cx="4878" cy="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4" name="Picture 5" descr="Pink tissue paper">
              <a:extLst>
                <a:ext uri="{FF2B5EF4-FFF2-40B4-BE49-F238E27FC236}">
                  <a16:creationId xmlns:a16="http://schemas.microsoft.com/office/drawing/2014/main" id="{10732F64-1EED-A548-8CF2-C4B53F1AB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0"/>
              <a:ext cx="148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BE8BAB9-A04B-4920-AE0F-54AF8AC0785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Using a Static Variable in Program 6-22</a:t>
            </a:r>
          </a:p>
        </p:txBody>
      </p:sp>
      <p:pic>
        <p:nvPicPr>
          <p:cNvPr id="9" name="Picture 4" descr="Pink tissue paper">
            <a:extLst>
              <a:ext uri="{FF2B5EF4-FFF2-40B4-BE49-F238E27FC236}">
                <a16:creationId xmlns:a16="http://schemas.microsoft.com/office/drawing/2014/main" id="{E070EE5C-CF01-9943-9B7A-1BFA35BA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2390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modify the previous program 6-22 by deleting the static keyword as shown below: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33400" y="228600"/>
            <a:ext cx="6781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6-22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C1D98-93F4-D746-9211-9BD49FE65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696200" cy="31669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C1842E-70D4-794E-B8B3-3ED9A9D9DADB}"/>
              </a:ext>
            </a:extLst>
          </p:cNvPr>
          <p:cNvSpPr/>
          <p:nvPr/>
        </p:nvSpPr>
        <p:spPr>
          <a:xfrm>
            <a:off x="609600" y="3962400"/>
            <a:ext cx="2971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FBDAF7-289D-0442-A715-79089C61781C}"/>
              </a:ext>
            </a:extLst>
          </p:cNvPr>
          <p:cNvCxnSpPr>
            <a:cxnSpLocks/>
          </p:cNvCxnSpPr>
          <p:nvPr/>
        </p:nvCxnSpPr>
        <p:spPr>
          <a:xfrm flipH="1">
            <a:off x="3048000" y="1828800"/>
            <a:ext cx="1219200" cy="2133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0F7A146A-0561-C34C-A872-C87E9667F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62600"/>
            <a:ext cx="7391400" cy="1066800"/>
          </a:xfrm>
          <a:prstGeom prst="rect">
            <a:avLst/>
          </a:prstGeom>
          <a:solidFill>
            <a:srgbClr val="FFC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Compile &amp; re run the program.</a:t>
            </a:r>
          </a:p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Observe the output, any difference from previous one ??? </a:t>
            </a:r>
            <a:endParaRPr lang="en-US" altLang="en-US" sz="20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11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8419805C-BA16-A345-9089-4E77EF28D8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6.12</a:t>
            </a:r>
          </a:p>
        </p:txBody>
      </p:sp>
      <p:sp>
        <p:nvSpPr>
          <p:cNvPr id="97283" name="Subtitle 2">
            <a:extLst>
              <a:ext uri="{FF2B5EF4-FFF2-40B4-BE49-F238E27FC236}">
                <a16:creationId xmlns:a16="http://schemas.microsoft.com/office/drawing/2014/main" id="{4E3CFE62-748B-9A40-9AA0-1957DDDC68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Default Arguments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2DE5A66-8E21-6548-9273-651C861D3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in Program 6-1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63C8A5DF-305D-0945-863B-82ABF2D7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600200"/>
            <a:ext cx="46910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A07DA852-AAF2-3D4D-9A15-0B6865BED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Default Arguments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128B880-CAF0-EE49-BC5A-B424164003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2" charset="0"/>
              <a:buNone/>
            </a:pPr>
            <a:r>
              <a:rPr lang="en-US" altLang="en-US" sz="2800"/>
              <a:t>	A </a:t>
            </a:r>
            <a:r>
              <a:rPr lang="en-US" altLang="en-US" sz="2800" u="sng"/>
              <a:t>Default argument</a:t>
            </a:r>
            <a:r>
              <a:rPr lang="en-US" altLang="en-US" sz="2800"/>
              <a:t>  is an argument that is passed automatically to a parameter if the argument is missing on the function call.</a:t>
            </a:r>
            <a:br>
              <a:rPr lang="en-US" altLang="en-US" sz="2800"/>
            </a:b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2800"/>
              <a:t>Must be a constant declared in prototype: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200"/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void evenOrOdd(int = 0);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2800"/>
              <a:t>Can be declared in header if no prototype</a:t>
            </a:r>
            <a:br>
              <a:rPr lang="en-US" altLang="en-US" sz="2800"/>
            </a:b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2800"/>
              <a:t>Multi-parameter functions may have default arguments for some or all of them: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/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int getSum(int, int=0, int=0);</a:t>
            </a:r>
            <a:endParaRPr lang="en-US" altLang="en-US" sz="2400"/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8">
            <a:extLst>
              <a:ext uri="{FF2B5EF4-FFF2-40B4-BE49-F238E27FC236}">
                <a16:creationId xmlns:a16="http://schemas.microsoft.com/office/drawing/2014/main" id="{F6E18016-496D-6443-8280-355E591A4347}"/>
              </a:ext>
            </a:extLst>
          </p:cNvPr>
          <p:cNvGrpSpPr>
            <a:grpSpLocks/>
          </p:cNvGrpSpPr>
          <p:nvPr/>
        </p:nvGrpSpPr>
        <p:grpSpPr bwMode="auto">
          <a:xfrm>
            <a:off x="877888" y="1222375"/>
            <a:ext cx="7851775" cy="4754563"/>
            <a:chOff x="478" y="624"/>
            <a:chExt cx="4946" cy="2995"/>
          </a:xfrm>
        </p:grpSpPr>
        <p:pic>
          <p:nvPicPr>
            <p:cNvPr id="100357" name="Picture 2">
              <a:extLst>
                <a:ext uri="{FF2B5EF4-FFF2-40B4-BE49-F238E27FC236}">
                  <a16:creationId xmlns:a16="http://schemas.microsoft.com/office/drawing/2014/main" id="{716FB0D0-A15C-BF48-9A3C-8D84BDF35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008"/>
              <a:ext cx="4946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8" name="Text Box 3">
              <a:extLst>
                <a:ext uri="{FF2B5EF4-FFF2-40B4-BE49-F238E27FC236}">
                  <a16:creationId xmlns:a16="http://schemas.microsoft.com/office/drawing/2014/main" id="{F0949B96-95FD-CE47-9847-B343E9161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624"/>
              <a:ext cx="39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Default arguments specified in the prototype</a:t>
              </a:r>
            </a:p>
          </p:txBody>
        </p:sp>
        <p:sp>
          <p:nvSpPr>
            <p:cNvPr id="100359" name="Line 4">
              <a:extLst>
                <a:ext uri="{FF2B5EF4-FFF2-40B4-BE49-F238E27FC236}">
                  <a16:creationId xmlns:a16="http://schemas.microsoft.com/office/drawing/2014/main" id="{A1EEFF1F-C420-BB49-9256-3D9B3D9F2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912"/>
              <a:ext cx="671" cy="11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sp>
          <p:nvSpPr>
            <p:cNvPr id="100360" name="Line 5">
              <a:extLst>
                <a:ext uri="{FF2B5EF4-FFF2-40B4-BE49-F238E27FC236}">
                  <a16:creationId xmlns:a16="http://schemas.microsoft.com/office/drawing/2014/main" id="{613D2801-8480-FE4D-9408-2BF2B57BF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9" y="912"/>
              <a:ext cx="1" cy="11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pic>
          <p:nvPicPr>
            <p:cNvPr id="100361" name="Picture 7" descr="Pink tissue paper">
              <a:extLst>
                <a:ext uri="{FF2B5EF4-FFF2-40B4-BE49-F238E27FC236}">
                  <a16:creationId xmlns:a16="http://schemas.microsoft.com/office/drawing/2014/main" id="{0A4801F5-EC26-114A-BB68-888D92A54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008"/>
              <a:ext cx="11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355" name="Text Box 6">
            <a:extLst>
              <a:ext uri="{FF2B5EF4-FFF2-40B4-BE49-F238E27FC236}">
                <a16:creationId xmlns:a16="http://schemas.microsoft.com/office/drawing/2014/main" id="{932283A4-3059-A346-BF27-53453A81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5789613"/>
            <a:ext cx="314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00356" name="Title 1">
            <a:extLst>
              <a:ext uri="{FF2B5EF4-FFF2-40B4-BE49-F238E27FC236}">
                <a16:creationId xmlns:a16="http://schemas.microsoft.com/office/drawing/2014/main" id="{7610542C-4A88-CB43-A6F9-0770E6F0D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Default Arguments in Program 6-24</a:t>
            </a:r>
          </a:p>
        </p:txBody>
      </p:sp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87ACC42B-7F42-1445-918E-69772E6F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843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itle 1">
            <a:extLst>
              <a:ext uri="{FF2B5EF4-FFF2-40B4-BE49-F238E27FC236}">
                <a16:creationId xmlns:a16="http://schemas.microsoft.com/office/drawing/2014/main" id="{12C3190C-4F6E-A247-8509-468DA6E9E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Default Arguments in Program 6-24</a:t>
            </a:r>
          </a:p>
        </p:txBody>
      </p: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056443B7-F289-0747-B106-8990E03BB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Default Arguments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FB780D8-52BE-4B42-AFE5-B20249AF37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4572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800"/>
              <a:t>If not all parameters to a function have default values, the defaultless ones are declared first in the parameter list:</a:t>
            </a:r>
          </a:p>
          <a:p>
            <a:pPr marL="0" indent="0">
              <a:lnSpc>
                <a:spcPct val="85000"/>
              </a:lnSpc>
              <a:buNone/>
            </a:pPr>
            <a:endParaRPr lang="en-US" altLang="en-US" sz="1800"/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int getSum(int, int=0, int=0);//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int getSum(int, int=0, int);  // NO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endParaRPr lang="en-US" altLang="en-US" sz="1600"/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When an argument is omitted from a function call, all arguments after it must also be omitted: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endParaRPr lang="en-US" altLang="en-US" sz="1600"/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sum = getSum(num1, num2);    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sum = getSum(num1, , num3);  // NO</a:t>
            </a:r>
          </a:p>
        </p:txBody>
      </p:sp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DE122C3F-16C6-0A44-ACA8-18BB20CBD3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6.14</a:t>
            </a:r>
          </a:p>
        </p:txBody>
      </p:sp>
      <p:sp>
        <p:nvSpPr>
          <p:cNvPr id="113667" name="Subtitle 2">
            <a:extLst>
              <a:ext uri="{FF2B5EF4-FFF2-40B4-BE49-F238E27FC236}">
                <a16:creationId xmlns:a16="http://schemas.microsoft.com/office/drawing/2014/main" id="{17CB9B20-39CE-5B47-86E9-60C25243F1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Overloading Functions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07E8133F-F1C0-FC44-9C77-B2EBD03F1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Overloading Functions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79C138A-61FC-AF4F-AB4D-C81F8A1EE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7845425" cy="388143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u="sng"/>
              <a:t>Overloaded functions</a:t>
            </a:r>
            <a:r>
              <a:rPr lang="en-US" altLang="en-US" sz="2800"/>
              <a:t> have the same name but different parameter lists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/>
              <a:t>Can be used to create functions that perform the same task but take different parameter types or different number of  parameters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/>
              <a:t>Compiler will determine which version of function to call by argument and parameter lists</a:t>
            </a:r>
            <a:endParaRPr lang="en-US" altLang="en-US" sz="2800" u="sng"/>
          </a:p>
        </p:txBody>
      </p:sp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44313F33-A9F8-224A-8668-30181CB0A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Overloading Examples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14BE00B-1497-364C-BF46-A4E7DA0755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426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 typeface="Times" pitchFamily="2" charset="0"/>
              <a:buNone/>
            </a:pPr>
            <a:r>
              <a:rPr lang="en-US" altLang="en-US" sz="2800"/>
              <a:t>	Using these overloaded functions,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void getDimensions(int);           // 1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void getDimensions(int, int);      // 2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void getDimensions(int, double);   // 3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void getDimensions(double, double);// 4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 typeface="Times" pitchFamily="2" charset="0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</a:t>
            </a:r>
            <a:r>
              <a:rPr lang="en-US" altLang="en-US" sz="2800"/>
              <a:t>the compiler will use them as follows: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int length, width; 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double base, height;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getDimensions(length);           // 1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getDimensions(length, width);    // 2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getDimensions(length, height);   // 3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getDimensions(height, base);     // 4</a:t>
            </a:r>
          </a:p>
        </p:txBody>
      </p:sp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15">
            <a:extLst>
              <a:ext uri="{FF2B5EF4-FFF2-40B4-BE49-F238E27FC236}">
                <a16:creationId xmlns:a16="http://schemas.microsoft.com/office/drawing/2014/main" id="{5ABED2B0-74C9-5D49-B3DE-F4B1BFEA6B90}"/>
              </a:ext>
            </a:extLst>
          </p:cNvPr>
          <p:cNvGrpSpPr>
            <a:grpSpLocks/>
          </p:cNvGrpSpPr>
          <p:nvPr/>
        </p:nvGrpSpPr>
        <p:grpSpPr bwMode="auto">
          <a:xfrm>
            <a:off x="1190625" y="1389063"/>
            <a:ext cx="7072313" cy="4751387"/>
            <a:chOff x="864" y="428"/>
            <a:chExt cx="5324" cy="3576"/>
          </a:xfrm>
        </p:grpSpPr>
        <p:pic>
          <p:nvPicPr>
            <p:cNvPr id="118789" name="Picture 2">
              <a:extLst>
                <a:ext uri="{FF2B5EF4-FFF2-40B4-BE49-F238E27FC236}">
                  <a16:creationId xmlns:a16="http://schemas.microsoft.com/office/drawing/2014/main" id="{5C8BE6EB-BC7B-A746-981A-B82F54217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28"/>
              <a:ext cx="4202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8790" name="Group 13">
              <a:extLst>
                <a:ext uri="{FF2B5EF4-FFF2-40B4-BE49-F238E27FC236}">
                  <a16:creationId xmlns:a16="http://schemas.microsoft.com/office/drawing/2014/main" id="{C44B957C-F00F-EA4D-A462-E41558A2C3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1326"/>
              <a:ext cx="2926" cy="987"/>
              <a:chOff x="1920" y="1152"/>
              <a:chExt cx="3360" cy="1174"/>
            </a:xfrm>
          </p:grpSpPr>
          <p:sp>
            <p:nvSpPr>
              <p:cNvPr id="118797" name="Text Box 4">
                <a:extLst>
                  <a:ext uri="{FF2B5EF4-FFF2-40B4-BE49-F238E27FC236}">
                    <a16:creationId xmlns:a16="http://schemas.microsoft.com/office/drawing/2014/main" id="{502EA10D-F93F-8245-B262-225C39B475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8" y="1152"/>
                <a:ext cx="2312" cy="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FA8218"/>
                    </a:solidFill>
                  </a:rPr>
                  <a:t>The overloaded functions have different parameter lists data type</a:t>
                </a:r>
              </a:p>
            </p:txBody>
          </p:sp>
          <p:sp>
            <p:nvSpPr>
              <p:cNvPr id="118798" name="Line 5">
                <a:extLst>
                  <a:ext uri="{FF2B5EF4-FFF2-40B4-BE49-F238E27FC236}">
                    <a16:creationId xmlns:a16="http://schemas.microsoft.com/office/drawing/2014/main" id="{4503F02E-5598-AF4E-9C65-051282611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0" y="1440"/>
                <a:ext cx="1056" cy="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ms-MY"/>
              </a:p>
            </p:txBody>
          </p:sp>
          <p:sp>
            <p:nvSpPr>
              <p:cNvPr id="118799" name="Line 6">
                <a:extLst>
                  <a:ext uri="{FF2B5EF4-FFF2-40B4-BE49-F238E27FC236}">
                    <a16:creationId xmlns:a16="http://schemas.microsoft.com/office/drawing/2014/main" id="{03A32856-059B-5D40-B266-AC41313D7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584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ms-MY"/>
              </a:p>
            </p:txBody>
          </p:sp>
        </p:grpSp>
        <p:grpSp>
          <p:nvGrpSpPr>
            <p:cNvPr id="118791" name="Group 11">
              <a:extLst>
                <a:ext uri="{FF2B5EF4-FFF2-40B4-BE49-F238E27FC236}">
                  <a16:creationId xmlns:a16="http://schemas.microsoft.com/office/drawing/2014/main" id="{444CF3C9-9556-9A49-B95C-F0C196444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" y="3507"/>
              <a:ext cx="1716" cy="497"/>
              <a:chOff x="1680" y="3696"/>
              <a:chExt cx="1971" cy="590"/>
            </a:xfrm>
          </p:grpSpPr>
          <p:sp>
            <p:nvSpPr>
              <p:cNvPr id="118795" name="Text Box 7">
                <a:extLst>
                  <a:ext uri="{FF2B5EF4-FFF2-40B4-BE49-F238E27FC236}">
                    <a16:creationId xmlns:a16="http://schemas.microsoft.com/office/drawing/2014/main" id="{FF4A3119-4670-5844-A59F-B5F49707B8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3928"/>
                <a:ext cx="1971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FA8218"/>
                    </a:solidFill>
                  </a:rPr>
                  <a:t>Passing an </a:t>
                </a:r>
                <a:r>
                  <a:rPr lang="en-US" altLang="en-US" sz="2000" b="1">
                    <a:solidFill>
                      <a:srgbClr val="FA8218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</a:p>
            </p:txBody>
          </p:sp>
          <p:sp>
            <p:nvSpPr>
              <p:cNvPr id="118796" name="Line 8">
                <a:extLst>
                  <a:ext uri="{FF2B5EF4-FFF2-40B4-BE49-F238E27FC236}">
                    <a16:creationId xmlns:a16="http://schemas.microsoft.com/office/drawing/2014/main" id="{48416DAE-D856-F24E-AC87-E8732340F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4" y="3696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ms-MY"/>
              </a:p>
            </p:txBody>
          </p:sp>
        </p:grpSp>
        <p:sp>
          <p:nvSpPr>
            <p:cNvPr id="118792" name="Text Box 9">
              <a:extLst>
                <a:ext uri="{FF2B5EF4-FFF2-40B4-BE49-F238E27FC236}">
                  <a16:creationId xmlns:a16="http://schemas.microsoft.com/office/drawing/2014/main" id="{043F63BA-EAF7-2C4A-A07F-7DCDC9314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7" y="2880"/>
              <a:ext cx="208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Passing a </a:t>
              </a:r>
              <a:r>
                <a:rPr lang="en-US" altLang="en-US" sz="2000" b="1">
                  <a:solidFill>
                    <a:srgbClr val="FA821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double</a:t>
              </a:r>
            </a:p>
          </p:txBody>
        </p:sp>
        <p:sp>
          <p:nvSpPr>
            <p:cNvPr id="118793" name="Line 10">
              <a:extLst>
                <a:ext uri="{FF2B5EF4-FFF2-40B4-BE49-F238E27FC236}">
                  <a16:creationId xmlns:a16="http://schemas.microsoft.com/office/drawing/2014/main" id="{5588AA6E-68BC-534A-B839-1FD29C300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8" y="3168"/>
              <a:ext cx="127" cy="24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pic>
          <p:nvPicPr>
            <p:cNvPr id="118794" name="Picture 14" descr="Pink tissue paper">
              <a:extLst>
                <a:ext uri="{FF2B5EF4-FFF2-40B4-BE49-F238E27FC236}">
                  <a16:creationId xmlns:a16="http://schemas.microsoft.com/office/drawing/2014/main" id="{7E4CB833-8DB9-6849-A8D5-70BCE0EDB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" y="428"/>
              <a:ext cx="133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787" name="Text Box 3">
            <a:extLst>
              <a:ext uri="{FF2B5EF4-FFF2-40B4-BE49-F238E27FC236}">
                <a16:creationId xmlns:a16="http://schemas.microsoft.com/office/drawing/2014/main" id="{36F69CF4-A0B9-E549-81D5-C361E31B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943600"/>
            <a:ext cx="320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18788" name="Title 1">
            <a:extLst>
              <a:ext uri="{FF2B5EF4-FFF2-40B4-BE49-F238E27FC236}">
                <a16:creationId xmlns:a16="http://schemas.microsoft.com/office/drawing/2014/main" id="{B4954514-4494-7841-9DB3-FF67E7AC3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Function Overloading in Program 6-27</a:t>
            </a:r>
          </a:p>
        </p:txBody>
      </p:sp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D76B30FF-24C7-9642-96E9-03E637C5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400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itle 1">
            <a:extLst>
              <a:ext uri="{FF2B5EF4-FFF2-40B4-BE49-F238E27FC236}">
                <a16:creationId xmlns:a16="http://schemas.microsoft.com/office/drawing/2014/main" id="{983E8FDC-5DC8-FA4F-A3E7-160E0977A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Function Overloading in Program 6-27</a:t>
            </a:r>
          </a:p>
        </p:txBody>
      </p:sp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B88CC55A-6D41-D249-AD8D-E90F271D8F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6.15</a:t>
            </a:r>
          </a:p>
        </p:txBody>
      </p:sp>
      <p:sp>
        <p:nvSpPr>
          <p:cNvPr id="120835" name="Subtitle 2">
            <a:extLst>
              <a:ext uri="{FF2B5EF4-FFF2-40B4-BE49-F238E27FC236}">
                <a16:creationId xmlns:a16="http://schemas.microsoft.com/office/drawing/2014/main" id="{FFC73A39-EB2C-464D-AD0C-C5DCAB1DDD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exit()</a:t>
            </a:r>
            <a:r>
              <a:rPr lang="en-US" altLang="en-US"/>
              <a:t> Function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26542</TotalTime>
  <Words>1924</Words>
  <Application>Microsoft Macintosh PowerPoint</Application>
  <PresentationFormat>On-screen Show (4:3)</PresentationFormat>
  <Paragraphs>400</Paragraphs>
  <Slides>103</Slides>
  <Notes>27</Notes>
  <HiddenSlides>39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Arial</vt:lpstr>
      <vt:lpstr>Calibri</vt:lpstr>
      <vt:lpstr>Courier New</vt:lpstr>
      <vt:lpstr>Times</vt:lpstr>
      <vt:lpstr>Times New Roman</vt:lpstr>
      <vt:lpstr>Trebuchet MS</vt:lpstr>
      <vt:lpstr>Default Design</vt:lpstr>
      <vt:lpstr>Module 4 :: Part #2  User defined function</vt:lpstr>
      <vt:lpstr>User-Defined Functions</vt:lpstr>
      <vt:lpstr>6.2</vt:lpstr>
      <vt:lpstr>Defining and Calling Functions</vt:lpstr>
      <vt:lpstr>Function Definition</vt:lpstr>
      <vt:lpstr>Function Definition</vt:lpstr>
      <vt:lpstr>Function Return Type</vt:lpstr>
      <vt:lpstr>Calling a Function</vt:lpstr>
      <vt:lpstr>Functions in Program 6-1</vt:lpstr>
      <vt:lpstr>Flow of Control in Program 6-1</vt:lpstr>
      <vt:lpstr>The Flowchart :: Program 6-1</vt:lpstr>
      <vt:lpstr>The Pseudo Code :: Program 6-1</vt:lpstr>
      <vt:lpstr>The Structure Chart :: Program 6-1</vt:lpstr>
      <vt:lpstr>Calling Functions</vt:lpstr>
      <vt:lpstr>Activity</vt:lpstr>
      <vt:lpstr>Task 1: Try out ... power.cpp</vt:lpstr>
      <vt:lpstr>Task 1: Try out ... power.cpp</vt:lpstr>
      <vt:lpstr>Task 2: Rearrange ... powerRearranged.cpp</vt:lpstr>
      <vt:lpstr>Task 2: Rearrange ... powerRearranged.cpp</vt:lpstr>
      <vt:lpstr>Task 2: Rearrange ... powerRearranged.cpp</vt:lpstr>
      <vt:lpstr>6.3</vt:lpstr>
      <vt:lpstr>Function Prototypes</vt:lpstr>
      <vt:lpstr>Function Prototypes in Program 6-5</vt:lpstr>
      <vt:lpstr>PowerPoint Presentation</vt:lpstr>
      <vt:lpstr>Activity</vt:lpstr>
      <vt:lpstr>Task 3: Prototype ... powerRearranged.cpp</vt:lpstr>
      <vt:lpstr>Prototype Notes</vt:lpstr>
      <vt:lpstr>6.4</vt:lpstr>
      <vt:lpstr>Sending Data into a Function</vt:lpstr>
      <vt:lpstr>A Function with a Parameter Variable</vt:lpstr>
      <vt:lpstr>PowerPoint Presentation</vt:lpstr>
      <vt:lpstr>PowerPoint Presentation</vt:lpstr>
      <vt:lpstr>Function with a Parameter in Program 6-6</vt:lpstr>
      <vt:lpstr>Other Parameter Terminology</vt:lpstr>
      <vt:lpstr>Parameters, Prototypes, and Function Headers</vt:lpstr>
      <vt:lpstr>Function Call Notes</vt:lpstr>
      <vt:lpstr>Passing Multiple Arguments</vt:lpstr>
      <vt:lpstr>Passing Multiple Arguments in Program 6-8</vt:lpstr>
      <vt:lpstr>Passing Multiple Arguments in Program 6-8</vt:lpstr>
      <vt:lpstr>Passing Multiple Arguments in Program 6-8</vt:lpstr>
      <vt:lpstr>6.5</vt:lpstr>
      <vt:lpstr>Passing Data by Value</vt:lpstr>
      <vt:lpstr>Passing Information to Parameters by Value</vt:lpstr>
      <vt:lpstr>6.6</vt:lpstr>
      <vt:lpstr>Using Functions in  Menu-Driven Programs</vt:lpstr>
      <vt:lpstr>6.7</vt:lpstr>
      <vt:lpstr>The return Statement</vt:lpstr>
      <vt:lpstr>Performing Division in Program 6-11</vt:lpstr>
      <vt:lpstr>Performing Division in Program 6-11</vt:lpstr>
      <vt:lpstr>6.8</vt:lpstr>
      <vt:lpstr>Returning a Value From a Function</vt:lpstr>
      <vt:lpstr>Returning a Value From a Function</vt:lpstr>
      <vt:lpstr>A Value-Returning Function</vt:lpstr>
      <vt:lpstr>A Value-Returning Function</vt:lpstr>
      <vt:lpstr>Function Returning a Value in Program 6-12</vt:lpstr>
      <vt:lpstr>Function Returning a Value in Program 6-12</vt:lpstr>
      <vt:lpstr>Function Returning a Value in Program 6-12</vt:lpstr>
      <vt:lpstr>Another Example from Program 6-13, pg. 327</vt:lpstr>
      <vt:lpstr>Returning a Value From a Function</vt:lpstr>
      <vt:lpstr>6.9</vt:lpstr>
      <vt:lpstr>Returning a Boolean Value</vt:lpstr>
      <vt:lpstr>Returning a Boolean Value in Program 6-15</vt:lpstr>
      <vt:lpstr>Returning a Boolean Value in Program 6-15</vt:lpstr>
      <vt:lpstr>6.10</vt:lpstr>
      <vt:lpstr>Local and Global Variables</vt:lpstr>
      <vt:lpstr>Local Variables in Program 6-16</vt:lpstr>
      <vt:lpstr>Local Variables in Program 6-16</vt:lpstr>
      <vt:lpstr>Local Variable Lifetime</vt:lpstr>
      <vt:lpstr>Global Variables and Global Constants</vt:lpstr>
      <vt:lpstr>Global Variables and Global Constants</vt:lpstr>
      <vt:lpstr>Global Constants in Program 6-19</vt:lpstr>
      <vt:lpstr>Global Constants in Program 6-19</vt:lpstr>
      <vt:lpstr>Initializing Local and Global Variables</vt:lpstr>
      <vt:lpstr>6.13</vt:lpstr>
      <vt:lpstr>Using Reference Variables as Parameters</vt:lpstr>
      <vt:lpstr>Passing by Reference</vt:lpstr>
      <vt:lpstr>PowerPoint Presentation</vt:lpstr>
      <vt:lpstr>Passing a Variable By Reference in Program 6-25</vt:lpstr>
      <vt:lpstr>Reference Variable Notes</vt:lpstr>
      <vt:lpstr>Lab Excercise</vt:lpstr>
      <vt:lpstr>Pause :: part #2</vt:lpstr>
      <vt:lpstr>6.11</vt:lpstr>
      <vt:lpstr>Static Local Variables</vt:lpstr>
      <vt:lpstr>Local Variables Do Not Retain Values Between Function calls in Program 6-21</vt:lpstr>
      <vt:lpstr>Local Variables Do Not Retain Values Between Function calls in Program 6-21</vt:lpstr>
      <vt:lpstr>Using a Static Variable in Program 6-22</vt:lpstr>
      <vt:lpstr>PowerPoint Presentation</vt:lpstr>
      <vt:lpstr>PowerPoint Presentation</vt:lpstr>
      <vt:lpstr>6.12</vt:lpstr>
      <vt:lpstr>Default Arguments</vt:lpstr>
      <vt:lpstr>Default Arguments in Program 6-24</vt:lpstr>
      <vt:lpstr>Default Arguments in Program 6-24</vt:lpstr>
      <vt:lpstr>Default Arguments</vt:lpstr>
      <vt:lpstr>6.14</vt:lpstr>
      <vt:lpstr>Overloading Functions</vt:lpstr>
      <vt:lpstr>Function Overloading Examples</vt:lpstr>
      <vt:lpstr>Function Overloading in Program 6-27</vt:lpstr>
      <vt:lpstr>Function Overloading in Program 6-27</vt:lpstr>
      <vt:lpstr>6.15</vt:lpstr>
      <vt:lpstr>The exit() Function</vt:lpstr>
      <vt:lpstr>The exit() Function</vt:lpstr>
      <vt:lpstr>The exit() Function in Program 6-29</vt:lpstr>
      <vt:lpstr>The exit() Function in Program 6-29</vt:lpstr>
    </vt:vector>
  </TitlesOfParts>
  <Company>PEARSON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subject>Introduction to C++</dc:subject>
  <dc:creator>Tony Gaddis</dc:creator>
  <cp:lastModifiedBy>Microsoft Office User</cp:lastModifiedBy>
  <cp:revision>124</cp:revision>
  <dcterms:created xsi:type="dcterms:W3CDTF">2011-02-16T20:47:20Z</dcterms:created>
  <dcterms:modified xsi:type="dcterms:W3CDTF">2018-11-25T13:30:43Z</dcterms:modified>
</cp:coreProperties>
</file>