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993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179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76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160A740B-4030-41F2-BCFB-40071C894C9A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53F415D0-DE36-40D0-B933-59128815B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4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2832">
          <p15:clr>
            <a:srgbClr val="F26B43"/>
          </p15:clr>
        </p15:guide>
        <p15:guide id="4294967295" pos="480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.wikipedia.org/wiki/Putih" TargetMode="External"/><Relationship Id="rId2" Type="http://schemas.openxmlformats.org/officeDocument/2006/relationships/hyperlink" Target="https://ms.wikipedia.org/w/index.php?title=Konkrit_bertetulang_kaca&amp;action=edit&amp;redlink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98" y="3937520"/>
            <a:ext cx="9004040" cy="1390261"/>
          </a:xfrm>
          <a:solidFill>
            <a:schemeClr val="accent1">
              <a:lumMod val="40000"/>
              <a:lumOff val="60000"/>
              <a:alpha val="52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MASJID </a:t>
            </a:r>
            <a:r>
              <a:rPr lang="en-US" sz="5400" dirty="0" err="1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tuAnku</a:t>
            </a:r>
            <a:r>
              <a:rPr lang="en-US" sz="5400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mizan</a:t>
            </a:r>
            <a:r>
              <a:rPr lang="en-US" sz="5400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zainal</a:t>
            </a:r>
            <a:r>
              <a:rPr lang="en-US" sz="5400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abidin</a:t>
            </a:r>
            <a:r>
              <a:rPr lang="en-US" sz="5400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putrajaya</a:t>
            </a:r>
            <a:endParaRPr lang="en-US" sz="5400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1231" y="5327781"/>
            <a:ext cx="4096138" cy="512762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AZRIANA BINTI ZAINAL ABIDIN</a:t>
            </a:r>
            <a:b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A19EC0027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821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335" y="18560"/>
            <a:ext cx="10291665" cy="25567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LATAR BELAKANG MASJID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4" y="597057"/>
            <a:ext cx="11476654" cy="5738428"/>
          </a:xfrm>
        </p:spPr>
        <p:txBody>
          <a:bodyPr>
            <a:norm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ikenali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 “</a:t>
            </a:r>
            <a:r>
              <a:rPr lang="en-US" b="1" dirty="0"/>
              <a:t>Masjid </a:t>
            </a:r>
            <a:r>
              <a:rPr lang="en-US" b="1" dirty="0" err="1"/>
              <a:t>Besi</a:t>
            </a:r>
            <a:r>
              <a:rPr lang="en-US" dirty="0"/>
              <a:t>” </a:t>
            </a:r>
            <a:r>
              <a:rPr lang="en-US" dirty="0" err="1"/>
              <a:t>terbahagi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2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masjid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Kiblat</a:t>
            </a:r>
            <a:r>
              <a:rPr lang="en-US" dirty="0"/>
              <a:t> Walk </a:t>
            </a:r>
            <a:r>
              <a:rPr lang="en-US" dirty="0" err="1"/>
              <a:t>ititu</a:t>
            </a:r>
            <a:r>
              <a:rPr lang="en-US" dirty="0"/>
              <a:t> </a:t>
            </a:r>
            <a:r>
              <a:rPr lang="en-US" dirty="0" err="1"/>
              <a:t>laluan</a:t>
            </a:r>
            <a:r>
              <a:rPr lang="en-US" dirty="0"/>
              <a:t> </a:t>
            </a:r>
            <a:r>
              <a:rPr lang="en-US" dirty="0" err="1"/>
              <a:t>pejalan</a:t>
            </a:r>
            <a:r>
              <a:rPr lang="en-US" dirty="0"/>
              <a:t> kaki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Perbadanan</a:t>
            </a:r>
            <a:r>
              <a:rPr lang="en-US" dirty="0"/>
              <a:t> Putrajaya </a:t>
            </a:r>
            <a:r>
              <a:rPr lang="en-US" dirty="0" err="1"/>
              <a:t>dengan</a:t>
            </a:r>
            <a:r>
              <a:rPr lang="en-US" dirty="0"/>
              <a:t> masjid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/>
              <a:t>dibina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5 April 2004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pengurusannya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Islam Malaysia (</a:t>
            </a:r>
            <a:r>
              <a:rPr lang="en-US" dirty="0" err="1"/>
              <a:t>Jakim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19 </a:t>
            </a:r>
            <a:r>
              <a:rPr lang="en-US" dirty="0" err="1"/>
              <a:t>Ogos</a:t>
            </a:r>
            <a:r>
              <a:rPr lang="en-US" dirty="0"/>
              <a:t> 2009</a:t>
            </a:r>
            <a:r>
              <a:rPr lang="en-US" dirty="0" smtClean="0"/>
              <a:t>.</a:t>
            </a:r>
          </a:p>
          <a:p>
            <a:r>
              <a:rPr lang="en-US" dirty="0" err="1"/>
              <a:t>Keluasan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masjid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73,800 meter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keluasan</a:t>
            </a:r>
            <a:r>
              <a:rPr lang="en-US" dirty="0"/>
              <a:t> masjid </a:t>
            </a:r>
            <a:r>
              <a:rPr lang="en-US" dirty="0" err="1"/>
              <a:t>ialah</a:t>
            </a:r>
            <a:r>
              <a:rPr lang="en-US" dirty="0"/>
              <a:t> 60,200 meter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kiblat</a:t>
            </a:r>
            <a:r>
              <a:rPr lang="en-US" dirty="0"/>
              <a:t> walk 13,600 meter </a:t>
            </a:r>
            <a:r>
              <a:rPr lang="en-US" dirty="0" err="1"/>
              <a:t>persegi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erletak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Presint</a:t>
            </a:r>
            <a:r>
              <a:rPr lang="en-US" dirty="0"/>
              <a:t> 3, Putrajaya </a:t>
            </a:r>
            <a:r>
              <a:rPr lang="en-US" dirty="0" err="1"/>
              <a:t>bersetentangan</a:t>
            </a:r>
            <a:r>
              <a:rPr lang="en-US" dirty="0"/>
              <a:t> Istana </a:t>
            </a:r>
            <a:r>
              <a:rPr lang="en-US" dirty="0" err="1"/>
              <a:t>Kehakiman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“PALACE OF JUSTICE</a:t>
            </a:r>
            <a:r>
              <a:rPr lang="en-US" dirty="0" smtClean="0"/>
              <a:t>”.</a:t>
            </a:r>
          </a:p>
          <a:p>
            <a:r>
              <a:rPr lang="en-US" dirty="0"/>
              <a:t>Masjid </a:t>
            </a:r>
            <a:r>
              <a:rPr lang="en-US" dirty="0" err="1"/>
              <a:t>Tuanku</a:t>
            </a:r>
            <a:r>
              <a:rPr lang="en-US" dirty="0"/>
              <a:t> </a:t>
            </a:r>
            <a:r>
              <a:rPr lang="en-US" dirty="0" err="1"/>
              <a:t>Mizan</a:t>
            </a:r>
            <a:r>
              <a:rPr lang="en-US" dirty="0"/>
              <a:t> Zainal </a:t>
            </a:r>
            <a:r>
              <a:rPr lang="en-US" dirty="0" err="1"/>
              <a:t>Abidin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memuatkan</a:t>
            </a:r>
            <a:r>
              <a:rPr lang="en-US" dirty="0"/>
              <a:t> 20,000 orang </a:t>
            </a:r>
            <a:r>
              <a:rPr lang="en-US" dirty="0" err="1"/>
              <a:t>jemaah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-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smtClean="0"/>
              <a:t>masa</a:t>
            </a:r>
          </a:p>
          <a:p>
            <a:r>
              <a:rPr lang="en-US" dirty="0"/>
              <a:t>Masjid yang </a:t>
            </a:r>
            <a:r>
              <a:rPr lang="en-US" dirty="0" err="1"/>
              <a:t>bernilai</a:t>
            </a:r>
            <a:r>
              <a:rPr lang="en-US" dirty="0"/>
              <a:t> RM 200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masjid yang </a:t>
            </a:r>
            <a:r>
              <a:rPr lang="en-US" dirty="0" err="1"/>
              <a:t>pembuatannya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6000 tan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70 </a:t>
            </a:r>
            <a:r>
              <a:rPr lang="en-US" dirty="0" err="1"/>
              <a:t>peratus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binaan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baki</a:t>
            </a:r>
            <a:r>
              <a:rPr lang="en-US" dirty="0"/>
              <a:t> 30 </a:t>
            </a:r>
            <a:r>
              <a:rPr lang="en-US" dirty="0" err="1"/>
              <a:t>peratus</a:t>
            </a:r>
            <a:r>
              <a:rPr lang="en-US" dirty="0"/>
              <a:t> </a:t>
            </a:r>
            <a:r>
              <a:rPr lang="en-US" dirty="0" err="1"/>
              <a:t>konkrit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smtClean="0"/>
              <a:t>Masjid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menara</a:t>
            </a:r>
            <a:r>
              <a:rPr lang="en-US" dirty="0"/>
              <a:t> </a:t>
            </a:r>
            <a:r>
              <a:rPr lang="en-US" dirty="0" err="1"/>
              <a:t>berbanding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masjid-masjid lain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/>
              <a:t>daripada</a:t>
            </a:r>
            <a:r>
              <a:rPr lang="en-US" dirty="0"/>
              <a:t> 5 </a:t>
            </a:r>
            <a:r>
              <a:rPr lang="en-US" dirty="0" err="1"/>
              <a:t>aras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 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039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2"/>
          <a:stretch/>
        </p:blipFill>
        <p:spPr>
          <a:xfrm>
            <a:off x="652751" y="74645"/>
            <a:ext cx="10823901" cy="67127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853" y="6098206"/>
            <a:ext cx="9402147" cy="10210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CARTA ORGANISASI MASJID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2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792" y="102478"/>
            <a:ext cx="7921690" cy="14837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FUNGSI DAN PERANAN MASJID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4" y="1371600"/>
            <a:ext cx="11538857" cy="5486400"/>
          </a:xfrm>
        </p:spPr>
        <p:txBody>
          <a:bodyPr/>
          <a:lstStyle/>
          <a:p>
            <a:pPr fontAlgn="base"/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pengurusan</a:t>
            </a:r>
            <a:r>
              <a:rPr lang="en-US" dirty="0"/>
              <a:t> Masjid </a:t>
            </a:r>
            <a:r>
              <a:rPr lang="en-US" dirty="0" err="1"/>
              <a:t>Tuanku</a:t>
            </a:r>
            <a:r>
              <a:rPr lang="en-US" dirty="0"/>
              <a:t> </a:t>
            </a:r>
            <a:r>
              <a:rPr lang="en-US" dirty="0" err="1"/>
              <a:t>Mizan</a:t>
            </a:r>
            <a:r>
              <a:rPr lang="en-US" dirty="0"/>
              <a:t> Zainal </a:t>
            </a:r>
            <a:r>
              <a:rPr lang="en-US" dirty="0" err="1"/>
              <a:t>Abidin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 fontAlgn="base">
              <a:buNone/>
            </a:pPr>
            <a:r>
              <a:rPr lang="en-US" dirty="0" smtClean="0"/>
              <a:t>              :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/>
              <a:t>Fardhu</a:t>
            </a:r>
            <a:r>
              <a:rPr lang="en-US" dirty="0"/>
              <a:t> ‘Ain.</a:t>
            </a:r>
          </a:p>
          <a:p>
            <a:pPr marL="0" indent="0" fontAlgn="base">
              <a:buNone/>
            </a:pPr>
            <a:r>
              <a:rPr lang="en-US" dirty="0" smtClean="0"/>
              <a:t>              :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/>
              <a:t>Fardhu</a:t>
            </a:r>
            <a:r>
              <a:rPr lang="en-US" dirty="0"/>
              <a:t> </a:t>
            </a:r>
            <a:r>
              <a:rPr lang="en-US" dirty="0" err="1"/>
              <a:t>Kifayah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err="1"/>
              <a:t>P</a:t>
            </a:r>
            <a:r>
              <a:rPr lang="en-US" dirty="0" err="1" smtClean="0"/>
              <a:t>embinaan</a:t>
            </a:r>
            <a:r>
              <a:rPr lang="en-US" dirty="0" smtClean="0"/>
              <a:t> </a:t>
            </a:r>
            <a:r>
              <a:rPr lang="en-US" dirty="0"/>
              <a:t>masjid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masjid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pelancongan</a:t>
            </a:r>
            <a:r>
              <a:rPr lang="en-US" dirty="0"/>
              <a:t> </a:t>
            </a:r>
            <a:r>
              <a:rPr lang="en-US" dirty="0" err="1"/>
              <a:t>ibadat</a:t>
            </a:r>
            <a:r>
              <a:rPr lang="en-US" dirty="0"/>
              <a:t> </a:t>
            </a:r>
            <a:r>
              <a:rPr lang="en-US" dirty="0" err="1"/>
              <a:t>ititu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masjid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menyebarluaskan</a:t>
            </a:r>
            <a:r>
              <a:rPr lang="en-US" dirty="0"/>
              <a:t> </a:t>
            </a:r>
            <a:r>
              <a:rPr lang="en-US" dirty="0" err="1"/>
              <a:t>dakwah</a:t>
            </a:r>
            <a:r>
              <a:rPr lang="en-US" dirty="0" smtClean="0"/>
              <a:t>.</a:t>
            </a:r>
          </a:p>
          <a:p>
            <a:pPr fontAlgn="base"/>
            <a:r>
              <a:rPr lang="sv-SE" dirty="0"/>
              <a:t>P</a:t>
            </a:r>
            <a:r>
              <a:rPr lang="sv-SE" dirty="0" smtClean="0"/>
              <a:t>usat </a:t>
            </a:r>
            <a:r>
              <a:rPr lang="sv-SE" dirty="0"/>
              <a:t>ibadat dan pembelajaran yang memberi ilmu kepada masyarakat sekitar dan luar</a:t>
            </a:r>
            <a:r>
              <a:rPr lang="sv-SE" dirty="0" smtClean="0"/>
              <a:t>.</a:t>
            </a:r>
          </a:p>
          <a:p>
            <a:pPr fontAlgn="base"/>
            <a:r>
              <a:rPr lang="en-US" dirty="0" err="1"/>
              <a:t>P</a:t>
            </a:r>
            <a:r>
              <a:rPr lang="en-US" dirty="0" err="1" smtClean="0"/>
              <a:t>usat</a:t>
            </a:r>
            <a:r>
              <a:rPr lang="en-US" dirty="0" smtClean="0"/>
              <a:t> </a:t>
            </a:r>
            <a:r>
              <a:rPr lang="en-US" dirty="0" err="1"/>
              <a:t>dkwah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perniagaan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5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1" y="195784"/>
            <a:ext cx="5556959" cy="10731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AKTIVITI MASJID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6574"/>
              </p:ext>
            </p:extLst>
          </p:nvPr>
        </p:nvGraphicFramePr>
        <p:xfrm>
          <a:off x="2314039" y="1119155"/>
          <a:ext cx="7023861" cy="5394324"/>
        </p:xfrm>
        <a:graphic>
          <a:graphicData uri="http://schemas.openxmlformats.org/drawingml/2006/table">
            <a:tbl>
              <a:tblPr/>
              <a:tblGrid>
                <a:gridCol w="2838767"/>
                <a:gridCol w="1878596"/>
                <a:gridCol w="2306498"/>
              </a:tblGrid>
              <a:tr h="3116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dirty="0">
                          <a:effectLst/>
                          <a:latin typeface="inherit"/>
                        </a:rPr>
                        <a:t>PROGRAM/AKTIVITI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TARIKH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MASA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KULIAH MAGHRIB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RABU,JUMAAT &amp; SABTU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SELEPAS SOLAT MAGHRIB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6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KULIAH SUBUH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SABTU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SELEPAS SOLAT SUBUH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6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TAZKIRAH JUMAAT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JUMAAT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12.20 TENGAH HARI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6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MAJLIS BACAAN YASIN DAN TAHLIL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JUMAAT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dirty="0">
                          <a:effectLst/>
                          <a:latin typeface="inherit"/>
                        </a:rPr>
                        <a:t>SELEPAS SOLAT MAGHRIB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939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KELAS PENGAJIAN AL-QURAN DEWASA/Tahsinul Qira’ah(ASAS, IQRA &amp; MENENGAH ATAS)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ISNIN &amp; SELASA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dirty="0">
                          <a:effectLst/>
                          <a:latin typeface="inherit"/>
                        </a:rPr>
                        <a:t>SELEPAS SOLAT MAGHRIB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KELAS PENGAJIAN AL-QURAN HAFAZAN KANAK – KANAK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SABTU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8.00 PG – 11.00 PG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939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KELAS PENGAJIAN AL-QURAN KANAK – KANAK/Tahsinul Qira’ah Lil Syabab Wa Aulad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 ISNIN, SELASA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 SELEPAS SOLAT MAGHRIB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KELAS BIMBINGAN SAUDARA MUSLIM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SELASA &amp; KHAMIS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dirty="0">
                          <a:effectLst/>
                          <a:latin typeface="inherit"/>
                        </a:rPr>
                        <a:t>5.45 PTG – 6.45 PTG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939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KELAS BAHASA ARAB KOMUNIKASI/Tadrib Lil Lughah Arabiah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JUMAAT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SELEPAS SOLAT ISYAK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6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KELAS TARANNUM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RABU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9.00 MLM – 11.00 MLM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6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KELAS FEKAH WANITA/Fiqh An Nisa’</a:t>
                      </a:r>
                    </a:p>
                  </a:txBody>
                  <a:tcPr marL="61299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>
                          <a:effectLst/>
                          <a:latin typeface="inherit"/>
                        </a:rPr>
                        <a:t>SABTU</a:t>
                      </a:r>
                    </a:p>
                  </a:txBody>
                  <a:tcPr marL="63853" marR="63853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dirty="0">
                          <a:effectLst/>
                          <a:latin typeface="inherit"/>
                        </a:rPr>
                        <a:t>8.30 PG – 9.30 PG</a:t>
                      </a:r>
                    </a:p>
                  </a:txBody>
                  <a:tcPr marL="63853" marR="61299" marT="63853" marB="638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3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750" y="102455"/>
            <a:ext cx="7909249" cy="15024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KEISTIMEWAAN MASJID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" y="1604864"/>
            <a:ext cx="11352245" cy="47679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juga </a:t>
            </a:r>
            <a:r>
              <a:rPr lang="en-US" dirty="0" err="1"/>
              <a:t>menggunakan</a:t>
            </a:r>
            <a:r>
              <a:rPr lang="en-US" dirty="0"/>
              <a:t> </a:t>
            </a:r>
            <a:r>
              <a:rPr lang="en-US" dirty="0" err="1">
                <a:hlinkClick r:id="rId2" tooltip="Konkrit bertetulang kaca (laman tidak wujud)"/>
              </a:rPr>
              <a:t>konkrit</a:t>
            </a:r>
            <a:r>
              <a:rPr lang="en-US" dirty="0">
                <a:hlinkClick r:id="rId2" tooltip="Konkrit bertetulang kaca (laman tidak wujud)"/>
              </a:rPr>
              <a:t> </a:t>
            </a:r>
            <a:r>
              <a:rPr lang="en-US" dirty="0" err="1">
                <a:hlinkClick r:id="rId2" tooltip="Konkrit bertetulang kaca (laman tidak wujud)"/>
              </a:rPr>
              <a:t>bertetulang</a:t>
            </a:r>
            <a:r>
              <a:rPr lang="en-US" dirty="0">
                <a:hlinkClick r:id="rId2" tooltip="Konkrit bertetulang kaca (laman tidak wujud)"/>
              </a:rPr>
              <a:t> </a:t>
            </a:r>
            <a:r>
              <a:rPr lang="en-US" dirty="0" err="1">
                <a:hlinkClick r:id="rId2" tooltip="Konkrit bertetulang kaca (laman tidak wujud)"/>
              </a:rPr>
              <a:t>kaca</a:t>
            </a:r>
            <a:r>
              <a:rPr lang="en-US" dirty="0"/>
              <a:t> (GRC)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mempertingkat</a:t>
            </a:r>
            <a:r>
              <a:rPr lang="en-US" dirty="0"/>
              <a:t> </a:t>
            </a:r>
            <a:r>
              <a:rPr lang="en-US" dirty="0" err="1"/>
              <a:t>integriti</a:t>
            </a:r>
            <a:r>
              <a:rPr lang="en-US" dirty="0"/>
              <a:t> </a:t>
            </a:r>
            <a:r>
              <a:rPr lang="en-US" dirty="0" err="1"/>
              <a:t>sesebuah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</a:t>
            </a:r>
            <a:r>
              <a:rPr lang="en-US" dirty="0" err="1"/>
              <a:t>hablur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masjid </a:t>
            </a:r>
            <a:r>
              <a:rPr lang="en-US" dirty="0" err="1"/>
              <a:t>kelihatan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 </a:t>
            </a:r>
            <a:r>
              <a:rPr lang="en-US" dirty="0" err="1">
                <a:hlinkClick r:id="rId3" tooltip="Putih"/>
              </a:rPr>
              <a:t>putih</a:t>
            </a:r>
            <a:r>
              <a:rPr lang="en-US" dirty="0"/>
              <a:t> 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Masjid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3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rekabentuk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“</a:t>
            </a:r>
            <a:r>
              <a:rPr lang="en-US" dirty="0" err="1"/>
              <a:t>angin</a:t>
            </a:r>
            <a:r>
              <a:rPr lang="en-US" dirty="0"/>
              <a:t>,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telus</a:t>
            </a:r>
            <a:r>
              <a:rPr lang="en-US" dirty="0"/>
              <a:t>”. </a:t>
            </a:r>
            <a:r>
              <a:rPr lang="en-US" dirty="0" err="1"/>
              <a:t>Bahagian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dewan </a:t>
            </a:r>
            <a:r>
              <a:rPr lang="en-US" dirty="0" err="1"/>
              <a:t>solat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kipas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penghawa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gas </a:t>
            </a:r>
            <a:r>
              <a:rPr lang="en-US" dirty="0" err="1"/>
              <a:t>penyejuk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“Gas District Cooling”. </a:t>
            </a:r>
            <a:r>
              <a:rPr lang="en-US" dirty="0" err="1"/>
              <a:t>Berhampiran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solat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turut</a:t>
            </a:r>
            <a:r>
              <a:rPr lang="en-US" dirty="0"/>
              <a:t> </a:t>
            </a:r>
            <a:r>
              <a:rPr lang="en-US" dirty="0" err="1"/>
              <a:t>dikelilingi</a:t>
            </a:r>
            <a:r>
              <a:rPr lang="en-US" dirty="0"/>
              <a:t> </a:t>
            </a:r>
            <a:r>
              <a:rPr lang="en-US" dirty="0" err="1"/>
              <a:t>kolam</a:t>
            </a:r>
            <a:r>
              <a:rPr lang="en-US" dirty="0"/>
              <a:t> air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membuatkan</a:t>
            </a:r>
            <a:r>
              <a:rPr lang="en-US" dirty="0"/>
              <a:t> para </a:t>
            </a:r>
            <a:r>
              <a:rPr lang="en-US" dirty="0" err="1"/>
              <a:t>pengunjung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segar</a:t>
            </a:r>
            <a:r>
              <a:rPr lang="en-US" dirty="0"/>
              <a:t> yang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ultrasonic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penghalau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masjid.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5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821" y="55882"/>
            <a:ext cx="3833906" cy="4952492"/>
          </a:xfrm>
        </p:spPr>
        <p:txBody>
          <a:bodyPr/>
          <a:lstStyle/>
          <a:p>
            <a:r>
              <a:rPr lang="en-US" dirty="0" smtClean="0"/>
              <a:t>GAMBAR” MASJID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12" y="425148"/>
            <a:ext cx="4063870" cy="270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" y="317139"/>
            <a:ext cx="4215785" cy="2806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9" y="3392335"/>
            <a:ext cx="4148037" cy="2754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68" y="1720340"/>
            <a:ext cx="3676916" cy="1954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26" y="4299257"/>
            <a:ext cx="3463601" cy="2309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59" y="3802632"/>
            <a:ext cx="4206483" cy="28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567" y="214604"/>
            <a:ext cx="8988490" cy="1147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FACILITIES / PRASARANA MASJID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0467" y="1707501"/>
            <a:ext cx="412413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Lif</a:t>
            </a:r>
            <a:endParaRPr lang="en-US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Foyer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Koridor</a:t>
            </a:r>
            <a:endParaRPr lang="en-US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Tangga</a:t>
            </a:r>
            <a:endParaRPr lang="en-US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Escalator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Kaunter</a:t>
            </a:r>
            <a:r>
              <a:rPr lang="en-US" dirty="0" smtClean="0"/>
              <a:t> </a:t>
            </a:r>
            <a:r>
              <a:rPr lang="en-US" dirty="0" err="1" smtClean="0"/>
              <a:t>Pelawat</a:t>
            </a:r>
            <a:endParaRPr lang="en-US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Hidangan</a:t>
            </a:r>
            <a:r>
              <a:rPr lang="en-US" dirty="0" smtClean="0"/>
              <a:t>/</a:t>
            </a:r>
            <a:r>
              <a:rPr lang="en-US" dirty="0" err="1" smtClean="0"/>
              <a:t>Dapur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81331" y="1707501"/>
            <a:ext cx="431074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Bilik-bilik</a:t>
            </a:r>
            <a:r>
              <a:rPr lang="en-US" dirty="0" smtClean="0"/>
              <a:t> </a:t>
            </a:r>
            <a:r>
              <a:rPr lang="en-US" dirty="0" err="1" smtClean="0"/>
              <a:t>Teknikal</a:t>
            </a:r>
            <a:r>
              <a:rPr lang="en-US" dirty="0" smtClean="0"/>
              <a:t>/</a:t>
            </a:r>
            <a:r>
              <a:rPr lang="en-US" dirty="0" err="1" smtClean="0"/>
              <a:t>Utiliti</a:t>
            </a:r>
            <a:endParaRPr lang="en-US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Kawalan</a:t>
            </a:r>
            <a:r>
              <a:rPr lang="en-US" dirty="0" smtClean="0"/>
              <a:t> Audio Visual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Imam/Bilal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Bilik</a:t>
            </a:r>
            <a:r>
              <a:rPr lang="en-US" dirty="0" smtClean="0"/>
              <a:t> Orang </a:t>
            </a:r>
            <a:r>
              <a:rPr lang="en-US" dirty="0" err="1" smtClean="0"/>
              <a:t>Kenamaan</a:t>
            </a:r>
            <a:r>
              <a:rPr lang="en-US" dirty="0" smtClean="0"/>
              <a:t> (VVIP)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Tetamu</a:t>
            </a:r>
            <a:r>
              <a:rPr lang="en-US" dirty="0" smtClean="0"/>
              <a:t> </a:t>
            </a:r>
            <a:r>
              <a:rPr lang="en-US" dirty="0" err="1" smtClean="0"/>
              <a:t>Kehormat</a:t>
            </a:r>
            <a:r>
              <a:rPr lang="en-US" dirty="0" smtClean="0"/>
              <a:t> (VIP)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Jenazah</a:t>
            </a:r>
            <a:endParaRPr lang="en-US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Pentadbiran</a:t>
            </a:r>
            <a:r>
              <a:rPr lang="en-US" dirty="0" smtClean="0"/>
              <a:t> Masjid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endParaRPr lang="en-US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Parkir</a:t>
            </a:r>
            <a:r>
              <a:rPr lang="en-US" dirty="0" smtClean="0"/>
              <a:t> </a:t>
            </a:r>
            <a:r>
              <a:rPr lang="en-US" dirty="0" err="1" smtClean="0"/>
              <a:t>Kenderaan</a:t>
            </a:r>
            <a:r>
              <a:rPr lang="en-US" dirty="0" smtClean="0"/>
              <a:t> </a:t>
            </a:r>
            <a:r>
              <a:rPr lang="en-US" dirty="0" err="1" smtClean="0"/>
              <a:t>Berbumbung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9783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36CA9F4A-BB34-428E-BF18-E0AFB26A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82</TotalTime>
  <Words>257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Arial</vt:lpstr>
      <vt:lpstr>Calibri</vt:lpstr>
      <vt:lpstr>Century Schoolbook</vt:lpstr>
      <vt:lpstr>Corbel</vt:lpstr>
      <vt:lpstr>inherit</vt:lpstr>
      <vt:lpstr>Headlines</vt:lpstr>
      <vt:lpstr>MASJID tuAnku mizan zainal abidin putrajaya</vt:lpstr>
      <vt:lpstr>LATAR BELAKANG MASJID</vt:lpstr>
      <vt:lpstr>CARTA ORGANISASI MASJID</vt:lpstr>
      <vt:lpstr>FUNGSI DAN PERANAN MASJID</vt:lpstr>
      <vt:lpstr>AKTIVITI MASJID</vt:lpstr>
      <vt:lpstr>KEISTIMEWAAN MASJID</vt:lpstr>
      <vt:lpstr>GAMBAR” MASJID</vt:lpstr>
      <vt:lpstr>FACILITIES / PRASARANA MASJID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MASJID SULTAN AHMED @ MASJID BIRU</dc:title>
  <dc:creator>Azriana</dc:creator>
  <cp:lastModifiedBy>Azriana</cp:lastModifiedBy>
  <cp:revision>9</cp:revision>
  <dcterms:created xsi:type="dcterms:W3CDTF">2020-02-22T13:48:49Z</dcterms:created>
  <dcterms:modified xsi:type="dcterms:W3CDTF">2020-02-22T15:10:50Z</dcterms:modified>
</cp:coreProperties>
</file>