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F3DE9-0033-443A-961E-C9B1FA6A9FB2}" v="15" dt="2021-01-12T15:38:12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C3C4-722B-480F-87F7-76AAF3AFD8A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14225E27-49FE-453F-A6E2-2F090689B987}">
      <dgm:prSet phldrT="[Text]" custT="1"/>
      <dgm:spPr/>
      <dgm:t>
        <a:bodyPr/>
        <a:lstStyle/>
        <a:p>
          <a:r>
            <a:rPr lang="en-MY" sz="2000" dirty="0" err="1"/>
            <a:t>Seseorang</a:t>
          </a:r>
          <a:r>
            <a:rPr lang="en-MY" sz="2000" dirty="0"/>
            <a:t> </a:t>
          </a:r>
          <a:r>
            <a:rPr lang="en-MY" sz="2000" dirty="0" err="1"/>
            <a:t>itu</a:t>
          </a:r>
          <a:r>
            <a:rPr lang="en-MY" sz="2000" dirty="0"/>
            <a:t> </a:t>
          </a:r>
          <a:r>
            <a:rPr lang="en-MY" sz="2000" dirty="0" err="1"/>
            <a:t>kurang</a:t>
          </a:r>
          <a:r>
            <a:rPr lang="en-MY" sz="2000" dirty="0"/>
            <a:t> </a:t>
          </a:r>
          <a:r>
            <a:rPr lang="en-MY" sz="2000" dirty="0" err="1"/>
            <a:t>pengetahuan</a:t>
          </a:r>
          <a:r>
            <a:rPr lang="en-MY" sz="2000" dirty="0"/>
            <a:t> dan </a:t>
          </a:r>
          <a:r>
            <a:rPr lang="en-MY" sz="2000" dirty="0" err="1"/>
            <a:t>kefahaman</a:t>
          </a:r>
          <a:r>
            <a:rPr lang="en-MY" sz="2000" dirty="0"/>
            <a:t> </a:t>
          </a:r>
          <a:r>
            <a:rPr lang="en-MY" sz="2000" dirty="0" err="1"/>
            <a:t>tentang</a:t>
          </a:r>
          <a:r>
            <a:rPr lang="en-MY" sz="2000" dirty="0"/>
            <a:t> </a:t>
          </a:r>
          <a:r>
            <a:rPr lang="en-MY" sz="2000" dirty="0" err="1"/>
            <a:t>hak</a:t>
          </a:r>
          <a:r>
            <a:rPr lang="en-MY" sz="2000" dirty="0"/>
            <a:t> </a:t>
          </a:r>
          <a:r>
            <a:rPr lang="en-MY" sz="2000" dirty="0" err="1"/>
            <a:t>sebagai</a:t>
          </a:r>
          <a:r>
            <a:rPr lang="en-MY" sz="2000" dirty="0"/>
            <a:t> </a:t>
          </a:r>
          <a:r>
            <a:rPr lang="en-MY" sz="2000" dirty="0" err="1"/>
            <a:t>pengguna</a:t>
          </a:r>
          <a:endParaRPr lang="en-MY" sz="2000" dirty="0"/>
        </a:p>
      </dgm:t>
    </dgm:pt>
    <dgm:pt modelId="{AEC80EBA-CFA0-464C-B699-5C87E1F82F7A}" type="parTrans" cxnId="{F9083E83-2ED9-4E1E-AC0F-505A8DAA01A3}">
      <dgm:prSet/>
      <dgm:spPr/>
      <dgm:t>
        <a:bodyPr/>
        <a:lstStyle/>
        <a:p>
          <a:endParaRPr lang="en-MY"/>
        </a:p>
      </dgm:t>
    </dgm:pt>
    <dgm:pt modelId="{80965086-23C8-49F7-A9B0-7A4278E6AA50}" type="sibTrans" cxnId="{F9083E83-2ED9-4E1E-AC0F-505A8DAA01A3}">
      <dgm:prSet/>
      <dgm:spPr/>
      <dgm:t>
        <a:bodyPr/>
        <a:lstStyle/>
        <a:p>
          <a:endParaRPr lang="en-MY"/>
        </a:p>
      </dgm:t>
    </dgm:pt>
    <dgm:pt modelId="{10BB380B-AC4B-44BB-91CC-ADA724704E60}">
      <dgm:prSet phldrT="[Text]" custT="1"/>
      <dgm:spPr/>
      <dgm:t>
        <a:bodyPr/>
        <a:lstStyle/>
        <a:p>
          <a:r>
            <a:rPr lang="en-MY" sz="1400" dirty="0"/>
            <a:t>Kerana </a:t>
          </a:r>
          <a:r>
            <a:rPr lang="en-MY" sz="1400" dirty="0" err="1"/>
            <a:t>permintaan</a:t>
          </a:r>
          <a:r>
            <a:rPr lang="en-MY" sz="1400" dirty="0"/>
            <a:t> </a:t>
          </a:r>
          <a:r>
            <a:rPr lang="en-MY" sz="1400" dirty="0" err="1"/>
            <a:t>globalisasi</a:t>
          </a:r>
          <a:r>
            <a:rPr lang="en-MY" sz="1400" dirty="0"/>
            <a:t> yang </a:t>
          </a:r>
          <a:r>
            <a:rPr lang="en-MY" sz="1400" dirty="0" err="1"/>
            <a:t>tinggi</a:t>
          </a:r>
          <a:endParaRPr lang="en-MY" sz="1400" dirty="0"/>
        </a:p>
      </dgm:t>
    </dgm:pt>
    <dgm:pt modelId="{3C248C33-3B15-4F01-A7A9-C3668D107E9F}" type="parTrans" cxnId="{B0317533-1761-417E-87D6-9B7FB79A0040}">
      <dgm:prSet/>
      <dgm:spPr/>
      <dgm:t>
        <a:bodyPr/>
        <a:lstStyle/>
        <a:p>
          <a:endParaRPr lang="en-MY"/>
        </a:p>
      </dgm:t>
    </dgm:pt>
    <dgm:pt modelId="{C3D595EF-DE91-4C98-9FA9-4F73281F417E}" type="sibTrans" cxnId="{B0317533-1761-417E-87D6-9B7FB79A0040}">
      <dgm:prSet/>
      <dgm:spPr/>
      <dgm:t>
        <a:bodyPr/>
        <a:lstStyle/>
        <a:p>
          <a:endParaRPr lang="en-MY"/>
        </a:p>
      </dgm:t>
    </dgm:pt>
    <dgm:pt modelId="{17709372-4533-493C-A911-D5D41B6BBC47}">
      <dgm:prSet phldrT="[Text]"/>
      <dgm:spPr/>
      <dgm:t>
        <a:bodyPr/>
        <a:lstStyle/>
        <a:p>
          <a:r>
            <a:rPr lang="en-MY" dirty="0"/>
            <a:t>Oleh </a:t>
          </a:r>
          <a:r>
            <a:rPr lang="en-MY" dirty="0" err="1"/>
            <a:t>itu</a:t>
          </a:r>
          <a:r>
            <a:rPr lang="en-MY" dirty="0"/>
            <a:t>, </a:t>
          </a:r>
          <a:r>
            <a:rPr lang="en-MY" dirty="0" err="1"/>
            <a:t>penggunaan</a:t>
          </a:r>
          <a:r>
            <a:rPr lang="en-MY" dirty="0"/>
            <a:t> </a:t>
          </a:r>
          <a:r>
            <a:rPr lang="en-MY" dirty="0" err="1"/>
            <a:t>bahan</a:t>
          </a:r>
          <a:r>
            <a:rPr lang="en-MY" dirty="0"/>
            <a:t> </a:t>
          </a:r>
          <a:r>
            <a:rPr lang="en-MY" dirty="0" err="1"/>
            <a:t>elektronik</a:t>
          </a:r>
          <a:r>
            <a:rPr lang="en-MY" dirty="0"/>
            <a:t> </a:t>
          </a:r>
          <a:r>
            <a:rPr lang="en-MY" dirty="0" err="1"/>
            <a:t>makin</a:t>
          </a:r>
          <a:r>
            <a:rPr lang="en-MY" dirty="0"/>
            <a:t> </a:t>
          </a:r>
          <a:r>
            <a:rPr lang="en-MY" dirty="0" err="1"/>
            <a:t>menambah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kalangan</a:t>
          </a:r>
          <a:r>
            <a:rPr lang="en-MY" dirty="0"/>
            <a:t> </a:t>
          </a:r>
          <a:r>
            <a:rPr lang="en-MY" dirty="0" err="1"/>
            <a:t>masyarakat</a:t>
          </a:r>
          <a:endParaRPr lang="en-MY" dirty="0"/>
        </a:p>
      </dgm:t>
    </dgm:pt>
    <dgm:pt modelId="{519D5CA8-158A-4304-805C-11E4752C4681}" type="parTrans" cxnId="{F2C08778-CC5A-4D9B-AF60-5578FD6175C9}">
      <dgm:prSet/>
      <dgm:spPr/>
      <dgm:t>
        <a:bodyPr/>
        <a:lstStyle/>
        <a:p>
          <a:endParaRPr lang="en-MY"/>
        </a:p>
      </dgm:t>
    </dgm:pt>
    <dgm:pt modelId="{F464A699-8E97-40BB-964A-75B36C137AE8}" type="sibTrans" cxnId="{F2C08778-CC5A-4D9B-AF60-5578FD6175C9}">
      <dgm:prSet/>
      <dgm:spPr/>
      <dgm:t>
        <a:bodyPr/>
        <a:lstStyle/>
        <a:p>
          <a:endParaRPr lang="en-MY"/>
        </a:p>
      </dgm:t>
    </dgm:pt>
    <dgm:pt modelId="{06D6CE44-9A66-4C51-9693-027143CA3B61}">
      <dgm:prSet phldrT="[Text]" custT="1"/>
      <dgm:spPr/>
      <dgm:t>
        <a:bodyPr/>
        <a:lstStyle/>
        <a:p>
          <a:r>
            <a:rPr lang="en-MY" sz="2400" dirty="0"/>
            <a:t>Ibu </a:t>
          </a:r>
          <a:r>
            <a:rPr lang="en-MY" sz="2400" dirty="0" err="1"/>
            <a:t>Bapa</a:t>
          </a:r>
          <a:endParaRPr lang="en-MY" sz="2400" dirty="0"/>
        </a:p>
      </dgm:t>
    </dgm:pt>
    <dgm:pt modelId="{85F7AC50-88BF-493F-8ECA-23758C482271}" type="parTrans" cxnId="{F761DEF7-8436-4B50-969E-B94171D8B52F}">
      <dgm:prSet/>
      <dgm:spPr/>
      <dgm:t>
        <a:bodyPr/>
        <a:lstStyle/>
        <a:p>
          <a:endParaRPr lang="en-MY"/>
        </a:p>
      </dgm:t>
    </dgm:pt>
    <dgm:pt modelId="{725CFDDD-0659-4B5D-AFC9-9D9253537CFE}" type="sibTrans" cxnId="{F761DEF7-8436-4B50-969E-B94171D8B52F}">
      <dgm:prSet/>
      <dgm:spPr/>
      <dgm:t>
        <a:bodyPr/>
        <a:lstStyle/>
        <a:p>
          <a:endParaRPr lang="en-MY"/>
        </a:p>
      </dgm:t>
    </dgm:pt>
    <dgm:pt modelId="{9495BAAB-40D2-4A4B-9657-60D1ED1A6E45}">
      <dgm:prSet phldrT="[Text]"/>
      <dgm:spPr/>
      <dgm:t>
        <a:bodyPr/>
        <a:lstStyle/>
        <a:p>
          <a:r>
            <a:rPr lang="en-MY" dirty="0" err="1"/>
            <a:t>Kebanyakkan</a:t>
          </a:r>
          <a:r>
            <a:rPr lang="en-MY" dirty="0"/>
            <a:t> </a:t>
          </a:r>
          <a:r>
            <a:rPr lang="en-MY" dirty="0" err="1"/>
            <a:t>ibu</a:t>
          </a:r>
          <a:r>
            <a:rPr lang="en-MY" dirty="0"/>
            <a:t> </a:t>
          </a:r>
          <a:r>
            <a:rPr lang="en-MY" dirty="0" err="1"/>
            <a:t>bapa</a:t>
          </a:r>
          <a:r>
            <a:rPr lang="en-MY" dirty="0"/>
            <a:t> </a:t>
          </a:r>
          <a:r>
            <a:rPr lang="en-MY" dirty="0" err="1"/>
            <a:t>akan</a:t>
          </a:r>
          <a:r>
            <a:rPr lang="en-MY" dirty="0"/>
            <a:t> </a:t>
          </a:r>
          <a:r>
            <a:rPr lang="en-MY" dirty="0" err="1"/>
            <a:t>bekerja</a:t>
          </a:r>
          <a:r>
            <a:rPr lang="en-MY" dirty="0"/>
            <a:t> </a:t>
          </a:r>
          <a:r>
            <a:rPr lang="en-MY" dirty="0" err="1"/>
            <a:t>sepanjang</a:t>
          </a:r>
          <a:r>
            <a:rPr lang="en-MY" dirty="0"/>
            <a:t> </a:t>
          </a:r>
          <a:r>
            <a:rPr lang="en-MY" dirty="0" err="1"/>
            <a:t>hari</a:t>
          </a:r>
          <a:endParaRPr lang="en-MY" dirty="0"/>
        </a:p>
      </dgm:t>
    </dgm:pt>
    <dgm:pt modelId="{1C73BD2D-4907-4A0E-B001-13F29EE99C45}" type="parTrans" cxnId="{8ECC3A6A-CE26-465C-8DDA-D1CE34318DD4}">
      <dgm:prSet/>
      <dgm:spPr/>
      <dgm:t>
        <a:bodyPr/>
        <a:lstStyle/>
        <a:p>
          <a:endParaRPr lang="en-MY"/>
        </a:p>
      </dgm:t>
    </dgm:pt>
    <dgm:pt modelId="{140108DC-C7DF-42D5-9670-1B0E640955F4}" type="sibTrans" cxnId="{8ECC3A6A-CE26-465C-8DDA-D1CE34318DD4}">
      <dgm:prSet/>
      <dgm:spPr/>
      <dgm:t>
        <a:bodyPr/>
        <a:lstStyle/>
        <a:p>
          <a:endParaRPr lang="en-MY"/>
        </a:p>
      </dgm:t>
    </dgm:pt>
    <dgm:pt modelId="{99BCB8CA-59DD-41F3-A24C-42A7A188C7D2}">
      <dgm:prSet phldrT="[Text]"/>
      <dgm:spPr/>
      <dgm:t>
        <a:bodyPr/>
        <a:lstStyle/>
        <a:p>
          <a:r>
            <a:rPr lang="en-MY" dirty="0"/>
            <a:t>Hal </a:t>
          </a:r>
          <a:r>
            <a:rPr lang="en-MY" dirty="0" err="1"/>
            <a:t>ini</a:t>
          </a:r>
          <a:r>
            <a:rPr lang="en-MY" dirty="0"/>
            <a:t> </a:t>
          </a:r>
          <a:r>
            <a:rPr lang="en-MY" dirty="0" err="1"/>
            <a:t>menyebabkan</a:t>
          </a:r>
          <a:r>
            <a:rPr lang="en-MY" dirty="0"/>
            <a:t> </a:t>
          </a:r>
          <a:r>
            <a:rPr lang="en-MY" dirty="0" err="1"/>
            <a:t>mereka</a:t>
          </a:r>
          <a:r>
            <a:rPr lang="en-MY" dirty="0"/>
            <a:t> </a:t>
          </a:r>
          <a:r>
            <a:rPr lang="en-MY" dirty="0" err="1"/>
            <a:t>kurang</a:t>
          </a:r>
          <a:r>
            <a:rPr lang="en-MY" dirty="0"/>
            <a:t> </a:t>
          </a:r>
          <a:r>
            <a:rPr lang="en-MY" dirty="0" err="1"/>
            <a:t>meluangkan</a:t>
          </a:r>
          <a:r>
            <a:rPr lang="en-MY" dirty="0"/>
            <a:t> masa </a:t>
          </a:r>
          <a:r>
            <a:rPr lang="en-MY" dirty="0" err="1"/>
            <a:t>bersama</a:t>
          </a:r>
          <a:r>
            <a:rPr lang="en-MY" dirty="0"/>
            <a:t> </a:t>
          </a:r>
          <a:r>
            <a:rPr lang="en-MY" dirty="0" err="1"/>
            <a:t>anak</a:t>
          </a:r>
          <a:endParaRPr lang="en-MY" dirty="0"/>
        </a:p>
      </dgm:t>
    </dgm:pt>
    <dgm:pt modelId="{2DC3973C-D4E0-46F8-BFDC-7282F16F4D14}" type="parTrans" cxnId="{FE535AC9-47C1-4C8F-927B-7CF0077BF5B9}">
      <dgm:prSet/>
      <dgm:spPr/>
      <dgm:t>
        <a:bodyPr/>
        <a:lstStyle/>
        <a:p>
          <a:endParaRPr lang="en-MY"/>
        </a:p>
      </dgm:t>
    </dgm:pt>
    <dgm:pt modelId="{C103729F-A5C1-48CB-AA7B-5936CFE62268}" type="sibTrans" cxnId="{FE535AC9-47C1-4C8F-927B-7CF0077BF5B9}">
      <dgm:prSet/>
      <dgm:spPr/>
      <dgm:t>
        <a:bodyPr/>
        <a:lstStyle/>
        <a:p>
          <a:endParaRPr lang="en-MY"/>
        </a:p>
      </dgm:t>
    </dgm:pt>
    <dgm:pt modelId="{C71ED161-5FE9-41CE-A4B3-CBE114C327BB}">
      <dgm:prSet/>
      <dgm:spPr/>
      <dgm:t>
        <a:bodyPr/>
        <a:lstStyle/>
        <a:p>
          <a:r>
            <a:rPr lang="en-MY" dirty="0"/>
            <a:t>Hal </a:t>
          </a:r>
          <a:r>
            <a:rPr lang="en-MY" dirty="0" err="1"/>
            <a:t>ini</a:t>
          </a:r>
          <a:r>
            <a:rPr lang="en-MY" dirty="0"/>
            <a:t> </a:t>
          </a:r>
          <a:r>
            <a:rPr lang="en-MY" dirty="0" err="1"/>
            <a:t>telah</a:t>
          </a:r>
          <a:r>
            <a:rPr lang="en-MY" dirty="0"/>
            <a:t> </a:t>
          </a:r>
          <a:r>
            <a:rPr lang="en-MY" dirty="0" err="1"/>
            <a:t>menyumbang</a:t>
          </a:r>
          <a:r>
            <a:rPr lang="en-MY" dirty="0"/>
            <a:t> </a:t>
          </a:r>
          <a:r>
            <a:rPr lang="en-MY" dirty="0" err="1"/>
            <a:t>kepada</a:t>
          </a:r>
          <a:r>
            <a:rPr lang="en-MY" dirty="0"/>
            <a:t> </a:t>
          </a:r>
          <a:r>
            <a:rPr lang="en-MY" dirty="0" err="1"/>
            <a:t>penyalahgunaan</a:t>
          </a:r>
          <a:r>
            <a:rPr lang="en-MY" dirty="0"/>
            <a:t> media </a:t>
          </a:r>
          <a:r>
            <a:rPr lang="en-MY" dirty="0" err="1"/>
            <a:t>sosial</a:t>
          </a:r>
          <a:r>
            <a:rPr lang="en-MY" dirty="0"/>
            <a:t> </a:t>
          </a:r>
          <a:r>
            <a:rPr lang="en-MY" dirty="0" err="1"/>
            <a:t>seperti</a:t>
          </a:r>
          <a:r>
            <a:rPr lang="en-MY" dirty="0"/>
            <a:t> </a:t>
          </a:r>
          <a:r>
            <a:rPr lang="en-MY" dirty="0" err="1"/>
            <a:t>memfitnah</a:t>
          </a:r>
          <a:endParaRPr lang="en-MY" dirty="0"/>
        </a:p>
      </dgm:t>
    </dgm:pt>
    <dgm:pt modelId="{44B4FDCB-C823-4016-B53D-2EB9F52B6A8F}" type="parTrans" cxnId="{A47954F6-2670-4677-89C2-185535EBBD6C}">
      <dgm:prSet/>
      <dgm:spPr/>
      <dgm:t>
        <a:bodyPr/>
        <a:lstStyle/>
        <a:p>
          <a:endParaRPr lang="en-MY"/>
        </a:p>
      </dgm:t>
    </dgm:pt>
    <dgm:pt modelId="{5AE052E6-6B6D-47C7-845A-1E033E3D0F3B}" type="sibTrans" cxnId="{A47954F6-2670-4677-89C2-185535EBBD6C}">
      <dgm:prSet/>
      <dgm:spPr/>
      <dgm:t>
        <a:bodyPr/>
        <a:lstStyle/>
        <a:p>
          <a:endParaRPr lang="en-MY"/>
        </a:p>
      </dgm:t>
    </dgm:pt>
    <dgm:pt modelId="{544A4656-9294-4E60-A210-E5EFA581A7F6}">
      <dgm:prSet custT="1"/>
      <dgm:spPr/>
      <dgm:t>
        <a:bodyPr/>
        <a:lstStyle/>
        <a:p>
          <a:r>
            <a:rPr lang="en-MY" sz="1800" dirty="0" err="1"/>
            <a:t>Sikap</a:t>
          </a:r>
          <a:r>
            <a:rPr lang="en-MY" sz="1800" dirty="0"/>
            <a:t> </a:t>
          </a:r>
          <a:r>
            <a:rPr lang="en-MY" sz="1800" dirty="0" err="1"/>
            <a:t>ingin</a:t>
          </a:r>
          <a:r>
            <a:rPr lang="en-MY" sz="1800" dirty="0"/>
            <a:t> </a:t>
          </a:r>
          <a:r>
            <a:rPr lang="en-MY" sz="1800" dirty="0" err="1"/>
            <a:t>mencuba</a:t>
          </a:r>
          <a:endParaRPr lang="en-MY" sz="1800" dirty="0"/>
        </a:p>
      </dgm:t>
    </dgm:pt>
    <dgm:pt modelId="{9984C626-11A5-403E-A5BA-7C9499EF951C}" type="parTrans" cxnId="{4DFB77A9-F314-4887-BC93-FF0352A1C9AF}">
      <dgm:prSet/>
      <dgm:spPr/>
      <dgm:t>
        <a:bodyPr/>
        <a:lstStyle/>
        <a:p>
          <a:endParaRPr lang="en-MY"/>
        </a:p>
      </dgm:t>
    </dgm:pt>
    <dgm:pt modelId="{A3EB9151-38F4-40E2-B0EA-6F6F00188526}" type="sibTrans" cxnId="{4DFB77A9-F314-4887-BC93-FF0352A1C9AF}">
      <dgm:prSet/>
      <dgm:spPr/>
      <dgm:t>
        <a:bodyPr/>
        <a:lstStyle/>
        <a:p>
          <a:endParaRPr lang="en-MY"/>
        </a:p>
      </dgm:t>
    </dgm:pt>
    <dgm:pt modelId="{38B1855D-1205-4571-97C0-C6C543E84A18}">
      <dgm:prSet/>
      <dgm:spPr/>
      <dgm:t>
        <a:bodyPr/>
        <a:lstStyle/>
        <a:p>
          <a:r>
            <a:rPr lang="en-MY" dirty="0" err="1"/>
            <a:t>Berlaku</a:t>
          </a:r>
          <a:r>
            <a:rPr lang="en-MY" dirty="0"/>
            <a:t> </a:t>
          </a:r>
          <a:r>
            <a:rPr lang="en-MY" dirty="0" err="1"/>
            <a:t>terutamanya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kalangan</a:t>
          </a:r>
          <a:r>
            <a:rPr lang="en-MY" dirty="0"/>
            <a:t> </a:t>
          </a:r>
          <a:r>
            <a:rPr lang="en-MY" dirty="0" err="1"/>
            <a:t>remaja</a:t>
          </a:r>
          <a:endParaRPr lang="en-MY" dirty="0"/>
        </a:p>
      </dgm:t>
    </dgm:pt>
    <dgm:pt modelId="{32ED4BFB-87C1-4B86-84B7-99CD1A52CED5}" type="parTrans" cxnId="{F3276915-F282-413E-B673-200D81B2028D}">
      <dgm:prSet/>
      <dgm:spPr/>
      <dgm:t>
        <a:bodyPr/>
        <a:lstStyle/>
        <a:p>
          <a:endParaRPr lang="en-MY"/>
        </a:p>
      </dgm:t>
    </dgm:pt>
    <dgm:pt modelId="{CFB15939-B83B-4B56-AB01-F9A94091F79B}" type="sibTrans" cxnId="{F3276915-F282-413E-B673-200D81B2028D}">
      <dgm:prSet/>
      <dgm:spPr/>
      <dgm:t>
        <a:bodyPr/>
        <a:lstStyle/>
        <a:p>
          <a:endParaRPr lang="en-MY"/>
        </a:p>
      </dgm:t>
    </dgm:pt>
    <dgm:pt modelId="{5FBE5C9D-8580-488F-85C1-8671E774B6F4}">
      <dgm:prSet/>
      <dgm:spPr/>
      <dgm:t>
        <a:bodyPr/>
        <a:lstStyle/>
        <a:p>
          <a:r>
            <a:rPr lang="en-MY" dirty="0"/>
            <a:t>Hal </a:t>
          </a:r>
          <a:r>
            <a:rPr lang="en-MY" dirty="0" err="1"/>
            <a:t>ini</a:t>
          </a:r>
          <a:r>
            <a:rPr lang="en-MY" dirty="0"/>
            <a:t> kerana </a:t>
          </a:r>
          <a:r>
            <a:rPr lang="en-MY" dirty="0" err="1"/>
            <a:t>remaja</a:t>
          </a:r>
          <a:r>
            <a:rPr lang="en-MY" dirty="0"/>
            <a:t> </a:t>
          </a:r>
          <a:r>
            <a:rPr lang="en-MY" dirty="0" err="1"/>
            <a:t>cenderung</a:t>
          </a:r>
          <a:r>
            <a:rPr lang="en-MY" dirty="0"/>
            <a:t> </a:t>
          </a:r>
          <a:r>
            <a:rPr lang="en-MY" dirty="0" err="1"/>
            <a:t>dipengaruhi</a:t>
          </a:r>
          <a:r>
            <a:rPr lang="en-MY" dirty="0"/>
            <a:t> oleh </a:t>
          </a:r>
          <a:r>
            <a:rPr lang="en-MY" dirty="0" err="1"/>
            <a:t>mentaliti</a:t>
          </a:r>
          <a:r>
            <a:rPr lang="en-MY" dirty="0"/>
            <a:t> </a:t>
          </a:r>
          <a:r>
            <a:rPr lang="en-MY" dirty="0" err="1"/>
            <a:t>ingin</a:t>
          </a:r>
          <a:r>
            <a:rPr lang="en-MY" dirty="0"/>
            <a:t> </a:t>
          </a:r>
          <a:r>
            <a:rPr lang="en-MY" dirty="0" err="1"/>
            <a:t>mencuba</a:t>
          </a:r>
          <a:r>
            <a:rPr lang="en-MY" dirty="0"/>
            <a:t> </a:t>
          </a:r>
          <a:r>
            <a:rPr lang="en-MY" dirty="0" err="1"/>
            <a:t>sesuatu</a:t>
          </a:r>
          <a:r>
            <a:rPr lang="en-MY" dirty="0"/>
            <a:t> yang </a:t>
          </a:r>
          <a:r>
            <a:rPr lang="en-MY" dirty="0" err="1"/>
            <a:t>baru</a:t>
          </a:r>
          <a:endParaRPr lang="en-MY" dirty="0"/>
        </a:p>
      </dgm:t>
    </dgm:pt>
    <dgm:pt modelId="{AE6D21BD-15C7-4511-9C2F-9D9B496E6B13}" type="parTrans" cxnId="{58DDAFAD-13B2-434A-8581-E321C0EF36B8}">
      <dgm:prSet/>
      <dgm:spPr/>
      <dgm:t>
        <a:bodyPr/>
        <a:lstStyle/>
        <a:p>
          <a:endParaRPr lang="en-MY"/>
        </a:p>
      </dgm:t>
    </dgm:pt>
    <dgm:pt modelId="{994099E5-5DFE-4B32-AA15-CAA926F46BA9}" type="sibTrans" cxnId="{58DDAFAD-13B2-434A-8581-E321C0EF36B8}">
      <dgm:prSet/>
      <dgm:spPr/>
      <dgm:t>
        <a:bodyPr/>
        <a:lstStyle/>
        <a:p>
          <a:endParaRPr lang="en-MY"/>
        </a:p>
      </dgm:t>
    </dgm:pt>
    <dgm:pt modelId="{381FD07B-EE5A-4A7C-BF89-C052C95D42FD}" type="pres">
      <dgm:prSet presAssocID="{C675C3C4-722B-480F-87F7-76AAF3AFD8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EEBAE5-5EDB-495A-AA49-421FD6EC4596}" type="pres">
      <dgm:prSet presAssocID="{14225E27-49FE-453F-A6E2-2F090689B987}" presName="root" presStyleCnt="0"/>
      <dgm:spPr/>
    </dgm:pt>
    <dgm:pt modelId="{D348483B-70DC-48B4-935F-B3560AE47F16}" type="pres">
      <dgm:prSet presAssocID="{14225E27-49FE-453F-A6E2-2F090689B987}" presName="rootComposite" presStyleCnt="0"/>
      <dgm:spPr/>
    </dgm:pt>
    <dgm:pt modelId="{EFA7C388-E179-4427-AC9B-AE47BA14BA9A}" type="pres">
      <dgm:prSet presAssocID="{14225E27-49FE-453F-A6E2-2F090689B987}" presName="rootText" presStyleLbl="node1" presStyleIdx="0" presStyleCnt="3" custScaleX="167535" custScaleY="155813"/>
      <dgm:spPr/>
    </dgm:pt>
    <dgm:pt modelId="{FD21E4C8-9393-49E7-9805-2EDF76F859F9}" type="pres">
      <dgm:prSet presAssocID="{14225E27-49FE-453F-A6E2-2F090689B987}" presName="rootConnector" presStyleLbl="node1" presStyleIdx="0" presStyleCnt="3"/>
      <dgm:spPr/>
    </dgm:pt>
    <dgm:pt modelId="{B9843742-12D8-491D-B15C-19A6842EAA5E}" type="pres">
      <dgm:prSet presAssocID="{14225E27-49FE-453F-A6E2-2F090689B987}" presName="childShape" presStyleCnt="0"/>
      <dgm:spPr/>
    </dgm:pt>
    <dgm:pt modelId="{34EB537F-575C-4807-8B02-681A20B55017}" type="pres">
      <dgm:prSet presAssocID="{3C248C33-3B15-4F01-A7A9-C3668D107E9F}" presName="Name13" presStyleLbl="parChTrans1D2" presStyleIdx="0" presStyleCnt="7"/>
      <dgm:spPr/>
    </dgm:pt>
    <dgm:pt modelId="{807758E6-EB06-4D54-9515-BE110C8ABE97}" type="pres">
      <dgm:prSet presAssocID="{10BB380B-AC4B-44BB-91CC-ADA724704E60}" presName="childText" presStyleLbl="bgAcc1" presStyleIdx="0" presStyleCnt="7" custScaleX="180102" custLinFactNeighborX="-27" custLinFactNeighborY="-140">
        <dgm:presLayoutVars>
          <dgm:bulletEnabled val="1"/>
        </dgm:presLayoutVars>
      </dgm:prSet>
      <dgm:spPr/>
    </dgm:pt>
    <dgm:pt modelId="{596BB2BD-FCD4-49AA-9A64-723C92A36FA5}" type="pres">
      <dgm:prSet presAssocID="{519D5CA8-158A-4304-805C-11E4752C4681}" presName="Name13" presStyleLbl="parChTrans1D2" presStyleIdx="1" presStyleCnt="7"/>
      <dgm:spPr/>
    </dgm:pt>
    <dgm:pt modelId="{5A4AB112-1D9B-4394-BA3F-DB799DDDCA7A}" type="pres">
      <dgm:prSet presAssocID="{17709372-4533-493C-A911-D5D41B6BBC47}" presName="childText" presStyleLbl="bgAcc1" presStyleIdx="1" presStyleCnt="7" custScaleX="181111">
        <dgm:presLayoutVars>
          <dgm:bulletEnabled val="1"/>
        </dgm:presLayoutVars>
      </dgm:prSet>
      <dgm:spPr/>
    </dgm:pt>
    <dgm:pt modelId="{188D96B3-7C5C-4B9D-B391-ED631E01CF85}" type="pres">
      <dgm:prSet presAssocID="{44B4FDCB-C823-4016-B53D-2EB9F52B6A8F}" presName="Name13" presStyleLbl="parChTrans1D2" presStyleIdx="2" presStyleCnt="7"/>
      <dgm:spPr/>
    </dgm:pt>
    <dgm:pt modelId="{94930EB8-492A-4717-8012-4867ACD6E393}" type="pres">
      <dgm:prSet presAssocID="{C71ED161-5FE9-41CE-A4B3-CBE114C327BB}" presName="childText" presStyleLbl="bgAcc1" presStyleIdx="2" presStyleCnt="7" custScaleX="180605">
        <dgm:presLayoutVars>
          <dgm:bulletEnabled val="1"/>
        </dgm:presLayoutVars>
      </dgm:prSet>
      <dgm:spPr/>
    </dgm:pt>
    <dgm:pt modelId="{DA3AF505-66C5-4BA2-A243-5EAD50CEDECF}" type="pres">
      <dgm:prSet presAssocID="{06D6CE44-9A66-4C51-9693-027143CA3B61}" presName="root" presStyleCnt="0"/>
      <dgm:spPr/>
    </dgm:pt>
    <dgm:pt modelId="{105BD471-102A-4BCF-8491-C0C4534ACFEC}" type="pres">
      <dgm:prSet presAssocID="{06D6CE44-9A66-4C51-9693-027143CA3B61}" presName="rootComposite" presStyleCnt="0"/>
      <dgm:spPr/>
    </dgm:pt>
    <dgm:pt modelId="{308FB2D6-E338-44FC-BDF9-382F27670F1D}" type="pres">
      <dgm:prSet presAssocID="{06D6CE44-9A66-4C51-9693-027143CA3B61}" presName="rootText" presStyleLbl="node1" presStyleIdx="1" presStyleCnt="3" custScaleX="159631" custScaleY="158378" custLinFactNeighborX="956" custLinFactNeighborY="-2262"/>
      <dgm:spPr/>
    </dgm:pt>
    <dgm:pt modelId="{829BB38D-C18B-4289-87C3-CA9B4B7D3F7D}" type="pres">
      <dgm:prSet presAssocID="{06D6CE44-9A66-4C51-9693-027143CA3B61}" presName="rootConnector" presStyleLbl="node1" presStyleIdx="1" presStyleCnt="3"/>
      <dgm:spPr/>
    </dgm:pt>
    <dgm:pt modelId="{8C7B00B6-1C9E-4524-844E-F3E550BB93BE}" type="pres">
      <dgm:prSet presAssocID="{06D6CE44-9A66-4C51-9693-027143CA3B61}" presName="childShape" presStyleCnt="0"/>
      <dgm:spPr/>
    </dgm:pt>
    <dgm:pt modelId="{07DD2E98-95DC-40CA-B56E-A1B7310A2422}" type="pres">
      <dgm:prSet presAssocID="{1C73BD2D-4907-4A0E-B001-13F29EE99C45}" presName="Name13" presStyleLbl="parChTrans1D2" presStyleIdx="3" presStyleCnt="7"/>
      <dgm:spPr/>
    </dgm:pt>
    <dgm:pt modelId="{5E05AE43-224B-48B8-ABD7-98DA68ECABBD}" type="pres">
      <dgm:prSet presAssocID="{9495BAAB-40D2-4A4B-9657-60D1ED1A6E45}" presName="childText" presStyleLbl="bgAcc1" presStyleIdx="3" presStyleCnt="7" custScaleX="158917" custScaleY="103847">
        <dgm:presLayoutVars>
          <dgm:bulletEnabled val="1"/>
        </dgm:presLayoutVars>
      </dgm:prSet>
      <dgm:spPr/>
    </dgm:pt>
    <dgm:pt modelId="{A79650C3-C80B-40B6-82FD-E752F4B742CF}" type="pres">
      <dgm:prSet presAssocID="{2DC3973C-D4E0-46F8-BFDC-7282F16F4D14}" presName="Name13" presStyleLbl="parChTrans1D2" presStyleIdx="4" presStyleCnt="7"/>
      <dgm:spPr/>
    </dgm:pt>
    <dgm:pt modelId="{ACB259D0-6BD1-4921-9010-AAA90CB18C80}" type="pres">
      <dgm:prSet presAssocID="{99BCB8CA-59DD-41F3-A24C-42A7A188C7D2}" presName="childText" presStyleLbl="bgAcc1" presStyleIdx="4" presStyleCnt="7" custScaleX="160119" custLinFactNeighborY="-2093">
        <dgm:presLayoutVars>
          <dgm:bulletEnabled val="1"/>
        </dgm:presLayoutVars>
      </dgm:prSet>
      <dgm:spPr/>
    </dgm:pt>
    <dgm:pt modelId="{8A02AADE-A926-4CFC-B01B-8D2E158CDD7C}" type="pres">
      <dgm:prSet presAssocID="{544A4656-9294-4E60-A210-E5EFA581A7F6}" presName="root" presStyleCnt="0"/>
      <dgm:spPr/>
    </dgm:pt>
    <dgm:pt modelId="{7032F27B-63CD-4693-9930-D518E05BD297}" type="pres">
      <dgm:prSet presAssocID="{544A4656-9294-4E60-A210-E5EFA581A7F6}" presName="rootComposite" presStyleCnt="0"/>
      <dgm:spPr/>
    </dgm:pt>
    <dgm:pt modelId="{E56CC831-DD1B-4DA5-A6AE-E922ED23DECE}" type="pres">
      <dgm:prSet presAssocID="{544A4656-9294-4E60-A210-E5EFA581A7F6}" presName="rootText" presStyleLbl="node1" presStyleIdx="2" presStyleCnt="3" custScaleX="175128" custScaleY="152857"/>
      <dgm:spPr/>
    </dgm:pt>
    <dgm:pt modelId="{EDC988C3-3948-45C2-A4B7-551DC3BF47B2}" type="pres">
      <dgm:prSet presAssocID="{544A4656-9294-4E60-A210-E5EFA581A7F6}" presName="rootConnector" presStyleLbl="node1" presStyleIdx="2" presStyleCnt="3"/>
      <dgm:spPr/>
    </dgm:pt>
    <dgm:pt modelId="{10A00C84-5B98-4CAC-A47E-1E5CCD0EC8A6}" type="pres">
      <dgm:prSet presAssocID="{544A4656-9294-4E60-A210-E5EFA581A7F6}" presName="childShape" presStyleCnt="0"/>
      <dgm:spPr/>
    </dgm:pt>
    <dgm:pt modelId="{8B28A276-B2E7-408C-A904-375AE57CEDD5}" type="pres">
      <dgm:prSet presAssocID="{32ED4BFB-87C1-4B86-84B7-99CD1A52CED5}" presName="Name13" presStyleLbl="parChTrans1D2" presStyleIdx="5" presStyleCnt="7"/>
      <dgm:spPr/>
    </dgm:pt>
    <dgm:pt modelId="{25AAFE92-75CB-489F-BED6-DE6017C63B5E}" type="pres">
      <dgm:prSet presAssocID="{38B1855D-1205-4571-97C0-C6C543E84A18}" presName="childText" presStyleLbl="bgAcc1" presStyleIdx="5" presStyleCnt="7" custScaleX="169978" custScaleY="114177">
        <dgm:presLayoutVars>
          <dgm:bulletEnabled val="1"/>
        </dgm:presLayoutVars>
      </dgm:prSet>
      <dgm:spPr/>
    </dgm:pt>
    <dgm:pt modelId="{0746A003-7A44-4901-A432-3354D3E7BAC7}" type="pres">
      <dgm:prSet presAssocID="{AE6D21BD-15C7-4511-9C2F-9D9B496E6B13}" presName="Name13" presStyleLbl="parChTrans1D2" presStyleIdx="6" presStyleCnt="7"/>
      <dgm:spPr/>
    </dgm:pt>
    <dgm:pt modelId="{58DAD4FC-1EC2-4A00-9BA3-E8BCAB96E2F0}" type="pres">
      <dgm:prSet presAssocID="{5FBE5C9D-8580-488F-85C1-8671E774B6F4}" presName="childText" presStyleLbl="bgAcc1" presStyleIdx="6" presStyleCnt="7" custScaleX="167992">
        <dgm:presLayoutVars>
          <dgm:bulletEnabled val="1"/>
        </dgm:presLayoutVars>
      </dgm:prSet>
      <dgm:spPr/>
    </dgm:pt>
  </dgm:ptLst>
  <dgm:cxnLst>
    <dgm:cxn modelId="{093D430D-9A06-4493-BE86-490585B76FF5}" type="presOf" srcId="{06D6CE44-9A66-4C51-9693-027143CA3B61}" destId="{829BB38D-C18B-4289-87C3-CA9B4B7D3F7D}" srcOrd="1" destOrd="0" presId="urn:microsoft.com/office/officeart/2005/8/layout/hierarchy3"/>
    <dgm:cxn modelId="{DF42AA0D-AE73-4DE7-A227-8D949E835CE5}" type="presOf" srcId="{544A4656-9294-4E60-A210-E5EFA581A7F6}" destId="{EDC988C3-3948-45C2-A4B7-551DC3BF47B2}" srcOrd="1" destOrd="0" presId="urn:microsoft.com/office/officeart/2005/8/layout/hierarchy3"/>
    <dgm:cxn modelId="{FF24B712-AC98-4AFD-9CF3-4B7EE9612333}" type="presOf" srcId="{10BB380B-AC4B-44BB-91CC-ADA724704E60}" destId="{807758E6-EB06-4D54-9515-BE110C8ABE97}" srcOrd="0" destOrd="0" presId="urn:microsoft.com/office/officeart/2005/8/layout/hierarchy3"/>
    <dgm:cxn modelId="{F3276915-F282-413E-B673-200D81B2028D}" srcId="{544A4656-9294-4E60-A210-E5EFA581A7F6}" destId="{38B1855D-1205-4571-97C0-C6C543E84A18}" srcOrd="0" destOrd="0" parTransId="{32ED4BFB-87C1-4B86-84B7-99CD1A52CED5}" sibTransId="{CFB15939-B83B-4B56-AB01-F9A94091F79B}"/>
    <dgm:cxn modelId="{B0317533-1761-417E-87D6-9B7FB79A0040}" srcId="{14225E27-49FE-453F-A6E2-2F090689B987}" destId="{10BB380B-AC4B-44BB-91CC-ADA724704E60}" srcOrd="0" destOrd="0" parTransId="{3C248C33-3B15-4F01-A7A9-C3668D107E9F}" sibTransId="{C3D595EF-DE91-4C98-9FA9-4F73281F417E}"/>
    <dgm:cxn modelId="{B10ED861-31F8-4039-87D0-E24922A4CE75}" type="presOf" srcId="{1C73BD2D-4907-4A0E-B001-13F29EE99C45}" destId="{07DD2E98-95DC-40CA-B56E-A1B7310A2422}" srcOrd="0" destOrd="0" presId="urn:microsoft.com/office/officeart/2005/8/layout/hierarchy3"/>
    <dgm:cxn modelId="{49F6F541-D784-4B1E-88FA-48537B308962}" type="presOf" srcId="{5FBE5C9D-8580-488F-85C1-8671E774B6F4}" destId="{58DAD4FC-1EC2-4A00-9BA3-E8BCAB96E2F0}" srcOrd="0" destOrd="0" presId="urn:microsoft.com/office/officeart/2005/8/layout/hierarchy3"/>
    <dgm:cxn modelId="{2985B942-A9C2-40A6-A12C-DA252F1AD61F}" type="presOf" srcId="{3C248C33-3B15-4F01-A7A9-C3668D107E9F}" destId="{34EB537F-575C-4807-8B02-681A20B55017}" srcOrd="0" destOrd="0" presId="urn:microsoft.com/office/officeart/2005/8/layout/hierarchy3"/>
    <dgm:cxn modelId="{737F6D64-0AB9-4F4E-99CC-C15E50ABB210}" type="presOf" srcId="{17709372-4533-493C-A911-D5D41B6BBC47}" destId="{5A4AB112-1D9B-4394-BA3F-DB799DDDCA7A}" srcOrd="0" destOrd="0" presId="urn:microsoft.com/office/officeart/2005/8/layout/hierarchy3"/>
    <dgm:cxn modelId="{8ECC3A6A-CE26-465C-8DDA-D1CE34318DD4}" srcId="{06D6CE44-9A66-4C51-9693-027143CA3B61}" destId="{9495BAAB-40D2-4A4B-9657-60D1ED1A6E45}" srcOrd="0" destOrd="0" parTransId="{1C73BD2D-4907-4A0E-B001-13F29EE99C45}" sibTransId="{140108DC-C7DF-42D5-9670-1B0E640955F4}"/>
    <dgm:cxn modelId="{D29DA66A-F784-44BD-B282-3D5018B4718E}" type="presOf" srcId="{C675C3C4-722B-480F-87F7-76AAF3AFD8AC}" destId="{381FD07B-EE5A-4A7C-BF89-C052C95D42FD}" srcOrd="0" destOrd="0" presId="urn:microsoft.com/office/officeart/2005/8/layout/hierarchy3"/>
    <dgm:cxn modelId="{981D8F53-8DF3-4C62-9DA0-C9E798181551}" type="presOf" srcId="{544A4656-9294-4E60-A210-E5EFA581A7F6}" destId="{E56CC831-DD1B-4DA5-A6AE-E922ED23DECE}" srcOrd="0" destOrd="0" presId="urn:microsoft.com/office/officeart/2005/8/layout/hierarchy3"/>
    <dgm:cxn modelId="{F2C08778-CC5A-4D9B-AF60-5578FD6175C9}" srcId="{14225E27-49FE-453F-A6E2-2F090689B987}" destId="{17709372-4533-493C-A911-D5D41B6BBC47}" srcOrd="1" destOrd="0" parTransId="{519D5CA8-158A-4304-805C-11E4752C4681}" sibTransId="{F464A699-8E97-40BB-964A-75B36C137AE8}"/>
    <dgm:cxn modelId="{951AB078-166D-4C6E-9DDC-843929F6BBB4}" type="presOf" srcId="{C71ED161-5FE9-41CE-A4B3-CBE114C327BB}" destId="{94930EB8-492A-4717-8012-4867ACD6E393}" srcOrd="0" destOrd="0" presId="urn:microsoft.com/office/officeart/2005/8/layout/hierarchy3"/>
    <dgm:cxn modelId="{4817ED7D-8DAE-40B2-B387-52D1D79587AD}" type="presOf" srcId="{2DC3973C-D4E0-46F8-BFDC-7282F16F4D14}" destId="{A79650C3-C80B-40B6-82FD-E752F4B742CF}" srcOrd="0" destOrd="0" presId="urn:microsoft.com/office/officeart/2005/8/layout/hierarchy3"/>
    <dgm:cxn modelId="{6B1A007F-587D-4C4B-9C7B-9E6A1EDAEA89}" type="presOf" srcId="{06D6CE44-9A66-4C51-9693-027143CA3B61}" destId="{308FB2D6-E338-44FC-BDF9-382F27670F1D}" srcOrd="0" destOrd="0" presId="urn:microsoft.com/office/officeart/2005/8/layout/hierarchy3"/>
    <dgm:cxn modelId="{F9083E83-2ED9-4E1E-AC0F-505A8DAA01A3}" srcId="{C675C3C4-722B-480F-87F7-76AAF3AFD8AC}" destId="{14225E27-49FE-453F-A6E2-2F090689B987}" srcOrd="0" destOrd="0" parTransId="{AEC80EBA-CFA0-464C-B699-5C87E1F82F7A}" sibTransId="{80965086-23C8-49F7-A9B0-7A4278E6AA50}"/>
    <dgm:cxn modelId="{3CD6BF8F-E440-40F5-939D-839E72026D3A}" type="presOf" srcId="{32ED4BFB-87C1-4B86-84B7-99CD1A52CED5}" destId="{8B28A276-B2E7-408C-A904-375AE57CEDD5}" srcOrd="0" destOrd="0" presId="urn:microsoft.com/office/officeart/2005/8/layout/hierarchy3"/>
    <dgm:cxn modelId="{13805C94-09B7-4052-9153-9E5AE2421E82}" type="presOf" srcId="{9495BAAB-40D2-4A4B-9657-60D1ED1A6E45}" destId="{5E05AE43-224B-48B8-ABD7-98DA68ECABBD}" srcOrd="0" destOrd="0" presId="urn:microsoft.com/office/officeart/2005/8/layout/hierarchy3"/>
    <dgm:cxn modelId="{228FD794-0582-48DE-B299-17645BF6F0DA}" type="presOf" srcId="{14225E27-49FE-453F-A6E2-2F090689B987}" destId="{EFA7C388-E179-4427-AC9B-AE47BA14BA9A}" srcOrd="0" destOrd="0" presId="urn:microsoft.com/office/officeart/2005/8/layout/hierarchy3"/>
    <dgm:cxn modelId="{BCDFCCA7-8B14-42C0-994F-5730D2076745}" type="presOf" srcId="{99BCB8CA-59DD-41F3-A24C-42A7A188C7D2}" destId="{ACB259D0-6BD1-4921-9010-AAA90CB18C80}" srcOrd="0" destOrd="0" presId="urn:microsoft.com/office/officeart/2005/8/layout/hierarchy3"/>
    <dgm:cxn modelId="{EDC6E0A7-3D82-4E23-BCD9-E58AE081B7F2}" type="presOf" srcId="{14225E27-49FE-453F-A6E2-2F090689B987}" destId="{FD21E4C8-9393-49E7-9805-2EDF76F859F9}" srcOrd="1" destOrd="0" presId="urn:microsoft.com/office/officeart/2005/8/layout/hierarchy3"/>
    <dgm:cxn modelId="{4DFB77A9-F314-4887-BC93-FF0352A1C9AF}" srcId="{C675C3C4-722B-480F-87F7-76AAF3AFD8AC}" destId="{544A4656-9294-4E60-A210-E5EFA581A7F6}" srcOrd="2" destOrd="0" parTransId="{9984C626-11A5-403E-A5BA-7C9499EF951C}" sibTransId="{A3EB9151-38F4-40E2-B0EA-6F6F00188526}"/>
    <dgm:cxn modelId="{58DDAFAD-13B2-434A-8581-E321C0EF36B8}" srcId="{544A4656-9294-4E60-A210-E5EFA581A7F6}" destId="{5FBE5C9D-8580-488F-85C1-8671E774B6F4}" srcOrd="1" destOrd="0" parTransId="{AE6D21BD-15C7-4511-9C2F-9D9B496E6B13}" sibTransId="{994099E5-5DFE-4B32-AA15-CAA926F46BA9}"/>
    <dgm:cxn modelId="{CF076AB4-2992-4B27-BFD7-D55E1BB98C23}" type="presOf" srcId="{519D5CA8-158A-4304-805C-11E4752C4681}" destId="{596BB2BD-FCD4-49AA-9A64-723C92A36FA5}" srcOrd="0" destOrd="0" presId="urn:microsoft.com/office/officeart/2005/8/layout/hierarchy3"/>
    <dgm:cxn modelId="{854455BF-65AB-4B39-A97F-F765A0C3BCD1}" type="presOf" srcId="{44B4FDCB-C823-4016-B53D-2EB9F52B6A8F}" destId="{188D96B3-7C5C-4B9D-B391-ED631E01CF85}" srcOrd="0" destOrd="0" presId="urn:microsoft.com/office/officeart/2005/8/layout/hierarchy3"/>
    <dgm:cxn modelId="{FE535AC9-47C1-4C8F-927B-7CF0077BF5B9}" srcId="{06D6CE44-9A66-4C51-9693-027143CA3B61}" destId="{99BCB8CA-59DD-41F3-A24C-42A7A188C7D2}" srcOrd="1" destOrd="0" parTransId="{2DC3973C-D4E0-46F8-BFDC-7282F16F4D14}" sibTransId="{C103729F-A5C1-48CB-AA7B-5936CFE62268}"/>
    <dgm:cxn modelId="{AE8515CD-C509-440B-88F5-0FE049874479}" type="presOf" srcId="{38B1855D-1205-4571-97C0-C6C543E84A18}" destId="{25AAFE92-75CB-489F-BED6-DE6017C63B5E}" srcOrd="0" destOrd="0" presId="urn:microsoft.com/office/officeart/2005/8/layout/hierarchy3"/>
    <dgm:cxn modelId="{A47954F6-2670-4677-89C2-185535EBBD6C}" srcId="{14225E27-49FE-453F-A6E2-2F090689B987}" destId="{C71ED161-5FE9-41CE-A4B3-CBE114C327BB}" srcOrd="2" destOrd="0" parTransId="{44B4FDCB-C823-4016-B53D-2EB9F52B6A8F}" sibTransId="{5AE052E6-6B6D-47C7-845A-1E033E3D0F3B}"/>
    <dgm:cxn modelId="{95DC1BF7-558F-4A7E-B4B0-497105461818}" type="presOf" srcId="{AE6D21BD-15C7-4511-9C2F-9D9B496E6B13}" destId="{0746A003-7A44-4901-A432-3354D3E7BAC7}" srcOrd="0" destOrd="0" presId="urn:microsoft.com/office/officeart/2005/8/layout/hierarchy3"/>
    <dgm:cxn modelId="{F761DEF7-8436-4B50-969E-B94171D8B52F}" srcId="{C675C3C4-722B-480F-87F7-76AAF3AFD8AC}" destId="{06D6CE44-9A66-4C51-9693-027143CA3B61}" srcOrd="1" destOrd="0" parTransId="{85F7AC50-88BF-493F-8ECA-23758C482271}" sibTransId="{725CFDDD-0659-4B5D-AFC9-9D9253537CFE}"/>
    <dgm:cxn modelId="{7D6559DB-1A9E-4AE8-A62F-F38C1AFEC294}" type="presParOf" srcId="{381FD07B-EE5A-4A7C-BF89-C052C95D42FD}" destId="{F8EEBAE5-5EDB-495A-AA49-421FD6EC4596}" srcOrd="0" destOrd="0" presId="urn:microsoft.com/office/officeart/2005/8/layout/hierarchy3"/>
    <dgm:cxn modelId="{F8988022-0FBB-498C-A05D-22B31D9FDD3F}" type="presParOf" srcId="{F8EEBAE5-5EDB-495A-AA49-421FD6EC4596}" destId="{D348483B-70DC-48B4-935F-B3560AE47F16}" srcOrd="0" destOrd="0" presId="urn:microsoft.com/office/officeart/2005/8/layout/hierarchy3"/>
    <dgm:cxn modelId="{DE4A7264-41D7-4A8D-8664-F1FD3E17F821}" type="presParOf" srcId="{D348483B-70DC-48B4-935F-B3560AE47F16}" destId="{EFA7C388-E179-4427-AC9B-AE47BA14BA9A}" srcOrd="0" destOrd="0" presId="urn:microsoft.com/office/officeart/2005/8/layout/hierarchy3"/>
    <dgm:cxn modelId="{E6509C0E-E6B6-4207-9763-E4FFE7472AB1}" type="presParOf" srcId="{D348483B-70DC-48B4-935F-B3560AE47F16}" destId="{FD21E4C8-9393-49E7-9805-2EDF76F859F9}" srcOrd="1" destOrd="0" presId="urn:microsoft.com/office/officeart/2005/8/layout/hierarchy3"/>
    <dgm:cxn modelId="{148609FE-5D6B-4E75-A350-928AE367420D}" type="presParOf" srcId="{F8EEBAE5-5EDB-495A-AA49-421FD6EC4596}" destId="{B9843742-12D8-491D-B15C-19A6842EAA5E}" srcOrd="1" destOrd="0" presId="urn:microsoft.com/office/officeart/2005/8/layout/hierarchy3"/>
    <dgm:cxn modelId="{3DB6DBCE-0F91-43BB-B872-538FAE75824C}" type="presParOf" srcId="{B9843742-12D8-491D-B15C-19A6842EAA5E}" destId="{34EB537F-575C-4807-8B02-681A20B55017}" srcOrd="0" destOrd="0" presId="urn:microsoft.com/office/officeart/2005/8/layout/hierarchy3"/>
    <dgm:cxn modelId="{1752CF75-493F-4C94-8F15-5ABB57B9CFE3}" type="presParOf" srcId="{B9843742-12D8-491D-B15C-19A6842EAA5E}" destId="{807758E6-EB06-4D54-9515-BE110C8ABE97}" srcOrd="1" destOrd="0" presId="urn:microsoft.com/office/officeart/2005/8/layout/hierarchy3"/>
    <dgm:cxn modelId="{930886FF-4831-44DD-8A99-2C4CDC29757F}" type="presParOf" srcId="{B9843742-12D8-491D-B15C-19A6842EAA5E}" destId="{596BB2BD-FCD4-49AA-9A64-723C92A36FA5}" srcOrd="2" destOrd="0" presId="urn:microsoft.com/office/officeart/2005/8/layout/hierarchy3"/>
    <dgm:cxn modelId="{46621987-5D80-4F66-819E-9EF0E3D3F817}" type="presParOf" srcId="{B9843742-12D8-491D-B15C-19A6842EAA5E}" destId="{5A4AB112-1D9B-4394-BA3F-DB799DDDCA7A}" srcOrd="3" destOrd="0" presId="urn:microsoft.com/office/officeart/2005/8/layout/hierarchy3"/>
    <dgm:cxn modelId="{2E9105B7-F487-4857-B20C-D1C0722A3F54}" type="presParOf" srcId="{B9843742-12D8-491D-B15C-19A6842EAA5E}" destId="{188D96B3-7C5C-4B9D-B391-ED631E01CF85}" srcOrd="4" destOrd="0" presId="urn:microsoft.com/office/officeart/2005/8/layout/hierarchy3"/>
    <dgm:cxn modelId="{F9FC3F85-8394-43D9-8775-618A0260BFB9}" type="presParOf" srcId="{B9843742-12D8-491D-B15C-19A6842EAA5E}" destId="{94930EB8-492A-4717-8012-4867ACD6E393}" srcOrd="5" destOrd="0" presId="urn:microsoft.com/office/officeart/2005/8/layout/hierarchy3"/>
    <dgm:cxn modelId="{2EE69D7E-EE87-458B-904D-F199869D1C5C}" type="presParOf" srcId="{381FD07B-EE5A-4A7C-BF89-C052C95D42FD}" destId="{DA3AF505-66C5-4BA2-A243-5EAD50CEDECF}" srcOrd="1" destOrd="0" presId="urn:microsoft.com/office/officeart/2005/8/layout/hierarchy3"/>
    <dgm:cxn modelId="{E11F01CC-4550-4717-A736-87BAB3BEF19B}" type="presParOf" srcId="{DA3AF505-66C5-4BA2-A243-5EAD50CEDECF}" destId="{105BD471-102A-4BCF-8491-C0C4534ACFEC}" srcOrd="0" destOrd="0" presId="urn:microsoft.com/office/officeart/2005/8/layout/hierarchy3"/>
    <dgm:cxn modelId="{4FDB1430-E2C8-44D0-A55E-6A588890AE45}" type="presParOf" srcId="{105BD471-102A-4BCF-8491-C0C4534ACFEC}" destId="{308FB2D6-E338-44FC-BDF9-382F27670F1D}" srcOrd="0" destOrd="0" presId="urn:microsoft.com/office/officeart/2005/8/layout/hierarchy3"/>
    <dgm:cxn modelId="{ABDBA87C-337D-48D6-8373-5B32727698BB}" type="presParOf" srcId="{105BD471-102A-4BCF-8491-C0C4534ACFEC}" destId="{829BB38D-C18B-4289-87C3-CA9B4B7D3F7D}" srcOrd="1" destOrd="0" presId="urn:microsoft.com/office/officeart/2005/8/layout/hierarchy3"/>
    <dgm:cxn modelId="{4926DA39-F200-4288-8939-8A170E9BD014}" type="presParOf" srcId="{DA3AF505-66C5-4BA2-A243-5EAD50CEDECF}" destId="{8C7B00B6-1C9E-4524-844E-F3E550BB93BE}" srcOrd="1" destOrd="0" presId="urn:microsoft.com/office/officeart/2005/8/layout/hierarchy3"/>
    <dgm:cxn modelId="{4023F95A-9B65-4CAA-9812-F13849B64195}" type="presParOf" srcId="{8C7B00B6-1C9E-4524-844E-F3E550BB93BE}" destId="{07DD2E98-95DC-40CA-B56E-A1B7310A2422}" srcOrd="0" destOrd="0" presId="urn:microsoft.com/office/officeart/2005/8/layout/hierarchy3"/>
    <dgm:cxn modelId="{CFF3CF60-7995-4E9F-9DEA-7C68D595CD1A}" type="presParOf" srcId="{8C7B00B6-1C9E-4524-844E-F3E550BB93BE}" destId="{5E05AE43-224B-48B8-ABD7-98DA68ECABBD}" srcOrd="1" destOrd="0" presId="urn:microsoft.com/office/officeart/2005/8/layout/hierarchy3"/>
    <dgm:cxn modelId="{3FBB2D66-DF92-4B58-8D98-78A2AF0A7E5B}" type="presParOf" srcId="{8C7B00B6-1C9E-4524-844E-F3E550BB93BE}" destId="{A79650C3-C80B-40B6-82FD-E752F4B742CF}" srcOrd="2" destOrd="0" presId="urn:microsoft.com/office/officeart/2005/8/layout/hierarchy3"/>
    <dgm:cxn modelId="{D42D131E-85FC-424B-98AA-52F24A647695}" type="presParOf" srcId="{8C7B00B6-1C9E-4524-844E-F3E550BB93BE}" destId="{ACB259D0-6BD1-4921-9010-AAA90CB18C80}" srcOrd="3" destOrd="0" presId="urn:microsoft.com/office/officeart/2005/8/layout/hierarchy3"/>
    <dgm:cxn modelId="{14707333-CFD2-4411-BF3C-2D711DBEB235}" type="presParOf" srcId="{381FD07B-EE5A-4A7C-BF89-C052C95D42FD}" destId="{8A02AADE-A926-4CFC-B01B-8D2E158CDD7C}" srcOrd="2" destOrd="0" presId="urn:microsoft.com/office/officeart/2005/8/layout/hierarchy3"/>
    <dgm:cxn modelId="{10AFC97F-D15E-4F26-B591-431B0CFA62BA}" type="presParOf" srcId="{8A02AADE-A926-4CFC-B01B-8D2E158CDD7C}" destId="{7032F27B-63CD-4693-9930-D518E05BD297}" srcOrd="0" destOrd="0" presId="urn:microsoft.com/office/officeart/2005/8/layout/hierarchy3"/>
    <dgm:cxn modelId="{3098A39A-07F4-4925-8A58-769782C196B5}" type="presParOf" srcId="{7032F27B-63CD-4693-9930-D518E05BD297}" destId="{E56CC831-DD1B-4DA5-A6AE-E922ED23DECE}" srcOrd="0" destOrd="0" presId="urn:microsoft.com/office/officeart/2005/8/layout/hierarchy3"/>
    <dgm:cxn modelId="{92380B17-E977-4253-83EE-02003704A49A}" type="presParOf" srcId="{7032F27B-63CD-4693-9930-D518E05BD297}" destId="{EDC988C3-3948-45C2-A4B7-551DC3BF47B2}" srcOrd="1" destOrd="0" presId="urn:microsoft.com/office/officeart/2005/8/layout/hierarchy3"/>
    <dgm:cxn modelId="{0EC92210-51F2-4455-B53D-689FFB6D3E46}" type="presParOf" srcId="{8A02AADE-A926-4CFC-B01B-8D2E158CDD7C}" destId="{10A00C84-5B98-4CAC-A47E-1E5CCD0EC8A6}" srcOrd="1" destOrd="0" presId="urn:microsoft.com/office/officeart/2005/8/layout/hierarchy3"/>
    <dgm:cxn modelId="{BE95D6FE-82E5-405E-A2B9-FA6236B54F1B}" type="presParOf" srcId="{10A00C84-5B98-4CAC-A47E-1E5CCD0EC8A6}" destId="{8B28A276-B2E7-408C-A904-375AE57CEDD5}" srcOrd="0" destOrd="0" presId="urn:microsoft.com/office/officeart/2005/8/layout/hierarchy3"/>
    <dgm:cxn modelId="{5C8F259C-8C75-4735-8D6D-912D1FC4B28E}" type="presParOf" srcId="{10A00C84-5B98-4CAC-A47E-1E5CCD0EC8A6}" destId="{25AAFE92-75CB-489F-BED6-DE6017C63B5E}" srcOrd="1" destOrd="0" presId="urn:microsoft.com/office/officeart/2005/8/layout/hierarchy3"/>
    <dgm:cxn modelId="{1BFA88AC-C594-4330-B2EA-93C339BA91C0}" type="presParOf" srcId="{10A00C84-5B98-4CAC-A47E-1E5CCD0EC8A6}" destId="{0746A003-7A44-4901-A432-3354D3E7BAC7}" srcOrd="2" destOrd="0" presId="urn:microsoft.com/office/officeart/2005/8/layout/hierarchy3"/>
    <dgm:cxn modelId="{773AD514-6233-4D5D-BC25-AE9C1EDED422}" type="presParOf" srcId="{10A00C84-5B98-4CAC-A47E-1E5CCD0EC8A6}" destId="{58DAD4FC-1EC2-4A00-9BA3-E8BCAB96E2F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7C388-E179-4427-AC9B-AE47BA14BA9A}">
      <dsp:nvSpPr>
        <dsp:cNvPr id="0" name=""/>
        <dsp:cNvSpPr/>
      </dsp:nvSpPr>
      <dsp:spPr>
        <a:xfrm>
          <a:off x="296407" y="757"/>
          <a:ext cx="2948326" cy="1371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 err="1"/>
            <a:t>Seseorang</a:t>
          </a:r>
          <a:r>
            <a:rPr lang="en-MY" sz="2000" kern="1200" dirty="0"/>
            <a:t> </a:t>
          </a:r>
          <a:r>
            <a:rPr lang="en-MY" sz="2000" kern="1200" dirty="0" err="1"/>
            <a:t>itu</a:t>
          </a:r>
          <a:r>
            <a:rPr lang="en-MY" sz="2000" kern="1200" dirty="0"/>
            <a:t> </a:t>
          </a:r>
          <a:r>
            <a:rPr lang="en-MY" sz="2000" kern="1200" dirty="0" err="1"/>
            <a:t>kurang</a:t>
          </a:r>
          <a:r>
            <a:rPr lang="en-MY" sz="2000" kern="1200" dirty="0"/>
            <a:t> </a:t>
          </a:r>
          <a:r>
            <a:rPr lang="en-MY" sz="2000" kern="1200" dirty="0" err="1"/>
            <a:t>pengetahuan</a:t>
          </a:r>
          <a:r>
            <a:rPr lang="en-MY" sz="2000" kern="1200" dirty="0"/>
            <a:t> dan </a:t>
          </a:r>
          <a:r>
            <a:rPr lang="en-MY" sz="2000" kern="1200" dirty="0" err="1"/>
            <a:t>kefahaman</a:t>
          </a:r>
          <a:r>
            <a:rPr lang="en-MY" sz="2000" kern="1200" dirty="0"/>
            <a:t> </a:t>
          </a:r>
          <a:r>
            <a:rPr lang="en-MY" sz="2000" kern="1200" dirty="0" err="1"/>
            <a:t>tentang</a:t>
          </a:r>
          <a:r>
            <a:rPr lang="en-MY" sz="2000" kern="1200" dirty="0"/>
            <a:t> </a:t>
          </a:r>
          <a:r>
            <a:rPr lang="en-MY" sz="2000" kern="1200" dirty="0" err="1"/>
            <a:t>hak</a:t>
          </a:r>
          <a:r>
            <a:rPr lang="en-MY" sz="2000" kern="1200" dirty="0"/>
            <a:t> </a:t>
          </a:r>
          <a:r>
            <a:rPr lang="en-MY" sz="2000" kern="1200" dirty="0" err="1"/>
            <a:t>sebagai</a:t>
          </a:r>
          <a:r>
            <a:rPr lang="en-MY" sz="2000" kern="1200" dirty="0"/>
            <a:t> </a:t>
          </a:r>
          <a:r>
            <a:rPr lang="en-MY" sz="2000" kern="1200" dirty="0" err="1"/>
            <a:t>pengguna</a:t>
          </a:r>
          <a:endParaRPr lang="en-MY" sz="2000" kern="1200" dirty="0"/>
        </a:p>
      </dsp:txBody>
      <dsp:txXfrm>
        <a:off x="336563" y="40913"/>
        <a:ext cx="2868014" cy="1290707"/>
      </dsp:txXfrm>
    </dsp:sp>
    <dsp:sp modelId="{34EB537F-575C-4807-8B02-681A20B55017}">
      <dsp:nvSpPr>
        <dsp:cNvPr id="0" name=""/>
        <dsp:cNvSpPr/>
      </dsp:nvSpPr>
      <dsp:spPr>
        <a:xfrm>
          <a:off x="591240" y="1371777"/>
          <a:ext cx="294452" cy="658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03"/>
              </a:lnTo>
              <a:lnTo>
                <a:pt x="294452" y="658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58E6-EB06-4D54-9515-BE110C8ABE97}">
      <dsp:nvSpPr>
        <dsp:cNvPr id="0" name=""/>
        <dsp:cNvSpPr/>
      </dsp:nvSpPr>
      <dsp:spPr>
        <a:xfrm>
          <a:off x="885692" y="1590523"/>
          <a:ext cx="2535586" cy="879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Kerana </a:t>
          </a:r>
          <a:r>
            <a:rPr lang="en-MY" sz="1400" kern="1200" dirty="0" err="1"/>
            <a:t>permintaan</a:t>
          </a:r>
          <a:r>
            <a:rPr lang="en-MY" sz="1400" kern="1200" dirty="0"/>
            <a:t> </a:t>
          </a:r>
          <a:r>
            <a:rPr lang="en-MY" sz="1400" kern="1200" dirty="0" err="1"/>
            <a:t>globalisasi</a:t>
          </a:r>
          <a:r>
            <a:rPr lang="en-MY" sz="1400" kern="1200" dirty="0"/>
            <a:t> yang </a:t>
          </a:r>
          <a:r>
            <a:rPr lang="en-MY" sz="1400" kern="1200" dirty="0" err="1"/>
            <a:t>tinggi</a:t>
          </a:r>
          <a:endParaRPr lang="en-MY" sz="1400" kern="1200" dirty="0"/>
        </a:p>
      </dsp:txBody>
      <dsp:txXfrm>
        <a:off x="911464" y="1616295"/>
        <a:ext cx="2484042" cy="828369"/>
      </dsp:txXfrm>
    </dsp:sp>
    <dsp:sp modelId="{596BB2BD-FCD4-49AA-9A64-723C92A36FA5}">
      <dsp:nvSpPr>
        <dsp:cNvPr id="0" name=""/>
        <dsp:cNvSpPr/>
      </dsp:nvSpPr>
      <dsp:spPr>
        <a:xfrm>
          <a:off x="591240" y="1371777"/>
          <a:ext cx="294832" cy="175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827"/>
              </a:lnTo>
              <a:lnTo>
                <a:pt x="294832" y="1759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AB112-1D9B-4394-BA3F-DB799DDDCA7A}">
      <dsp:nvSpPr>
        <dsp:cNvPr id="0" name=""/>
        <dsp:cNvSpPr/>
      </dsp:nvSpPr>
      <dsp:spPr>
        <a:xfrm>
          <a:off x="886072" y="2691647"/>
          <a:ext cx="2549792" cy="879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Oleh </a:t>
          </a:r>
          <a:r>
            <a:rPr lang="en-MY" sz="1400" kern="1200" dirty="0" err="1"/>
            <a:t>itu</a:t>
          </a:r>
          <a:r>
            <a:rPr lang="en-MY" sz="1400" kern="1200" dirty="0"/>
            <a:t>, </a:t>
          </a:r>
          <a:r>
            <a:rPr lang="en-MY" sz="1400" kern="1200" dirty="0" err="1"/>
            <a:t>penggunaan</a:t>
          </a:r>
          <a:r>
            <a:rPr lang="en-MY" sz="1400" kern="1200" dirty="0"/>
            <a:t> </a:t>
          </a:r>
          <a:r>
            <a:rPr lang="en-MY" sz="1400" kern="1200" dirty="0" err="1"/>
            <a:t>bahan</a:t>
          </a:r>
          <a:r>
            <a:rPr lang="en-MY" sz="1400" kern="1200" dirty="0"/>
            <a:t> </a:t>
          </a:r>
          <a:r>
            <a:rPr lang="en-MY" sz="1400" kern="1200" dirty="0" err="1"/>
            <a:t>elektronik</a:t>
          </a:r>
          <a:r>
            <a:rPr lang="en-MY" sz="1400" kern="1200" dirty="0"/>
            <a:t> </a:t>
          </a:r>
          <a:r>
            <a:rPr lang="en-MY" sz="1400" kern="1200" dirty="0" err="1"/>
            <a:t>makin</a:t>
          </a:r>
          <a:r>
            <a:rPr lang="en-MY" sz="1400" kern="1200" dirty="0"/>
            <a:t> </a:t>
          </a:r>
          <a:r>
            <a:rPr lang="en-MY" sz="1400" kern="1200" dirty="0" err="1"/>
            <a:t>menambah</a:t>
          </a:r>
          <a:r>
            <a:rPr lang="en-MY" sz="1400" kern="1200" dirty="0"/>
            <a:t> </a:t>
          </a:r>
          <a:r>
            <a:rPr lang="en-MY" sz="1400" kern="1200" dirty="0" err="1"/>
            <a:t>dalam</a:t>
          </a:r>
          <a:r>
            <a:rPr lang="en-MY" sz="1400" kern="1200" dirty="0"/>
            <a:t> </a:t>
          </a:r>
          <a:r>
            <a:rPr lang="en-MY" sz="1400" kern="1200" dirty="0" err="1"/>
            <a:t>kalangan</a:t>
          </a:r>
          <a:r>
            <a:rPr lang="en-MY" sz="1400" kern="1200" dirty="0"/>
            <a:t> </a:t>
          </a:r>
          <a:r>
            <a:rPr lang="en-MY" sz="1400" kern="1200" dirty="0" err="1"/>
            <a:t>masyarakat</a:t>
          </a:r>
          <a:endParaRPr lang="en-MY" sz="1400" kern="1200" dirty="0"/>
        </a:p>
      </dsp:txBody>
      <dsp:txXfrm>
        <a:off x="911844" y="2717419"/>
        <a:ext cx="2498248" cy="828369"/>
      </dsp:txXfrm>
    </dsp:sp>
    <dsp:sp modelId="{188D96B3-7C5C-4B9D-B391-ED631E01CF85}">
      <dsp:nvSpPr>
        <dsp:cNvPr id="0" name=""/>
        <dsp:cNvSpPr/>
      </dsp:nvSpPr>
      <dsp:spPr>
        <a:xfrm>
          <a:off x="591240" y="1371777"/>
          <a:ext cx="294832" cy="285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718"/>
              </a:lnTo>
              <a:lnTo>
                <a:pt x="294832" y="2859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30EB8-492A-4717-8012-4867ACD6E393}">
      <dsp:nvSpPr>
        <dsp:cNvPr id="0" name=""/>
        <dsp:cNvSpPr/>
      </dsp:nvSpPr>
      <dsp:spPr>
        <a:xfrm>
          <a:off x="886072" y="3791539"/>
          <a:ext cx="2542668" cy="879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Hal </a:t>
          </a:r>
          <a:r>
            <a:rPr lang="en-MY" sz="1400" kern="1200" dirty="0" err="1"/>
            <a:t>ini</a:t>
          </a:r>
          <a:r>
            <a:rPr lang="en-MY" sz="1400" kern="1200" dirty="0"/>
            <a:t> </a:t>
          </a:r>
          <a:r>
            <a:rPr lang="en-MY" sz="1400" kern="1200" dirty="0" err="1"/>
            <a:t>telah</a:t>
          </a:r>
          <a:r>
            <a:rPr lang="en-MY" sz="1400" kern="1200" dirty="0"/>
            <a:t> </a:t>
          </a:r>
          <a:r>
            <a:rPr lang="en-MY" sz="1400" kern="1200" dirty="0" err="1"/>
            <a:t>menyumbang</a:t>
          </a:r>
          <a:r>
            <a:rPr lang="en-MY" sz="1400" kern="1200" dirty="0"/>
            <a:t> </a:t>
          </a:r>
          <a:r>
            <a:rPr lang="en-MY" sz="1400" kern="1200" dirty="0" err="1"/>
            <a:t>kepada</a:t>
          </a:r>
          <a:r>
            <a:rPr lang="en-MY" sz="1400" kern="1200" dirty="0"/>
            <a:t> </a:t>
          </a:r>
          <a:r>
            <a:rPr lang="en-MY" sz="1400" kern="1200" dirty="0" err="1"/>
            <a:t>penyalahgunaan</a:t>
          </a:r>
          <a:r>
            <a:rPr lang="en-MY" sz="1400" kern="1200" dirty="0"/>
            <a:t> media </a:t>
          </a:r>
          <a:r>
            <a:rPr lang="en-MY" sz="1400" kern="1200" dirty="0" err="1"/>
            <a:t>sosial</a:t>
          </a:r>
          <a:r>
            <a:rPr lang="en-MY" sz="1400" kern="1200" dirty="0"/>
            <a:t> </a:t>
          </a:r>
          <a:r>
            <a:rPr lang="en-MY" sz="1400" kern="1200" dirty="0" err="1"/>
            <a:t>seperti</a:t>
          </a:r>
          <a:r>
            <a:rPr lang="en-MY" sz="1400" kern="1200" dirty="0"/>
            <a:t> </a:t>
          </a:r>
          <a:r>
            <a:rPr lang="en-MY" sz="1400" kern="1200" dirty="0" err="1"/>
            <a:t>memfitnah</a:t>
          </a:r>
          <a:endParaRPr lang="en-MY" sz="1400" kern="1200" dirty="0"/>
        </a:p>
      </dsp:txBody>
      <dsp:txXfrm>
        <a:off x="911844" y="3817311"/>
        <a:ext cx="2491124" cy="828369"/>
      </dsp:txXfrm>
    </dsp:sp>
    <dsp:sp modelId="{308FB2D6-E338-44FC-BDF9-382F27670F1D}">
      <dsp:nvSpPr>
        <dsp:cNvPr id="0" name=""/>
        <dsp:cNvSpPr/>
      </dsp:nvSpPr>
      <dsp:spPr>
        <a:xfrm>
          <a:off x="3701514" y="0"/>
          <a:ext cx="2809229" cy="1393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Ibu </a:t>
          </a:r>
          <a:r>
            <a:rPr lang="en-MY" sz="2400" kern="1200" dirty="0" err="1"/>
            <a:t>Bapa</a:t>
          </a:r>
          <a:endParaRPr lang="en-MY" sz="2400" kern="1200" dirty="0"/>
        </a:p>
      </dsp:txBody>
      <dsp:txXfrm>
        <a:off x="3742331" y="40817"/>
        <a:ext cx="2727595" cy="1311955"/>
      </dsp:txXfrm>
    </dsp:sp>
    <dsp:sp modelId="{07DD2E98-95DC-40CA-B56E-A1B7310A2422}">
      <dsp:nvSpPr>
        <dsp:cNvPr id="0" name=""/>
        <dsp:cNvSpPr/>
      </dsp:nvSpPr>
      <dsp:spPr>
        <a:xfrm>
          <a:off x="3982437" y="1393589"/>
          <a:ext cx="264099" cy="677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618"/>
              </a:lnTo>
              <a:lnTo>
                <a:pt x="264099" y="677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5AE43-224B-48B8-ABD7-98DA68ECABBD}">
      <dsp:nvSpPr>
        <dsp:cNvPr id="0" name=""/>
        <dsp:cNvSpPr/>
      </dsp:nvSpPr>
      <dsp:spPr>
        <a:xfrm>
          <a:off x="4246536" y="1614325"/>
          <a:ext cx="2237331" cy="913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 err="1"/>
            <a:t>Kebanyakkan</a:t>
          </a:r>
          <a:r>
            <a:rPr lang="en-MY" sz="1400" kern="1200" dirty="0"/>
            <a:t> </a:t>
          </a:r>
          <a:r>
            <a:rPr lang="en-MY" sz="1400" kern="1200" dirty="0" err="1"/>
            <a:t>ibu</a:t>
          </a:r>
          <a:r>
            <a:rPr lang="en-MY" sz="1400" kern="1200" dirty="0"/>
            <a:t> </a:t>
          </a:r>
          <a:r>
            <a:rPr lang="en-MY" sz="1400" kern="1200" dirty="0" err="1"/>
            <a:t>bapa</a:t>
          </a:r>
          <a:r>
            <a:rPr lang="en-MY" sz="1400" kern="1200" dirty="0"/>
            <a:t> </a:t>
          </a:r>
          <a:r>
            <a:rPr lang="en-MY" sz="1400" kern="1200" dirty="0" err="1"/>
            <a:t>akan</a:t>
          </a:r>
          <a:r>
            <a:rPr lang="en-MY" sz="1400" kern="1200" dirty="0"/>
            <a:t> </a:t>
          </a:r>
          <a:r>
            <a:rPr lang="en-MY" sz="1400" kern="1200" dirty="0" err="1"/>
            <a:t>bekerja</a:t>
          </a:r>
          <a:r>
            <a:rPr lang="en-MY" sz="1400" kern="1200" dirty="0"/>
            <a:t> </a:t>
          </a:r>
          <a:r>
            <a:rPr lang="en-MY" sz="1400" kern="1200" dirty="0" err="1"/>
            <a:t>sepanjang</a:t>
          </a:r>
          <a:r>
            <a:rPr lang="en-MY" sz="1400" kern="1200" dirty="0"/>
            <a:t> </a:t>
          </a:r>
          <a:r>
            <a:rPr lang="en-MY" sz="1400" kern="1200" dirty="0" err="1"/>
            <a:t>hari</a:t>
          </a:r>
          <a:endParaRPr lang="en-MY" sz="1400" kern="1200" dirty="0"/>
        </a:p>
      </dsp:txBody>
      <dsp:txXfrm>
        <a:off x="4273299" y="1641088"/>
        <a:ext cx="2183805" cy="860237"/>
      </dsp:txXfrm>
    </dsp:sp>
    <dsp:sp modelId="{A79650C3-C80B-40B6-82FD-E752F4B742CF}">
      <dsp:nvSpPr>
        <dsp:cNvPr id="0" name=""/>
        <dsp:cNvSpPr/>
      </dsp:nvSpPr>
      <dsp:spPr>
        <a:xfrm>
          <a:off x="3982437" y="1393589"/>
          <a:ext cx="264099" cy="17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018"/>
              </a:lnTo>
              <a:lnTo>
                <a:pt x="264099" y="17760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259D0-6BD1-4921-9010-AAA90CB18C80}">
      <dsp:nvSpPr>
        <dsp:cNvPr id="0" name=""/>
        <dsp:cNvSpPr/>
      </dsp:nvSpPr>
      <dsp:spPr>
        <a:xfrm>
          <a:off x="4246536" y="2729651"/>
          <a:ext cx="2254253" cy="879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Hal </a:t>
          </a:r>
          <a:r>
            <a:rPr lang="en-MY" sz="1400" kern="1200" dirty="0" err="1"/>
            <a:t>ini</a:t>
          </a:r>
          <a:r>
            <a:rPr lang="en-MY" sz="1400" kern="1200" dirty="0"/>
            <a:t> </a:t>
          </a:r>
          <a:r>
            <a:rPr lang="en-MY" sz="1400" kern="1200" dirty="0" err="1"/>
            <a:t>menyebabkan</a:t>
          </a:r>
          <a:r>
            <a:rPr lang="en-MY" sz="1400" kern="1200" dirty="0"/>
            <a:t> </a:t>
          </a:r>
          <a:r>
            <a:rPr lang="en-MY" sz="1400" kern="1200" dirty="0" err="1"/>
            <a:t>mereka</a:t>
          </a:r>
          <a:r>
            <a:rPr lang="en-MY" sz="1400" kern="1200" dirty="0"/>
            <a:t> </a:t>
          </a:r>
          <a:r>
            <a:rPr lang="en-MY" sz="1400" kern="1200" dirty="0" err="1"/>
            <a:t>kurang</a:t>
          </a:r>
          <a:r>
            <a:rPr lang="en-MY" sz="1400" kern="1200" dirty="0"/>
            <a:t> </a:t>
          </a:r>
          <a:r>
            <a:rPr lang="en-MY" sz="1400" kern="1200" dirty="0" err="1"/>
            <a:t>meluangkan</a:t>
          </a:r>
          <a:r>
            <a:rPr lang="en-MY" sz="1400" kern="1200" dirty="0"/>
            <a:t> masa </a:t>
          </a:r>
          <a:r>
            <a:rPr lang="en-MY" sz="1400" kern="1200" dirty="0" err="1"/>
            <a:t>bersama</a:t>
          </a:r>
          <a:r>
            <a:rPr lang="en-MY" sz="1400" kern="1200" dirty="0"/>
            <a:t> </a:t>
          </a:r>
          <a:r>
            <a:rPr lang="en-MY" sz="1400" kern="1200" dirty="0" err="1"/>
            <a:t>anak</a:t>
          </a:r>
          <a:endParaRPr lang="en-MY" sz="1400" kern="1200" dirty="0"/>
        </a:p>
      </dsp:txBody>
      <dsp:txXfrm>
        <a:off x="4272308" y="2755423"/>
        <a:ext cx="2202709" cy="828369"/>
      </dsp:txXfrm>
    </dsp:sp>
    <dsp:sp modelId="{E56CC831-DD1B-4DA5-A6AE-E922ED23DECE}">
      <dsp:nvSpPr>
        <dsp:cNvPr id="0" name=""/>
        <dsp:cNvSpPr/>
      </dsp:nvSpPr>
      <dsp:spPr>
        <a:xfrm>
          <a:off x="6933876" y="757"/>
          <a:ext cx="3081949" cy="1345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/>
            <a:t>Sikap</a:t>
          </a:r>
          <a:r>
            <a:rPr lang="en-MY" sz="1800" kern="1200" dirty="0"/>
            <a:t> </a:t>
          </a:r>
          <a:r>
            <a:rPr lang="en-MY" sz="1800" kern="1200" dirty="0" err="1"/>
            <a:t>ingin</a:t>
          </a:r>
          <a:r>
            <a:rPr lang="en-MY" sz="1800" kern="1200" dirty="0"/>
            <a:t> </a:t>
          </a:r>
          <a:r>
            <a:rPr lang="en-MY" sz="1800" kern="1200" dirty="0" err="1"/>
            <a:t>mencuba</a:t>
          </a:r>
          <a:endParaRPr lang="en-MY" sz="1800" kern="1200" dirty="0"/>
        </a:p>
      </dsp:txBody>
      <dsp:txXfrm>
        <a:off x="6973270" y="40151"/>
        <a:ext cx="3003161" cy="1266221"/>
      </dsp:txXfrm>
    </dsp:sp>
    <dsp:sp modelId="{8B28A276-B2E7-408C-A904-375AE57CEDD5}">
      <dsp:nvSpPr>
        <dsp:cNvPr id="0" name=""/>
        <dsp:cNvSpPr/>
      </dsp:nvSpPr>
      <dsp:spPr>
        <a:xfrm>
          <a:off x="7242071" y="1345767"/>
          <a:ext cx="308194" cy="72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307"/>
              </a:lnTo>
              <a:lnTo>
                <a:pt x="308194" y="7223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AFE92-75CB-489F-BED6-DE6017C63B5E}">
      <dsp:nvSpPr>
        <dsp:cNvPr id="0" name=""/>
        <dsp:cNvSpPr/>
      </dsp:nvSpPr>
      <dsp:spPr>
        <a:xfrm>
          <a:off x="7550266" y="1565745"/>
          <a:ext cx="2393055" cy="1004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 err="1"/>
            <a:t>Berlaku</a:t>
          </a:r>
          <a:r>
            <a:rPr lang="en-MY" sz="1400" kern="1200" dirty="0"/>
            <a:t> </a:t>
          </a:r>
          <a:r>
            <a:rPr lang="en-MY" sz="1400" kern="1200" dirty="0" err="1"/>
            <a:t>terutamanya</a:t>
          </a:r>
          <a:r>
            <a:rPr lang="en-MY" sz="1400" kern="1200" dirty="0"/>
            <a:t> </a:t>
          </a:r>
          <a:r>
            <a:rPr lang="en-MY" sz="1400" kern="1200" dirty="0" err="1"/>
            <a:t>dalam</a:t>
          </a:r>
          <a:r>
            <a:rPr lang="en-MY" sz="1400" kern="1200" dirty="0"/>
            <a:t> </a:t>
          </a:r>
          <a:r>
            <a:rPr lang="en-MY" sz="1400" kern="1200" dirty="0" err="1"/>
            <a:t>kalangan</a:t>
          </a:r>
          <a:r>
            <a:rPr lang="en-MY" sz="1400" kern="1200" dirty="0"/>
            <a:t> </a:t>
          </a:r>
          <a:r>
            <a:rPr lang="en-MY" sz="1400" kern="1200" dirty="0" err="1"/>
            <a:t>remaja</a:t>
          </a:r>
          <a:endParaRPr lang="en-MY" sz="1400" kern="1200" dirty="0"/>
        </a:p>
      </dsp:txBody>
      <dsp:txXfrm>
        <a:off x="7579691" y="1595170"/>
        <a:ext cx="2334205" cy="945808"/>
      </dsp:txXfrm>
    </dsp:sp>
    <dsp:sp modelId="{0746A003-7A44-4901-A432-3354D3E7BAC7}">
      <dsp:nvSpPr>
        <dsp:cNvPr id="0" name=""/>
        <dsp:cNvSpPr/>
      </dsp:nvSpPr>
      <dsp:spPr>
        <a:xfrm>
          <a:off x="7242071" y="1345767"/>
          <a:ext cx="308194" cy="1884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572"/>
              </a:lnTo>
              <a:lnTo>
                <a:pt x="308194" y="1884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D4FC-1EC2-4A00-9BA3-E8BCAB96E2F0}">
      <dsp:nvSpPr>
        <dsp:cNvPr id="0" name=""/>
        <dsp:cNvSpPr/>
      </dsp:nvSpPr>
      <dsp:spPr>
        <a:xfrm>
          <a:off x="7550266" y="2790382"/>
          <a:ext cx="2365094" cy="879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Hal </a:t>
          </a:r>
          <a:r>
            <a:rPr lang="en-MY" sz="1400" kern="1200" dirty="0" err="1"/>
            <a:t>ini</a:t>
          </a:r>
          <a:r>
            <a:rPr lang="en-MY" sz="1400" kern="1200" dirty="0"/>
            <a:t> kerana </a:t>
          </a:r>
          <a:r>
            <a:rPr lang="en-MY" sz="1400" kern="1200" dirty="0" err="1"/>
            <a:t>remaja</a:t>
          </a:r>
          <a:r>
            <a:rPr lang="en-MY" sz="1400" kern="1200" dirty="0"/>
            <a:t> </a:t>
          </a:r>
          <a:r>
            <a:rPr lang="en-MY" sz="1400" kern="1200" dirty="0" err="1"/>
            <a:t>cenderung</a:t>
          </a:r>
          <a:r>
            <a:rPr lang="en-MY" sz="1400" kern="1200" dirty="0"/>
            <a:t> </a:t>
          </a:r>
          <a:r>
            <a:rPr lang="en-MY" sz="1400" kern="1200" dirty="0" err="1"/>
            <a:t>dipengaruhi</a:t>
          </a:r>
          <a:r>
            <a:rPr lang="en-MY" sz="1400" kern="1200" dirty="0"/>
            <a:t> oleh </a:t>
          </a:r>
          <a:r>
            <a:rPr lang="en-MY" sz="1400" kern="1200" dirty="0" err="1"/>
            <a:t>mentaliti</a:t>
          </a:r>
          <a:r>
            <a:rPr lang="en-MY" sz="1400" kern="1200" dirty="0"/>
            <a:t> </a:t>
          </a:r>
          <a:r>
            <a:rPr lang="en-MY" sz="1400" kern="1200" dirty="0" err="1"/>
            <a:t>ingin</a:t>
          </a:r>
          <a:r>
            <a:rPr lang="en-MY" sz="1400" kern="1200" dirty="0"/>
            <a:t> </a:t>
          </a:r>
          <a:r>
            <a:rPr lang="en-MY" sz="1400" kern="1200" dirty="0" err="1"/>
            <a:t>mencuba</a:t>
          </a:r>
          <a:r>
            <a:rPr lang="en-MY" sz="1400" kern="1200" dirty="0"/>
            <a:t> </a:t>
          </a:r>
          <a:r>
            <a:rPr lang="en-MY" sz="1400" kern="1200" dirty="0" err="1"/>
            <a:t>sesuatu</a:t>
          </a:r>
          <a:r>
            <a:rPr lang="en-MY" sz="1400" kern="1200" dirty="0"/>
            <a:t> yang </a:t>
          </a:r>
          <a:r>
            <a:rPr lang="en-MY" sz="1400" kern="1200" dirty="0" err="1"/>
            <a:t>baru</a:t>
          </a:r>
          <a:endParaRPr lang="en-MY" sz="1400" kern="1200" dirty="0"/>
        </a:p>
      </dsp:txBody>
      <dsp:txXfrm>
        <a:off x="7576038" y="2816154"/>
        <a:ext cx="2313550" cy="828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B400-84FF-45CA-8407-E1185A5DC36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B0889-B6EB-43F0-8A78-BDDE04D9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Dalam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meniti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arus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kemodenan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ini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teknologi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maklumat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dan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komunikasi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berkembang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pesat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seperti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cendawan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tumbuh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selepas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hujan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.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Kewujudan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internet dan media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sosial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memainkan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peranan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amat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signifikan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sebagai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suatu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wahana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menjalinkan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semua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warga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di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seantero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dunia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tanpa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batas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0889-B6EB-43F0-8A78-BDDE04D9BB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Namun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demikian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sikap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pengguna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media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sosial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sejak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kebelakangan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ini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telah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menjadi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isu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hangat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dibicarakan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kalangan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masyarakat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negara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mahupun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seluruh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pelosok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dunia. Hal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ini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demikian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kerana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wujud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pihak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menyalahgunakan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media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sosial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sewenang-wenangnya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tanpa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amalan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etika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 Media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sosial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menjadi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saluran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mudah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membolehkan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mereka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menyebarkan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maklumat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atau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berita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palsu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mengkhianati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orang lain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tanpa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sumber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benar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melakukan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penipuan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menggodam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maklumat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sulit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peribadi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memplagiat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idea orang lain,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menjalankan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perniagaan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secara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haram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mencetuskan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kontroversi</a:t>
            </a:r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0889-B6EB-43F0-8A78-BDDE04D9BB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5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D5E6-650A-4A21-A4DD-F9D7D00A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116DE-7F4F-4B8A-9EF2-4ED4818DD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97E5F-2144-4180-AE44-92459067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6CB31-E02C-4B79-8775-972A29BB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9DAA-3243-4B0D-A50C-B6B563E1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E797-AA51-4616-810F-D013FD85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2DFCB-3AB1-42EF-8A5F-805C1BB2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D4F63-1F8E-428C-8D81-8D18C02F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044C-6EC7-45CB-BAFF-6A0D3022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9C149-73A1-4F68-99E9-39DFF8B8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7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E55FD-5A7F-48B3-ABE0-483F1C7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5C195-033D-4C38-85CE-DA8388181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D0CB8-4D7E-43AD-A757-3C22C513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F93CE-9904-4739-AFF4-D10CDAF6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DF99B-5402-4772-815E-1D2B0D09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A247-B16F-41B6-BDD2-B8319D8D5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B99-795F-4A1A-B5C3-12CA97BD4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B2E59-2844-4E74-B256-A640E1DD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12B25-C9F2-42C3-A0C7-60D7B47E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E627-C6F9-47AF-939B-5FFA317A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202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88CA-2C84-44D2-9B81-416C74AF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F111-4F6E-45B2-B7EB-13BFFA02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05DAB-75C4-449E-9E99-081E959F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C125-38F4-4BF3-9654-6C2D22AD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B7E6-9D61-43C5-AF1B-702F31C1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868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BA54-0334-4CDB-B768-008796B0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25B47-7CD0-4755-979C-78229F439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D12B1-F5FE-43CC-9A4D-9D533F63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D4711-0708-4293-BA56-172C29AD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70F39-9490-4489-B395-F0E7B9B5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134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F235-8C26-44EA-A12E-EC3A1096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CDC2-24AD-4E6E-877F-1EE660543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84C17-2160-4C40-BFE6-53E6E874F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C03C2-D6D8-435F-9195-EBE88365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690D1-4F04-44A4-8BC3-F458ECBD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19C32-C5E4-453A-96AB-19E4ABBB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936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3F8B-EE0E-4A09-B678-63C2FAA3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A0B5D-9833-4106-8B6C-8A2FFA9E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5EB1F-3F4D-4B0A-BEFC-81BE20BC3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A1FB0-D3AB-407E-9BF6-9324F4D67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E7042-EA7B-4439-B7DA-1F020085D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09B17-A13F-478E-A823-5907ECDA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6A5A-D8B0-47F6-9603-DDC6D66B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B05C5-0EB0-4E14-81DC-4C2EC77A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207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B5F0-9144-4881-97FD-41C3BE5C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7EDC4-9B8B-4668-A696-614CAEE2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760E0-B726-4118-BFAA-62DD0F4F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D3F74-BE1B-40A1-BB2B-28082EA4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62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5A78C-DAEA-44A4-B238-327C848D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F074A-F6AF-4B53-80AF-6E8E84C0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1A8CD-5CBF-4AA8-9F18-869200DF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588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1C1A-04BD-4CAA-8B5B-A3900996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313E-484C-4201-B415-F4F9739A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6039D-FC68-49B1-B503-C4404B903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8C9A9-6E1B-4DA3-8C39-19F39B48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3DB4-0AFF-4B54-B406-0FBBE000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C305-3111-4F73-B683-F66E22A1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12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8E1E-75A3-4885-8F87-695F0961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FC70-A021-4557-9385-D027A488E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70AF-3D73-4D22-9663-47293248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C5DFD-998E-4343-B428-A3186069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9A6C-D47A-4CBA-8A92-D929A43D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1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A5E-865B-4ED6-8E7C-713C47E2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E722C-0838-413E-B067-CA5CCBC0E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927F7-64ED-41B5-9ABB-C3515F711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ED965-0799-479C-B6E3-8585F694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3E5A-4EC8-4AB6-9F67-A81E47A7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C350F-EB3F-4AFD-9EA8-A5205BF7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54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FE0F-9B78-49FB-BFB5-8122277F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59EB4-8ECB-460F-8D47-8BAAA9E9B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DCE01-0232-42CF-85B9-33B693F4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2BA8C-874B-4D1C-A4AD-293D02C4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95A3-C32E-473B-9224-35DA7852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269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4AA4E-98BE-49F9-AF66-8450C417F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01BE5-C817-4D85-98E9-30594A6F3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35D4-2CAE-4DD0-92C0-07939EC7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1A252-3C52-4492-BE0B-3EFD4793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8FE4-0157-4AC4-9039-71A12AFC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86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9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BBDE-F9A4-4933-8212-F1DED3B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1644C-1ADC-4B56-804A-B8681423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B7F25-AF98-4894-BEFF-162FD33A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258EF-0E11-4938-9D58-BE124EF9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2946-A326-4CDC-9AC0-80EF01DC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6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303-307F-4E64-9B1B-59F12718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C3F06-A791-4C9D-AF51-C540482E3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94C76-E117-49E5-8A3F-8A86DF42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0E8BC-C10B-4090-A255-45FCF4B7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97B92-BEF3-4882-9C0B-6F13DB8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9C692-938A-4FF7-BBD7-D825BB87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221E-23F6-4D0B-B9C2-BD354E64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04A2E-F84E-4337-BC11-D8E2D43D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50C72-6D42-4BE1-BCBF-A0EFDC33F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6CE9E-606D-40A0-8979-D76E0608E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8293A-299B-4611-A305-3951615E7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3F741-A8B9-4C86-8571-15658F7D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4FD10-3425-4243-8963-077D639B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D058A-F037-4875-B54C-B9429951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1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B615-A63F-493E-ACC0-F6EBD80B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61859-F5E9-4062-9DC2-5AE4C548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7C199-DD73-4627-91DB-AF012FA3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993A9-2154-49C4-8D60-B593E901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396DD-29C9-4082-818E-CE282177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91E05-2FCB-46EF-8A56-FA68F1AF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0F1B6-7635-431D-A72A-C3E8CFF3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BFE8-93FC-49FF-8747-2D719591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6811-B80C-4EF3-AE2A-F0B5D8CE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044C6-F2A1-4669-8903-6895B5B4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8E57D-B683-416F-897E-A97BB3C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0A84D-E1FB-40B6-8515-DF4B4A2A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130A3-A562-44C3-94C9-F9E47462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4158-400B-4B0C-BF24-C91AFB6E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C8695-30EF-4F39-87DB-79847B936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91806-AA9A-4A1D-B6CC-2DE76D68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2E028-68C5-420B-8640-7006EBA1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98545-7A32-466D-8CE3-8E03B638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3A413-0644-4561-B153-C8804B73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79502-0507-4C5B-8AB2-20C7C1E2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4B90E-DEEA-4707-B780-B76BF64A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EA3D5-25A8-4B34-A313-BC2DA7FCF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0B88-14FC-49EC-A6D0-13B02CBCF93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8A32A-EEF9-433C-83BB-B60B93595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1497-7C11-46FC-B010-72E901074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55C7-4A54-4D12-BCAA-97269F8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A13AE-5E95-48DF-9988-F7488702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049BC-0E5E-4F2C-829A-25CAC229C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1BAB7-01C4-4DCC-8606-A8650A2C8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3CD5-9EAE-4502-AFA5-7A56394A3917}" type="datetimeFigureOut">
              <a:rPr lang="en-MY" smtClean="0"/>
              <a:t>12/1/2021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CF5B9-C711-49B0-A582-2DB223A15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F79C-228C-4B89-945D-A7E0D8892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0CBC-AA45-428A-99F3-EA8098755A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349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allscometumblingdown.wordpress.com/2013/04/24/news-iass-academics-showcase-new-approaches-to-using-social-media-for-research-teaching-learn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ocial-media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roll.com/2013/08/01/20-potential-technological-advances-in-the-future-of-medicine-part-i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enscourses.com/tc1019fall2016/syndicated/how-to-do-software-ethically-and-dont-die-try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yberlaw.stanford.edu/events/privacy-and-civil-liberties-post-snowden-er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utomoblog.net/2016/10/31/getting-madd-means-protecting-loved-ones/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s://tekhdecoded.com/social-media-marketing-trends-to-watch-out-for-in-2020/" TargetMode="External"/><Relationship Id="rId4" Type="http://schemas.microsoft.com/office/2007/relationships/hdphoto" Target="../media/hdphoto1.wdp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analysis-b-2-c-social-media-communication-german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elviderechiropractic.com/events/thank-you-for-helping-us-play-santa-salvation-army-annual-2009-angel-tree-toy-driv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209BB7C-A999-40FA-9EBA-524729A2D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562" r="6846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B6D74-20FF-4836-9632-A3DA06B2E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45" y="742198"/>
            <a:ext cx="5605555" cy="20104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AMALAN ETIKA</a:t>
            </a:r>
            <a:b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SEMASA MENGGUNAKAN</a:t>
            </a:r>
            <a:b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MEDIA SOSIAL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A89431-C452-4D24-8693-625BD08B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416" y="2752627"/>
            <a:ext cx="4050132" cy="3403076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l"/>
            <a:r>
              <a:rPr lang="en-US" sz="1100" dirty="0" err="1">
                <a:solidFill>
                  <a:schemeClr val="bg1"/>
                </a:solidFill>
              </a:rPr>
              <a:t>Disediakan</a:t>
            </a:r>
            <a:r>
              <a:rPr lang="en-US" sz="1100" dirty="0">
                <a:solidFill>
                  <a:schemeClr val="bg1"/>
                </a:solidFill>
              </a:rPr>
              <a:t> oleh Group 3:</a:t>
            </a:r>
          </a:p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effectLst/>
              </a:rPr>
              <a:t>Hanis</a:t>
            </a:r>
            <a:r>
              <a:rPr lang="en-US" sz="1100" dirty="0">
                <a:solidFill>
                  <a:schemeClr val="bg1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/>
                </a:solidFill>
                <a:effectLst/>
              </a:rPr>
              <a:t>Rafiqah</a:t>
            </a:r>
            <a:r>
              <a:rPr lang="en-US" sz="1100" dirty="0">
                <a:solidFill>
                  <a:schemeClr val="bg1"/>
                </a:solidFill>
                <a:effectLst/>
              </a:rPr>
              <a:t> Bt. Hisham </a:t>
            </a:r>
            <a:r>
              <a:rPr lang="en-US" sz="1100" dirty="0" err="1">
                <a:solidFill>
                  <a:schemeClr val="bg1"/>
                </a:solidFill>
                <a:effectLst/>
              </a:rPr>
              <a:t>Razuli</a:t>
            </a:r>
            <a:r>
              <a:rPr lang="en-US" sz="1100" dirty="0">
                <a:solidFill>
                  <a:schemeClr val="bg1"/>
                </a:solidFill>
                <a:effectLst/>
              </a:rPr>
              <a:t>  (A20EC0041)</a:t>
            </a:r>
          </a:p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effectLst/>
              </a:rPr>
              <a:t>Nur </a:t>
            </a:r>
            <a:r>
              <a:rPr lang="en-US" sz="1100" dirty="0" err="1">
                <a:solidFill>
                  <a:schemeClr val="bg1"/>
                </a:solidFill>
                <a:effectLst/>
              </a:rPr>
              <a:t>Haznirah</a:t>
            </a:r>
            <a:r>
              <a:rPr lang="en-US" sz="1100" dirty="0">
                <a:solidFill>
                  <a:schemeClr val="bg1"/>
                </a:solidFill>
                <a:effectLst/>
              </a:rPr>
              <a:t> Bt. </a:t>
            </a:r>
            <a:r>
              <a:rPr lang="en-US" sz="1100" dirty="0" err="1">
                <a:solidFill>
                  <a:schemeClr val="bg1"/>
                </a:solidFill>
                <a:effectLst/>
              </a:rPr>
              <a:t>Hazman</a:t>
            </a:r>
            <a:r>
              <a:rPr lang="en-US" sz="1100" dirty="0">
                <a:solidFill>
                  <a:schemeClr val="bg1"/>
                </a:solidFill>
                <a:effectLst/>
              </a:rPr>
              <a:t> (A20EC0114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  <a:endParaRPr lang="en-US" sz="1100" dirty="0">
              <a:solidFill>
                <a:schemeClr val="bg1"/>
              </a:solidFill>
              <a:effectLst/>
            </a:endParaRPr>
          </a:p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effectLst/>
              </a:rPr>
              <a:t>Erica Desirae Mauritius (A20EC0032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  <a:endParaRPr lang="en-US" sz="1100" dirty="0">
              <a:solidFill>
                <a:schemeClr val="bg1"/>
              </a:solidFill>
              <a:effectLst/>
            </a:endParaRPr>
          </a:p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effectLst/>
              </a:rPr>
              <a:t>Navinthra</a:t>
            </a:r>
            <a:r>
              <a:rPr lang="en-US" sz="1100" dirty="0">
                <a:solidFill>
                  <a:schemeClr val="bg1"/>
                </a:solidFill>
                <a:effectLst/>
              </a:rPr>
              <a:t> Rao A/L </a:t>
            </a:r>
            <a:r>
              <a:rPr lang="en-US" sz="1100" dirty="0" err="1">
                <a:solidFill>
                  <a:schemeClr val="bg1"/>
                </a:solidFill>
                <a:effectLst/>
              </a:rPr>
              <a:t>VenkataKumar</a:t>
            </a:r>
            <a:r>
              <a:rPr lang="en-US" sz="1100" dirty="0">
                <a:solidFill>
                  <a:schemeClr val="bg1"/>
                </a:solidFill>
                <a:effectLst/>
              </a:rPr>
              <a:t> (A20EC0104)</a:t>
            </a:r>
          </a:p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effectLst/>
              </a:rPr>
              <a:t>Phang</a:t>
            </a:r>
            <a:r>
              <a:rPr lang="en-US" sz="1100" dirty="0">
                <a:solidFill>
                  <a:schemeClr val="bg1"/>
                </a:solidFill>
                <a:effectLst/>
              </a:rPr>
              <a:t> Cheng Yi (A20EC0131)</a:t>
            </a:r>
          </a:p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CEFC9-E7BA-4C6B-A89C-1FCEEDE75A49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allscometumblingdown.wordpress.com/2013/04/24/news-iass-academics-showcase-new-approaches-to-using-social-media-for-research-teaching-learn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55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7976-4E20-4B40-BD52-C84F7738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MY" dirty="0"/>
              <a:t>PENGENALAN</a:t>
            </a: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92A7D-B3DC-4EFC-85F2-4BE9F084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MY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~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Menurut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Kamus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Dewan Bahasa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Edisi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keempat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media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bermaksud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alat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atau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pengantara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komunikasi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ataupun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perhubungan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seperti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telefon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pintar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manakala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sosial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bermaksud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segala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hal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berkaitan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kemasyarakatan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~Andreas Kaplan and Michael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Haenlein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sebagai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sebuah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kelompok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aplikasi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berasaskan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internet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membangun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atas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dasar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ideologi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teknologi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Web 2.0 dan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memungkinkan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penciptaan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pertukaran</a:t>
            </a:r>
            <a:r>
              <a:rPr lang="en-US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‘user-generated content’.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785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F43512-CBDD-4641-B956-364F222E8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85" r="8514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3267-22C1-4ACF-A3AB-A63CBD27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6" y="529023"/>
            <a:ext cx="6387102" cy="1325563"/>
          </a:xfrm>
        </p:spPr>
        <p:txBody>
          <a:bodyPr>
            <a:normAutofit/>
          </a:bodyPr>
          <a:lstStyle/>
          <a:p>
            <a:r>
              <a:rPr lang="en-MY" dirty="0"/>
              <a:t>Kajian Digital 2020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DF1549-855C-4F73-9518-E75E05AB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86" y="2206341"/>
            <a:ext cx="6382657" cy="3181684"/>
          </a:xfrm>
        </p:spPr>
        <p:txBody>
          <a:bodyPr anchor="t">
            <a:norm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erdapat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daripada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separuh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dunia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media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sosial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dan 4.57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bilion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orang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seluruh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dunia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internet </a:t>
            </a:r>
          </a:p>
          <a:p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ntara 346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juta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orang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daripada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4.57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bilion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orang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pengguna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baru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dua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belas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bulan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terakhir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Salah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dominan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mendorong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peningkatan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pesat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ialah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pandemik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Corona Virus. </a:t>
            </a:r>
            <a:endParaRPr lang="en-US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Businessman text messaging">
            <a:extLst>
              <a:ext uri="{FF2B5EF4-FFF2-40B4-BE49-F238E27FC236}">
                <a16:creationId xmlns:a16="http://schemas.microsoft.com/office/drawing/2014/main" id="{AE82975F-2FCE-4981-9103-C3D923526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r="3272" b="1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57292-007D-44E7-9D3B-B6159D69D6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471" r="12209" b="-5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962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ed and black speedometer&#10;&#10;Description automatically generated with low confidence">
            <a:extLst>
              <a:ext uri="{FF2B5EF4-FFF2-40B4-BE49-F238E27FC236}">
                <a16:creationId xmlns:a16="http://schemas.microsoft.com/office/drawing/2014/main" id="{C062CD4D-7AE8-437A-81BC-C0D5397FE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4756"/>
          <a:stretch/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3B32C-813B-4C8F-868B-6D488CB63CA2}"/>
              </a:ext>
            </a:extLst>
          </p:cNvPr>
          <p:cNvSpPr txBox="1"/>
          <p:nvPr/>
        </p:nvSpPr>
        <p:spPr>
          <a:xfrm>
            <a:off x="7191620" y="5471638"/>
            <a:ext cx="466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effectLst/>
                <a:latin typeface="Bodoni MT Black" panose="02070A03080606020203" pitchFamily="18" charset="0"/>
                <a:ea typeface="DengXian" panose="02010600030101010101" pitchFamily="2" charset="-122"/>
              </a:rPr>
              <a:t>Namun</a:t>
            </a:r>
            <a:r>
              <a:rPr lang="en-US" sz="2400" dirty="0">
                <a:effectLst/>
                <a:latin typeface="Bodoni MT Black" panose="02070A03080606020203" pitchFamily="18" charset="0"/>
                <a:ea typeface="DengXia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Bodoni MT Black" panose="02070A03080606020203" pitchFamily="18" charset="0"/>
                <a:ea typeface="DengXian" panose="02010600030101010101" pitchFamily="2" charset="-122"/>
              </a:rPr>
              <a:t>demikian</a:t>
            </a:r>
            <a:r>
              <a:rPr lang="en-US" sz="2400" dirty="0">
                <a:latin typeface="Bodoni MT Black" panose="02070A03080606020203" pitchFamily="18" charset="0"/>
                <a:ea typeface="DengXian" panose="02010600030101010101" pitchFamily="2" charset="-122"/>
              </a:rPr>
              <a:t>……</a:t>
            </a:r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2D7EF-C37F-4EC0-ABD5-4DB023A75D9C}"/>
              </a:ext>
            </a:extLst>
          </p:cNvPr>
          <p:cNvSpPr txBox="1"/>
          <p:nvPr/>
        </p:nvSpPr>
        <p:spPr>
          <a:xfrm>
            <a:off x="838200" y="4317476"/>
            <a:ext cx="446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piawaian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berasaskan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betul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salah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kewajipan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media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panduan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14895214-9182-4BC3-8ED8-382FF50BD3F3}"/>
              </a:ext>
            </a:extLst>
          </p:cNvPr>
          <p:cNvSpPr/>
          <p:nvPr/>
        </p:nvSpPr>
        <p:spPr>
          <a:xfrm>
            <a:off x="483347" y="258119"/>
            <a:ext cx="5500835" cy="145233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FAKTOR-FAKTOR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D8251C-915E-4685-9C1F-E5EBAB16F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754402"/>
              </p:ext>
            </p:extLst>
          </p:nvPr>
        </p:nvGraphicFramePr>
        <p:xfrm>
          <a:off x="566630" y="1910263"/>
          <a:ext cx="10312234" cy="467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83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0511-67EF-4768-96B9-1CBFD9AD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709DAF-B7F2-4702-B8A8-21C9B0449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654" y="34687"/>
            <a:ext cx="12191999" cy="6823313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AAAA9554-C09F-4F19-8DA6-D50C99E0D309}"/>
              </a:ext>
            </a:extLst>
          </p:cNvPr>
          <p:cNvSpPr/>
          <p:nvPr/>
        </p:nvSpPr>
        <p:spPr>
          <a:xfrm>
            <a:off x="262304" y="137079"/>
            <a:ext cx="3824654" cy="120869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KESAN</a:t>
            </a: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D9DC1-C8E8-4709-9FF2-7970D2E0EA88}"/>
              </a:ext>
            </a:extLst>
          </p:cNvPr>
          <p:cNvSpPr/>
          <p:nvPr/>
        </p:nvSpPr>
        <p:spPr>
          <a:xfrm>
            <a:off x="1875692" y="1520876"/>
            <a:ext cx="8440616" cy="747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KESAN NEGATIF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219834A-5698-4E89-9671-88C75DA0D5DB}"/>
              </a:ext>
            </a:extLst>
          </p:cNvPr>
          <p:cNvSpPr/>
          <p:nvPr/>
        </p:nvSpPr>
        <p:spPr>
          <a:xfrm>
            <a:off x="2576145" y="2809597"/>
            <a:ext cx="7740161" cy="56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Peningkatan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penggunaan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D7F54F-CFD6-4EC4-B466-3DCC3F2A335B}"/>
              </a:ext>
            </a:extLst>
          </p:cNvPr>
          <p:cNvSpPr/>
          <p:nvPr/>
        </p:nvSpPr>
        <p:spPr>
          <a:xfrm>
            <a:off x="2576145" y="3575724"/>
            <a:ext cx="7740159" cy="56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siber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A72499-2696-4763-B564-5F83462A1AF5}"/>
              </a:ext>
            </a:extLst>
          </p:cNvPr>
          <p:cNvSpPr/>
          <p:nvPr/>
        </p:nvSpPr>
        <p:spPr>
          <a:xfrm>
            <a:off x="2576146" y="4413524"/>
            <a:ext cx="7740160" cy="56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Bersendirian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366A5A-2DAD-4885-A699-D5BEAE5CDB68}"/>
              </a:ext>
            </a:extLst>
          </p:cNvPr>
          <p:cNvSpPr/>
          <p:nvPr/>
        </p:nvSpPr>
        <p:spPr>
          <a:xfrm>
            <a:off x="2576146" y="5310395"/>
            <a:ext cx="7740158" cy="56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Kekurangan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8232C1-9E9A-4B29-B691-2ECE40FC4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1" b="95893" l="9961" r="89996">
                        <a14:foregroundMark x1="58017" y1="17824" x2="58017" y2="17824"/>
                        <a14:foregroundMark x1="54172" y1="6291" x2="54172" y2="6291"/>
                        <a14:foregroundMark x1="54696" y1="79598" x2="54696" y2="79598"/>
                        <a14:foregroundMark x1="50852" y1="81389" x2="50852" y2="81389"/>
                        <a14:foregroundMark x1="45478" y1="80253" x2="64439" y2="80384"/>
                        <a14:foregroundMark x1="64439" y1="80384" x2="66099" y2="81651"/>
                        <a14:foregroundMark x1="59939" y1="77676" x2="55439" y2="83705"/>
                        <a14:foregroundMark x1="55439" y1="83705" x2="56225" y2="83093"/>
                        <a14:foregroundMark x1="48536" y1="77676" x2="45740" y2="76933"/>
                        <a14:foregroundMark x1="41765" y1="76147" x2="41765" y2="76147"/>
                        <a14:foregroundMark x1="39581" y1="81913" x2="39581" y2="82700"/>
                        <a14:foregroundMark x1="39581" y1="80778" x2="40280" y2="88292"/>
                        <a14:foregroundMark x1="40280" y1="88292" x2="43906" y2="94495"/>
                        <a14:foregroundMark x1="43906" y1="94495" x2="56750" y2="95893"/>
                        <a14:backgroundMark x1="28528" y1="24115" x2="28528" y2="24115"/>
                        <a14:backgroundMark x1="42246" y1="4500" x2="42246" y2="4500"/>
                        <a14:backgroundMark x1="57405" y1="2840" x2="57405" y2="2840"/>
                      </a14:backgroundRemoval>
                    </a14:imgEffect>
                  </a14:imgLayer>
                </a14:imgProps>
              </a:ext>
            </a:extLst>
          </a:blip>
          <a:srcRect l="37222" t="3333" r="30983" b="65257"/>
          <a:stretch/>
        </p:blipFill>
        <p:spPr>
          <a:xfrm>
            <a:off x="1998319" y="2850807"/>
            <a:ext cx="352624" cy="3483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680CA0-4C33-4D2D-9445-656CA8F0E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1" b="95893" l="9961" r="89996">
                        <a14:foregroundMark x1="58017" y1="17824" x2="58017" y2="17824"/>
                        <a14:foregroundMark x1="54172" y1="6291" x2="54172" y2="6291"/>
                        <a14:foregroundMark x1="54696" y1="79598" x2="54696" y2="79598"/>
                        <a14:foregroundMark x1="50852" y1="81389" x2="50852" y2="81389"/>
                        <a14:foregroundMark x1="45478" y1="80253" x2="64439" y2="80384"/>
                        <a14:foregroundMark x1="64439" y1="80384" x2="66099" y2="81651"/>
                        <a14:foregroundMark x1="59939" y1="77676" x2="55439" y2="83705"/>
                        <a14:foregroundMark x1="55439" y1="83705" x2="56225" y2="83093"/>
                        <a14:foregroundMark x1="48536" y1="77676" x2="45740" y2="76933"/>
                        <a14:foregroundMark x1="41765" y1="76147" x2="41765" y2="76147"/>
                        <a14:foregroundMark x1="39581" y1="81913" x2="39581" y2="82700"/>
                        <a14:foregroundMark x1="39581" y1="80778" x2="40280" y2="88292"/>
                        <a14:foregroundMark x1="40280" y1="88292" x2="43906" y2="94495"/>
                        <a14:foregroundMark x1="43906" y1="94495" x2="56750" y2="95893"/>
                        <a14:backgroundMark x1="28528" y1="24115" x2="28528" y2="24115"/>
                        <a14:backgroundMark x1="42246" y1="4500" x2="42246" y2="4500"/>
                        <a14:backgroundMark x1="57405" y1="2840" x2="57405" y2="2840"/>
                      </a14:backgroundRemoval>
                    </a14:imgEffect>
                  </a14:imgLayer>
                </a14:imgProps>
              </a:ext>
            </a:extLst>
          </a:blip>
          <a:srcRect l="35043" t="35066" r="30726" b="30959"/>
          <a:stretch/>
        </p:blipFill>
        <p:spPr>
          <a:xfrm>
            <a:off x="1969037" y="3675160"/>
            <a:ext cx="373621" cy="3708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931FD9-6704-486E-82C2-DA143575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1" b="95893" l="9961" r="89996">
                        <a14:foregroundMark x1="58017" y1="17824" x2="58017" y2="17824"/>
                        <a14:foregroundMark x1="54172" y1="6291" x2="54172" y2="6291"/>
                        <a14:foregroundMark x1="54696" y1="79598" x2="54696" y2="79598"/>
                        <a14:foregroundMark x1="50852" y1="81389" x2="50852" y2="81389"/>
                        <a14:foregroundMark x1="45478" y1="80253" x2="64439" y2="80384"/>
                        <a14:foregroundMark x1="64439" y1="80384" x2="66099" y2="81651"/>
                        <a14:foregroundMark x1="59939" y1="77676" x2="55439" y2="83705"/>
                        <a14:foregroundMark x1="55439" y1="83705" x2="56225" y2="83093"/>
                        <a14:foregroundMark x1="48536" y1="77676" x2="45740" y2="76933"/>
                        <a14:foregroundMark x1="41765" y1="76147" x2="41765" y2="76147"/>
                        <a14:foregroundMark x1="39581" y1="81913" x2="39581" y2="82700"/>
                        <a14:foregroundMark x1="39581" y1="80778" x2="40280" y2="88292"/>
                        <a14:foregroundMark x1="40280" y1="88292" x2="43906" y2="94495"/>
                        <a14:foregroundMark x1="43906" y1="94495" x2="56750" y2="95893"/>
                        <a14:backgroundMark x1="28528" y1="24115" x2="28528" y2="24115"/>
                        <a14:backgroundMark x1="42246" y1="4500" x2="42246" y2="4500"/>
                        <a14:backgroundMark x1="57405" y1="2840" x2="57405" y2="2840"/>
                      </a14:backgroundRemoval>
                    </a14:imgEffect>
                  </a14:imgLayer>
                </a14:imgProps>
              </a:ext>
            </a:extLst>
          </a:blip>
          <a:srcRect l="35597" t="67564" r="31710"/>
          <a:stretch/>
        </p:blipFill>
        <p:spPr>
          <a:xfrm>
            <a:off x="1929115" y="4493221"/>
            <a:ext cx="413543" cy="410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5DA6FA-81C8-44C1-8EB6-5717947A6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1" b="95893" l="9961" r="89996">
                        <a14:foregroundMark x1="58017" y1="17824" x2="58017" y2="17824"/>
                        <a14:foregroundMark x1="54172" y1="6291" x2="54172" y2="6291"/>
                        <a14:foregroundMark x1="54696" y1="79598" x2="54696" y2="79598"/>
                        <a14:foregroundMark x1="50852" y1="81389" x2="50852" y2="81389"/>
                        <a14:foregroundMark x1="45478" y1="80253" x2="64439" y2="80384"/>
                        <a14:foregroundMark x1="64439" y1="80384" x2="66099" y2="81651"/>
                        <a14:foregroundMark x1="59939" y1="77676" x2="55439" y2="83705"/>
                        <a14:foregroundMark x1="55439" y1="83705" x2="56225" y2="83093"/>
                        <a14:foregroundMark x1="48536" y1="77676" x2="45740" y2="76933"/>
                        <a14:foregroundMark x1="41765" y1="76147" x2="41765" y2="76147"/>
                        <a14:foregroundMark x1="39581" y1="81913" x2="39581" y2="82700"/>
                        <a14:foregroundMark x1="39581" y1="80778" x2="40280" y2="88292"/>
                        <a14:foregroundMark x1="40280" y1="88292" x2="43906" y2="94495"/>
                        <a14:foregroundMark x1="43906" y1="94495" x2="56750" y2="95893"/>
                        <a14:backgroundMark x1="28528" y1="24115" x2="28528" y2="24115"/>
                        <a14:backgroundMark x1="42246" y1="4500" x2="42246" y2="4500"/>
                        <a14:backgroundMark x1="57405" y1="2840" x2="57405" y2="2840"/>
                      </a14:backgroundRemoval>
                    </a14:imgEffect>
                  </a14:imgLayer>
                </a14:imgProps>
              </a:ext>
            </a:extLst>
          </a:blip>
          <a:srcRect l="35043" t="35066" r="30726" b="30959"/>
          <a:stretch/>
        </p:blipFill>
        <p:spPr>
          <a:xfrm>
            <a:off x="1929115" y="5409831"/>
            <a:ext cx="373621" cy="370823"/>
          </a:xfrm>
          <a:prstGeom prst="rect">
            <a:avLst/>
          </a:prstGeom>
        </p:spPr>
      </p:pic>
      <p:pic>
        <p:nvPicPr>
          <p:cNvPr id="5" name="Picture 4" descr="A person covering his face with his hands&#10;&#10;Description automatically generated with medium confidence">
            <a:extLst>
              <a:ext uri="{FF2B5EF4-FFF2-40B4-BE49-F238E27FC236}">
                <a16:creationId xmlns:a16="http://schemas.microsoft.com/office/drawing/2014/main" id="{B7E2E999-C25B-4FF7-B81C-840527AE3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06396" y="-3622"/>
            <a:ext cx="2285604" cy="152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sky, sign&#10;&#10;Description automatically generated">
            <a:extLst>
              <a:ext uri="{FF2B5EF4-FFF2-40B4-BE49-F238E27FC236}">
                <a16:creationId xmlns:a16="http://schemas.microsoft.com/office/drawing/2014/main" id="{4500BEA2-65B4-4AD7-A3C4-02D33390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72590" y="5175676"/>
            <a:ext cx="2041627" cy="132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2FB56C-C032-401D-812A-57F0BBA9BD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742313" y="5068945"/>
            <a:ext cx="2362200" cy="140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443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B9DFE65-9B7A-4B7B-A0B1-94DC34637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7234" y="783361"/>
            <a:ext cx="4385196" cy="260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C4CA734-CD44-4AD4-903B-1B9FC881FB8D}"/>
              </a:ext>
            </a:extLst>
          </p:cNvPr>
          <p:cNvSpPr/>
          <p:nvPr/>
        </p:nvSpPr>
        <p:spPr>
          <a:xfrm>
            <a:off x="132522" y="0"/>
            <a:ext cx="3763618" cy="1318591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menggunakan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media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sosial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792F365-13C2-4723-836B-CCAFE05B157A}"/>
              </a:ext>
            </a:extLst>
          </p:cNvPr>
          <p:cNvCxnSpPr>
            <a:cxnSpLocks/>
          </p:cNvCxnSpPr>
          <p:nvPr/>
        </p:nvCxnSpPr>
        <p:spPr>
          <a:xfrm>
            <a:off x="463826" y="1510745"/>
            <a:ext cx="821635" cy="2252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4F03D8-5813-4A0B-81EF-FCACC0B82FD4}"/>
              </a:ext>
            </a:extLst>
          </p:cNvPr>
          <p:cNvCxnSpPr>
            <a:cxnSpLocks/>
          </p:cNvCxnSpPr>
          <p:nvPr/>
        </p:nvCxnSpPr>
        <p:spPr>
          <a:xfrm>
            <a:off x="463826" y="1318591"/>
            <a:ext cx="0" cy="198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AF4850-1D45-48D0-910F-A122980FC8D4}"/>
              </a:ext>
            </a:extLst>
          </p:cNvPr>
          <p:cNvSpPr/>
          <p:nvPr/>
        </p:nvSpPr>
        <p:spPr>
          <a:xfrm>
            <a:off x="1285461" y="1464358"/>
            <a:ext cx="5830956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Boleh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berhubung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keluarga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melalui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403F4E4-0479-4F23-BEBA-467590FF5CCC}"/>
              </a:ext>
            </a:extLst>
          </p:cNvPr>
          <p:cNvCxnSpPr>
            <a:cxnSpLocks/>
          </p:cNvCxnSpPr>
          <p:nvPr/>
        </p:nvCxnSpPr>
        <p:spPr>
          <a:xfrm>
            <a:off x="874643" y="6066186"/>
            <a:ext cx="410818" cy="2054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D9BB2C-1CC3-476D-B9BF-A6A2FEBB226D}"/>
              </a:ext>
            </a:extLst>
          </p:cNvPr>
          <p:cNvCxnSpPr>
            <a:cxnSpLocks/>
          </p:cNvCxnSpPr>
          <p:nvPr/>
        </p:nvCxnSpPr>
        <p:spPr>
          <a:xfrm flipV="1">
            <a:off x="874643" y="1736035"/>
            <a:ext cx="0" cy="4320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1B39BD-7E12-492D-8811-23A33D303179}"/>
              </a:ext>
            </a:extLst>
          </p:cNvPr>
          <p:cNvSpPr/>
          <p:nvPr/>
        </p:nvSpPr>
        <p:spPr>
          <a:xfrm>
            <a:off x="1285461" y="2378759"/>
            <a:ext cx="5830956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ii)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Mepunyai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peluang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melibatkan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amalan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sivik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seperti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kesedaran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sosial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memberikan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peluang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medium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perniagaan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kecil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529682C-AAC0-44F4-A778-029AA6C570C9}"/>
              </a:ext>
            </a:extLst>
          </p:cNvPr>
          <p:cNvSpPr/>
          <p:nvPr/>
        </p:nvSpPr>
        <p:spPr>
          <a:xfrm>
            <a:off x="1272209" y="3392553"/>
            <a:ext cx="5830956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iii)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Membenarkan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masyarakat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melihat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masalah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sosial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etika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persekitaran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politik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lebih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teliti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maksimum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EEA78-EF26-4478-B3B4-15ECC2F85475}"/>
              </a:ext>
            </a:extLst>
          </p:cNvPr>
          <p:cNvSpPr/>
          <p:nvPr/>
        </p:nvSpPr>
        <p:spPr>
          <a:xfrm>
            <a:off x="1272209" y="4379849"/>
            <a:ext cx="5830956" cy="9143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iv)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Menurut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sektor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ekonomi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media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sosial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digunakan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untuk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berniaga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menawarkan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produk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dan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membina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pendapatan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serta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berhubung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dengan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pelanggan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melalui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platform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seperti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Shopee, Flipkart.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66919A-A0A6-44C9-A67E-D61BA006491B}"/>
              </a:ext>
            </a:extLst>
          </p:cNvPr>
          <p:cNvSpPr/>
          <p:nvPr/>
        </p:nvSpPr>
        <p:spPr>
          <a:xfrm>
            <a:off x="1272209" y="5519543"/>
            <a:ext cx="5830956" cy="11595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Mempunyai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pengaruh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pengambilan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pekerja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Sebagai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contoh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Linkedln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merupakan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platform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sesiapa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ingin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menonjol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profesion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mereka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ditawarkan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kerja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daripada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majikan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BE24A82-DD89-4274-8006-FEC047B6D5C5}"/>
              </a:ext>
            </a:extLst>
          </p:cNvPr>
          <p:cNvCxnSpPr>
            <a:cxnSpLocks/>
          </p:cNvCxnSpPr>
          <p:nvPr/>
        </p:nvCxnSpPr>
        <p:spPr>
          <a:xfrm>
            <a:off x="874643" y="3578088"/>
            <a:ext cx="410818" cy="2054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B9BDD8F-C043-4939-B18A-1E704614BF36}"/>
              </a:ext>
            </a:extLst>
          </p:cNvPr>
          <p:cNvCxnSpPr>
            <a:cxnSpLocks/>
          </p:cNvCxnSpPr>
          <p:nvPr/>
        </p:nvCxnSpPr>
        <p:spPr>
          <a:xfrm>
            <a:off x="874643" y="4628322"/>
            <a:ext cx="410818" cy="2054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9A006314-C805-40F8-AA53-F7EF4A7701C0}"/>
              </a:ext>
            </a:extLst>
          </p:cNvPr>
          <p:cNvCxnSpPr>
            <a:cxnSpLocks/>
          </p:cNvCxnSpPr>
          <p:nvPr/>
        </p:nvCxnSpPr>
        <p:spPr>
          <a:xfrm>
            <a:off x="1027043" y="2438392"/>
            <a:ext cx="410818" cy="2054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8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8E7ECEA-64E3-43F2-8F25-C71BC4A41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9"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2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FB42F40-BC2F-4A4D-8371-B01B13B596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MY" sz="4600">
                <a:latin typeface="Arial Black" panose="020B0A04020102020204" pitchFamily="34" charset="0"/>
              </a:rPr>
              <a:t>Sekian, terima kasih!</a:t>
            </a:r>
            <a:endParaRPr lang="en-US" sz="4600">
              <a:latin typeface="Arial Black" panose="020B0A04020102020204" pitchFamily="34" charset="0"/>
            </a:endParaRPr>
          </a:p>
        </p:txBody>
      </p:sp>
      <p:cxnSp>
        <p:nvCxnSpPr>
          <p:cNvPr id="42" name="Straight Connector 34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50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1F3"/>
      </a:lt2>
      <a:accent1>
        <a:srgbClr val="B89F21"/>
      </a:accent1>
      <a:accent2>
        <a:srgbClr val="D56717"/>
      </a:accent2>
      <a:accent3>
        <a:srgbClr val="E72A29"/>
      </a:accent3>
      <a:accent4>
        <a:srgbClr val="D51766"/>
      </a:accent4>
      <a:accent5>
        <a:srgbClr val="E729C6"/>
      </a:accent5>
      <a:accent6>
        <a:srgbClr val="A617D5"/>
      </a:accent6>
      <a:hlink>
        <a:srgbClr val="5265C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574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Aharoni</vt:lpstr>
      <vt:lpstr>Arial</vt:lpstr>
      <vt:lpstr>Arial Black</vt:lpstr>
      <vt:lpstr>Bahnschrift Light</vt:lpstr>
      <vt:lpstr>Bodoni MT Black</vt:lpstr>
      <vt:lpstr>Calibri</vt:lpstr>
      <vt:lpstr>Calibri Light</vt:lpstr>
      <vt:lpstr>Century Gothic</vt:lpstr>
      <vt:lpstr>Elephant</vt:lpstr>
      <vt:lpstr>Times New Roman</vt:lpstr>
      <vt:lpstr>Wingdings</vt:lpstr>
      <vt:lpstr>Office Theme</vt:lpstr>
      <vt:lpstr>1_Office Theme</vt:lpstr>
      <vt:lpstr>BrushVTI</vt:lpstr>
      <vt:lpstr>AMALAN ETIKA  SEMASA MENGGUNAKAN  MEDIA SOSIAL </vt:lpstr>
      <vt:lpstr>PENGENALAN</vt:lpstr>
      <vt:lpstr>Kajian Digital 2020</vt:lpstr>
      <vt:lpstr>PowerPoint Presentation</vt:lpstr>
      <vt:lpstr>PowerPoint Presentation</vt:lpstr>
      <vt:lpstr>PowerPoint Presentation</vt:lpstr>
      <vt:lpstr>PowerPoint Presentation</vt:lpstr>
      <vt:lpstr>Sekian, 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AMALAN ETIKA  SEMASA MENGGUNAKAN  MEDIA SOSIAL</dc:title>
  <dc:creator>PHANG CHENG YI A20EC0131</dc:creator>
  <cp:lastModifiedBy>Hanis Hisham</cp:lastModifiedBy>
  <cp:revision>2</cp:revision>
  <dcterms:created xsi:type="dcterms:W3CDTF">2021-01-12T15:30:48Z</dcterms:created>
  <dcterms:modified xsi:type="dcterms:W3CDTF">2021-01-12T15:51:27Z</dcterms:modified>
</cp:coreProperties>
</file>