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62" r:id="rId5"/>
    <p:sldId id="258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MY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46E99F-0F07-4C4B-9313-86E734F8AA59}" type="datetimeFigureOut">
              <a:rPr lang="en-MY" smtClean="0"/>
              <a:pPr/>
              <a:t>12/12/2012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843638-A203-436B-8791-B129AA7EFD5A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SKAA 1213</a:t>
            </a:r>
            <a:br>
              <a:rPr lang="en-US" dirty="0" smtClean="0"/>
            </a:br>
            <a:r>
              <a:rPr lang="en-US" dirty="0" smtClean="0"/>
              <a:t>GROUP PROJECT : Catapult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400800" cy="2448272"/>
          </a:xfrm>
        </p:spPr>
        <p:txBody>
          <a:bodyPr>
            <a:normAutofit/>
          </a:bodyPr>
          <a:lstStyle/>
          <a:p>
            <a:r>
              <a:rPr lang="en-US" u="sng" dirty="0" smtClean="0"/>
              <a:t>Group 8</a:t>
            </a:r>
          </a:p>
          <a:p>
            <a:r>
              <a:rPr lang="en-US" dirty="0" smtClean="0"/>
              <a:t>Philip Ling C.H.</a:t>
            </a:r>
          </a:p>
          <a:p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Farhana</a:t>
            </a:r>
            <a:r>
              <a:rPr lang="en-US" dirty="0" smtClean="0"/>
              <a:t> </a:t>
            </a:r>
          </a:p>
          <a:p>
            <a:r>
              <a:rPr lang="en-US" dirty="0" smtClean="0"/>
              <a:t>Yvonne </a:t>
            </a:r>
            <a:r>
              <a:rPr lang="en-US" dirty="0" err="1" smtClean="0"/>
              <a:t>Pui</a:t>
            </a:r>
            <a:endParaRPr lang="en-US" dirty="0" smtClean="0"/>
          </a:p>
          <a:p>
            <a:r>
              <a:rPr lang="en-US" dirty="0" err="1" smtClean="0"/>
              <a:t>Ikmal</a:t>
            </a:r>
            <a:r>
              <a:rPr lang="en-US" dirty="0" smtClean="0"/>
              <a:t> </a:t>
            </a:r>
            <a:r>
              <a:rPr lang="en-US" dirty="0" err="1" smtClean="0"/>
              <a:t>Zulkifli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&amp; Justification</a:t>
            </a:r>
            <a:endParaRPr lang="en-MY" dirty="0"/>
          </a:p>
        </p:txBody>
      </p:sp>
      <p:pic>
        <p:nvPicPr>
          <p:cNvPr id="4" name="Content Placeholder 3" descr="IMG-20121210-WA000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803275" y="1657350"/>
            <a:ext cx="7772400" cy="4381500"/>
          </a:xfrm>
          <a:ln w="114300" cap="flat" cmpd="sng">
            <a:solidFill>
              <a:schemeClr val="tx1"/>
            </a:solidFill>
            <a:beve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MY" dirty="0" smtClean="0"/>
              <a:t> The </a:t>
            </a:r>
            <a:r>
              <a:rPr lang="en-MY" b="1" dirty="0" smtClean="0"/>
              <a:t>catapult</a:t>
            </a:r>
            <a:r>
              <a:rPr lang="en-MY" dirty="0" smtClean="0"/>
              <a:t>: the winched-down bucket that people normally think about when they hear the word </a:t>
            </a:r>
          </a:p>
          <a:p>
            <a:r>
              <a:rPr lang="en-MY" dirty="0" smtClean="0"/>
              <a:t>The design of our catapult is inspired by a war machine of ancient times called </a:t>
            </a:r>
            <a:r>
              <a:rPr lang="en-MY" i="1" dirty="0" smtClean="0"/>
              <a:t>‘</a:t>
            </a:r>
            <a:r>
              <a:rPr lang="en-MY" i="1" dirty="0" err="1" smtClean="0"/>
              <a:t>Mangonel</a:t>
            </a:r>
            <a:r>
              <a:rPr lang="en-MY" i="1" dirty="0" smtClean="0"/>
              <a:t>’, </a:t>
            </a:r>
            <a:r>
              <a:rPr lang="en-MY" dirty="0" smtClean="0"/>
              <a:t>which uses tension as the launching force</a:t>
            </a:r>
          </a:p>
          <a:p>
            <a:r>
              <a:rPr lang="en-US" dirty="0" smtClean="0"/>
              <a:t>The design is simple, effective and </a:t>
            </a:r>
            <a:r>
              <a:rPr lang="en-US" dirty="0" smtClean="0"/>
              <a:t>competition-</a:t>
            </a:r>
            <a:r>
              <a:rPr lang="en-US" dirty="0" smtClean="0"/>
              <a:t>winning material.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4" name="Content Placeholder 3" descr="IMG-20121210-WA000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03275" y="1657350"/>
            <a:ext cx="7772400" cy="4381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Material Used</a:t>
            </a:r>
            <a:endParaRPr lang="en-MY" dirty="0"/>
          </a:p>
        </p:txBody>
      </p:sp>
      <p:pic>
        <p:nvPicPr>
          <p:cNvPr id="4" name="Content Placeholder 3" descr="IMG-20121210-WA000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03275" y="1657350"/>
            <a:ext cx="7772400" cy="4381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few wooden chopsticks</a:t>
            </a:r>
          </a:p>
          <a:p>
            <a:r>
              <a:rPr lang="en-US" dirty="0" smtClean="0"/>
              <a:t>One wooden flag pole</a:t>
            </a:r>
          </a:p>
          <a:p>
            <a:r>
              <a:rPr lang="en-US" dirty="0" smtClean="0"/>
              <a:t>A number of rubber band</a:t>
            </a:r>
          </a:p>
          <a:p>
            <a:r>
              <a:rPr lang="en-US" dirty="0" smtClean="0"/>
              <a:t>Somebody’s mineral bottle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joy cherished</a:t>
            </a:r>
            <a:endParaRPr lang="en-MY" dirty="0"/>
          </a:p>
        </p:txBody>
      </p:sp>
      <p:pic>
        <p:nvPicPr>
          <p:cNvPr id="9" name="Content Placeholder 8" descr="IMG-20121207-WA000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916832"/>
            <a:ext cx="2534397" cy="4495800"/>
          </a:xfrm>
        </p:spPr>
      </p:pic>
      <p:pic>
        <p:nvPicPr>
          <p:cNvPr id="10" name="Picture 9" descr="IMG-20121207-WA0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2492896"/>
            <a:ext cx="5802239" cy="3270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4" name="Content Placeholder 3" descr="IMG-20121207-WA000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132856"/>
            <a:ext cx="7772400" cy="4381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125</TotalTime>
  <Words>39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SKAA 1213 GROUP PROJECT : Catapult</vt:lpstr>
      <vt:lpstr>Concept &amp; Justification</vt:lpstr>
      <vt:lpstr>Slide 3</vt:lpstr>
      <vt:lpstr>Slide 4</vt:lpstr>
      <vt:lpstr>The Material Used</vt:lpstr>
      <vt:lpstr>Slide 6</vt:lpstr>
      <vt:lpstr>The joy cherished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SKAA 1213 CATAPULT GROUP PROJECT</dc:title>
  <dc:creator>owner</dc:creator>
  <cp:lastModifiedBy>owner</cp:lastModifiedBy>
  <cp:revision>14</cp:revision>
  <dcterms:created xsi:type="dcterms:W3CDTF">2012-12-11T01:10:07Z</dcterms:created>
  <dcterms:modified xsi:type="dcterms:W3CDTF">2012-12-11T19:43:54Z</dcterms:modified>
</cp:coreProperties>
</file>