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trictFirstAndLastChars="0" embedTrueTypeFonts="1" saveSubsetFonts="1" autoCompressPictures="0">
  <p:sldMasterIdLst>
    <p:sldMasterId id="2147483675" r:id="rId1"/>
  </p:sldMasterIdLst>
  <p:notesMasterIdLst>
    <p:notesMasterId r:id="rId7"/>
  </p:notesMasterIdLst>
  <p:sldIdLst>
    <p:sldId id="263" r:id="rId2"/>
    <p:sldId id="276" r:id="rId3"/>
    <p:sldId id="268" r:id="rId4"/>
    <p:sldId id="275" r:id="rId5"/>
    <p:sldId id="277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4296" autoAdjust="0"/>
  </p:normalViewPr>
  <p:slideViewPr>
    <p:cSldViewPr snapToGrid="0">
      <p:cViewPr varScale="1">
        <p:scale>
          <a:sx n="46" d="100"/>
          <a:sy n="46" d="100"/>
        </p:scale>
        <p:origin x="1411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menjana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Macam</a:t>
            </a:r>
            <a:r>
              <a:rPr lang="en-US" dirty="0"/>
              <a:t> situation yang </a:t>
            </a:r>
            <a:r>
              <a:rPr lang="en-US" dirty="0" err="1"/>
              <a:t>saya</a:t>
            </a:r>
            <a:r>
              <a:rPr lang="en-US" dirty="0"/>
              <a:t> explain </a:t>
            </a:r>
            <a:r>
              <a:rPr lang="en-US" dirty="0" err="1"/>
              <a:t>tadi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berhutang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duit</a:t>
            </a:r>
            <a:r>
              <a:rPr lang="en-US" dirty="0"/>
              <a:t> </a:t>
            </a:r>
            <a:r>
              <a:rPr lang="en-US" dirty="0" err="1"/>
              <a:t>sampingan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usahawan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modal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berniaga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, </a:t>
            </a:r>
            <a:r>
              <a:rPr lang="en-US" dirty="0" err="1"/>
              <a:t>berniaga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sunnah </a:t>
            </a:r>
            <a:r>
              <a:rPr lang="en-US" dirty="0" err="1"/>
              <a:t>nabi</a:t>
            </a:r>
            <a:r>
              <a:rPr lang="en-US" dirty="0"/>
              <a:t> Muhammad SAW. Dan </a:t>
            </a:r>
            <a:r>
              <a:rPr lang="en-US" dirty="0" err="1"/>
              <a:t>baginda</a:t>
            </a:r>
            <a:r>
              <a:rPr lang="en-US" dirty="0"/>
              <a:t> </a:t>
            </a:r>
            <a:r>
              <a:rPr lang="en-US" dirty="0" err="1"/>
              <a:t>berfirman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hadith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Hendaklah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kamu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berniaga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kerana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padanya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9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10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Oleh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pengurusan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bijak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insyallah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kat mana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mana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terakhir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Mengurangkan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endParaRPr lang="en-US" b="0" i="1" dirty="0">
              <a:solidFill>
                <a:srgbClr val="171717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Macam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saya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explain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tadi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bila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bayar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on time,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ganjaran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score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bertambah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membolehkan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rendah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  <a:endParaRPr dirty="0"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351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menjana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Macam</a:t>
            </a:r>
            <a:r>
              <a:rPr lang="en-US" dirty="0"/>
              <a:t> situation yang </a:t>
            </a:r>
            <a:r>
              <a:rPr lang="en-US" dirty="0" err="1"/>
              <a:t>saya</a:t>
            </a:r>
            <a:r>
              <a:rPr lang="en-US" dirty="0"/>
              <a:t> explain </a:t>
            </a:r>
            <a:r>
              <a:rPr lang="en-US" dirty="0" err="1"/>
              <a:t>tadi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berhutang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duit</a:t>
            </a:r>
            <a:r>
              <a:rPr lang="en-US" dirty="0"/>
              <a:t> </a:t>
            </a:r>
            <a:r>
              <a:rPr lang="en-US" dirty="0" err="1"/>
              <a:t>sampingan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usahawan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modal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berniaga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, </a:t>
            </a:r>
            <a:r>
              <a:rPr lang="en-US" dirty="0" err="1"/>
              <a:t>berniaga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sunnah </a:t>
            </a:r>
            <a:r>
              <a:rPr lang="en-US" dirty="0" err="1"/>
              <a:t>nabi</a:t>
            </a:r>
            <a:r>
              <a:rPr lang="en-US" dirty="0"/>
              <a:t> Muhammad SAW. Dan </a:t>
            </a:r>
            <a:r>
              <a:rPr lang="en-US" dirty="0" err="1"/>
              <a:t>baginda</a:t>
            </a:r>
            <a:r>
              <a:rPr lang="en-US" dirty="0"/>
              <a:t> </a:t>
            </a:r>
            <a:r>
              <a:rPr lang="en-US" dirty="0" err="1"/>
              <a:t>berfirman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hadith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Hendaklah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kamu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berniaga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kerana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padanya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9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10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Oleh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pengurusan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bijak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insyallah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kat mana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mana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terakhir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Mengurangkan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endParaRPr lang="en-US" b="0" i="1" dirty="0">
              <a:solidFill>
                <a:srgbClr val="171717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Macam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saya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explain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tadi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bila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bayar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on time,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ganjaran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score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bertambah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membolehkan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rendah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  <a:endParaRPr dirty="0"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944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menjana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Macam</a:t>
            </a:r>
            <a:r>
              <a:rPr lang="en-US" dirty="0"/>
              <a:t> situation yang </a:t>
            </a:r>
            <a:r>
              <a:rPr lang="en-US" dirty="0" err="1"/>
              <a:t>saya</a:t>
            </a:r>
            <a:r>
              <a:rPr lang="en-US" dirty="0"/>
              <a:t> explain </a:t>
            </a:r>
            <a:r>
              <a:rPr lang="en-US" dirty="0" err="1"/>
              <a:t>tadi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berhutang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duit</a:t>
            </a:r>
            <a:r>
              <a:rPr lang="en-US" dirty="0"/>
              <a:t> </a:t>
            </a:r>
            <a:r>
              <a:rPr lang="en-US" dirty="0" err="1"/>
              <a:t>sampingan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usahawan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modal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berniaga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, </a:t>
            </a:r>
            <a:r>
              <a:rPr lang="en-US" dirty="0" err="1"/>
              <a:t>berniaga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sunnah </a:t>
            </a:r>
            <a:r>
              <a:rPr lang="en-US" dirty="0" err="1"/>
              <a:t>nabi</a:t>
            </a:r>
            <a:r>
              <a:rPr lang="en-US" dirty="0"/>
              <a:t> Muhammad SAW. Dan </a:t>
            </a:r>
            <a:r>
              <a:rPr lang="en-US" dirty="0" err="1"/>
              <a:t>baginda</a:t>
            </a:r>
            <a:r>
              <a:rPr lang="en-US" dirty="0"/>
              <a:t> </a:t>
            </a:r>
            <a:r>
              <a:rPr lang="en-US" dirty="0" err="1"/>
              <a:t>berfirman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hadith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Hendaklah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kamu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berniaga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kerana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padanya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9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10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Oleh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pengurusan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bijak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insyallah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kat mana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mana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terakhir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Mengurangkan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endParaRPr lang="en-US" b="0" i="1" dirty="0">
              <a:solidFill>
                <a:srgbClr val="171717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Macam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saya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explain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tadi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bila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bayar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on time,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ganjaran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score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bertambah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membolehkan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rendah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  <a:endParaRPr dirty="0"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095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menjana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Macam</a:t>
            </a:r>
            <a:r>
              <a:rPr lang="en-US" dirty="0"/>
              <a:t> situation yang </a:t>
            </a:r>
            <a:r>
              <a:rPr lang="en-US" dirty="0" err="1"/>
              <a:t>saya</a:t>
            </a:r>
            <a:r>
              <a:rPr lang="en-US" dirty="0"/>
              <a:t> explain </a:t>
            </a:r>
            <a:r>
              <a:rPr lang="en-US" dirty="0" err="1"/>
              <a:t>tadi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berhutang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duit</a:t>
            </a:r>
            <a:r>
              <a:rPr lang="en-US" dirty="0"/>
              <a:t> </a:t>
            </a:r>
            <a:r>
              <a:rPr lang="en-US" dirty="0" err="1"/>
              <a:t>sampingan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Yang </a:t>
            </a: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usahawan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modal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berniaga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, </a:t>
            </a:r>
            <a:r>
              <a:rPr lang="en-US" dirty="0" err="1"/>
              <a:t>berniaga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sunnah </a:t>
            </a:r>
            <a:r>
              <a:rPr lang="en-US" dirty="0" err="1"/>
              <a:t>nabi</a:t>
            </a:r>
            <a:r>
              <a:rPr lang="en-US" dirty="0"/>
              <a:t> Muhammad SAW. Dan </a:t>
            </a:r>
            <a:r>
              <a:rPr lang="en-US" dirty="0" err="1"/>
              <a:t>baginda</a:t>
            </a:r>
            <a:r>
              <a:rPr lang="en-US" dirty="0"/>
              <a:t> </a:t>
            </a:r>
            <a:r>
              <a:rPr lang="en-US" dirty="0" err="1"/>
              <a:t>berfirman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hadith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Hendaklah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kamu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berniaga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kerana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padanya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9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10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Oleh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pengurusan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bijak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insyallah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rezeki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kat mana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mana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MY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terakhir</a:t>
            </a:r>
            <a:r>
              <a:rPr lang="en-MY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Mengurangkan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endParaRPr lang="en-US" b="0" i="1" dirty="0">
              <a:solidFill>
                <a:srgbClr val="171717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Macam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saya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explain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tadi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bila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bayar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on time,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ganjaran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credit score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bertambah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membolehkan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hutang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kadar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faedah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rendah</a:t>
            </a:r>
            <a:r>
              <a:rPr lang="en-US" b="0" i="1" dirty="0">
                <a:solidFill>
                  <a:srgbClr val="171717"/>
                </a:solidFill>
                <a:effectLst/>
                <a:latin typeface="Arial" panose="020B0604020202020204" pitchFamily="34" charset="0"/>
              </a:rPr>
              <a:t>.</a:t>
            </a:r>
            <a:endParaRPr dirty="0"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48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5">
  <p:cSld name="Layout05">
    <p:bg>
      <p:bgPr>
        <a:solidFill>
          <a:srgbClr val="6C1D35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oogle Shape;43;p6"/>
          <p:cNvCxnSpPr/>
          <p:nvPr/>
        </p:nvCxnSpPr>
        <p:spPr>
          <a:xfrm>
            <a:off x="480645" y="1172309"/>
            <a:ext cx="11711354" cy="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44;p6"/>
          <p:cNvSpPr/>
          <p:nvPr/>
        </p:nvSpPr>
        <p:spPr>
          <a:xfrm>
            <a:off x="0" y="1101927"/>
            <a:ext cx="2128058" cy="16625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814385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2057393" y="188182"/>
            <a:ext cx="7883842" cy="90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386254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3"/>
          </p:nvPr>
        </p:nvSpPr>
        <p:spPr>
          <a:xfrm>
            <a:off x="7929556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7">
  <p:cSld name="Layout17">
    <p:bg>
      <p:bgPr>
        <a:solidFill>
          <a:srgbClr val="F2F2F2">
            <a:alpha val="33725"/>
          </a:srgbClr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>
            <a:off x="8688288" y="253363"/>
            <a:ext cx="1091121" cy="781258"/>
          </a:xfrm>
          <a:custGeom>
            <a:avLst/>
            <a:gdLst/>
            <a:ahLst/>
            <a:cxnLst/>
            <a:rect l="l" t="t" r="r" b="b"/>
            <a:pathLst>
              <a:path w="1110304" h="794993" extrusionOk="0">
                <a:moveTo>
                  <a:pt x="0" y="0"/>
                </a:moveTo>
                <a:lnTo>
                  <a:pt x="668996" y="0"/>
                </a:lnTo>
                <a:lnTo>
                  <a:pt x="1110304" y="794993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139272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948611" y="256369"/>
            <a:ext cx="8704157" cy="791286"/>
          </a:xfrm>
          <a:custGeom>
            <a:avLst/>
            <a:gdLst/>
            <a:ahLst/>
            <a:cxnLst/>
            <a:rect l="l" t="t" r="r" b="b"/>
            <a:pathLst>
              <a:path w="10510654" h="791286" extrusionOk="0">
                <a:moveTo>
                  <a:pt x="0" y="0"/>
                </a:moveTo>
                <a:lnTo>
                  <a:pt x="9998765" y="0"/>
                </a:lnTo>
                <a:lnTo>
                  <a:pt x="10510654" y="775895"/>
                </a:lnTo>
                <a:lnTo>
                  <a:pt x="567369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0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0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1391093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8">
  <p:cSld name="Layout18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 flipH="1">
            <a:off x="0" y="0"/>
            <a:ext cx="12192000" cy="6329548"/>
          </a:xfrm>
          <a:custGeom>
            <a:avLst/>
            <a:gdLst/>
            <a:ahLst/>
            <a:cxnLst/>
            <a:rect l="l" t="t" r="r" b="b"/>
            <a:pathLst>
              <a:path w="10003" h="10000" extrusionOk="0">
                <a:moveTo>
                  <a:pt x="3" y="5641"/>
                </a:moveTo>
                <a:lnTo>
                  <a:pt x="2003" y="0"/>
                </a:lnTo>
                <a:lnTo>
                  <a:pt x="10003" y="0"/>
                </a:lnTo>
                <a:lnTo>
                  <a:pt x="10003" y="10000"/>
                </a:lnTo>
                <a:lnTo>
                  <a:pt x="3" y="10000"/>
                </a:lnTo>
                <a:cubicBezTo>
                  <a:pt x="-7" y="8290"/>
                  <a:pt x="13" y="7351"/>
                  <a:pt x="3" y="5641"/>
                </a:cubicBezTo>
                <a:close/>
              </a:path>
            </a:pathLst>
          </a:custGeom>
          <a:solidFill>
            <a:srgbClr val="6C1D35"/>
          </a:solidFill>
          <a:ln w="12700" cap="flat" cmpd="sng">
            <a:solidFill>
              <a:srgbClr val="5F192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1804589" y="430242"/>
            <a:ext cx="8686800" cy="96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9">
  <p:cSld name="Layout19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/>
          <p:nvPr/>
        </p:nvSpPr>
        <p:spPr>
          <a:xfrm>
            <a:off x="0" y="3049589"/>
            <a:ext cx="12192000" cy="3808412"/>
          </a:xfrm>
          <a:prstGeom prst="rect">
            <a:avLst/>
          </a:prstGeom>
          <a:solidFill>
            <a:schemeClr val="lt1">
              <a:alpha val="6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0"/>
          <p:cNvSpPr>
            <a:spLocks noGrp="1"/>
          </p:cNvSpPr>
          <p:nvPr>
            <p:ph type="pic" idx="2"/>
          </p:nvPr>
        </p:nvSpPr>
        <p:spPr>
          <a:xfrm>
            <a:off x="0" y="-11393"/>
            <a:ext cx="12192000" cy="3060981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0">
  <p:cSld name="Layout20">
    <p:bg>
      <p:bgPr>
        <a:solidFill>
          <a:srgbClr val="4B473E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1" name="Google Shape;131;p21"/>
          <p:cNvCxnSpPr/>
          <p:nvPr/>
        </p:nvCxnSpPr>
        <p:spPr>
          <a:xfrm>
            <a:off x="-12700" y="101600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1">
  <p:cSld name="Layout2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2">
  <p:cSld name="Layout2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23"/>
          <p:cNvSpPr/>
          <p:nvPr/>
        </p:nvSpPr>
        <p:spPr>
          <a:xfrm rot="5400000">
            <a:off x="6013275" y="327219"/>
            <a:ext cx="214683" cy="11647470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3">
  <p:cSld name="Layout23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24"/>
          <p:cNvSpPr/>
          <p:nvPr/>
        </p:nvSpPr>
        <p:spPr>
          <a:xfrm rot="5400000">
            <a:off x="6070760" y="476921"/>
            <a:ext cx="45719" cy="11701465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4">
  <p:cSld name="Layout24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0" y="-2845"/>
            <a:ext cx="7528884" cy="6130513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47435"/>
            <a:ext cx="6356825" cy="549738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6705600" y="2239645"/>
            <a:ext cx="49834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25"/>
          <p:cNvSpPr>
            <a:spLocks noGrp="1"/>
          </p:cNvSpPr>
          <p:nvPr>
            <p:ph type="pic" idx="2"/>
          </p:nvPr>
        </p:nvSpPr>
        <p:spPr>
          <a:xfrm>
            <a:off x="270294" y="1112838"/>
            <a:ext cx="5810466" cy="326363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5">
  <p:cSld name="Layout25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/>
          <p:nvPr/>
        </p:nvSpPr>
        <p:spPr>
          <a:xfrm>
            <a:off x="0" y="-2845"/>
            <a:ext cx="7528884" cy="6486772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6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8409" y="2103120"/>
            <a:ext cx="1944123" cy="3956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6"/>
          <p:cNvSpPr>
            <a:spLocks noGrp="1"/>
          </p:cNvSpPr>
          <p:nvPr>
            <p:ph type="pic" idx="2"/>
          </p:nvPr>
        </p:nvSpPr>
        <p:spPr>
          <a:xfrm>
            <a:off x="824948" y="2225675"/>
            <a:ext cx="1709530" cy="3702050"/>
          </a:xfrm>
          <a:prstGeom prst="roundRect">
            <a:avLst>
              <a:gd name="adj" fmla="val 7790"/>
            </a:avLst>
          </a:prstGeom>
          <a:noFill/>
          <a:ln>
            <a:noFill/>
          </a:ln>
        </p:spPr>
      </p:sp>
      <p:pic>
        <p:nvPicPr>
          <p:cNvPr id="154" name="Google Shape;15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7545" y="1816925"/>
            <a:ext cx="3481374" cy="456744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6"/>
          <p:cNvSpPr>
            <a:spLocks noGrp="1"/>
          </p:cNvSpPr>
          <p:nvPr>
            <p:ph type="pic" idx="3"/>
          </p:nvPr>
        </p:nvSpPr>
        <p:spPr>
          <a:xfrm>
            <a:off x="2869284" y="1977842"/>
            <a:ext cx="3185349" cy="4266203"/>
          </a:xfrm>
          <a:prstGeom prst="roundRect">
            <a:avLst>
              <a:gd name="adj" fmla="val 186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>
            <a:spLocks noGrp="1"/>
          </p:cNvSpPr>
          <p:nvPr>
            <p:ph type="title"/>
          </p:nvPr>
        </p:nvSpPr>
        <p:spPr>
          <a:xfrm>
            <a:off x="720000" y="484367"/>
            <a:ext cx="107520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body" idx="1"/>
          </p:nvPr>
        </p:nvSpPr>
        <p:spPr>
          <a:xfrm>
            <a:off x="720000" y="1371600"/>
            <a:ext cx="10752000" cy="476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 sz="1600"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63" name="Google Shape;163;p28"/>
          <p:cNvGrpSpPr/>
          <p:nvPr/>
        </p:nvGrpSpPr>
        <p:grpSpPr>
          <a:xfrm flipH="1">
            <a:off x="-172687" y="-155063"/>
            <a:ext cx="3578622" cy="2317493"/>
            <a:chOff x="6654501" y="-116300"/>
            <a:chExt cx="2684034" cy="1738163"/>
          </a:xfrm>
        </p:grpSpPr>
        <p:sp>
          <p:nvSpPr>
            <p:cNvPr id="164" name="Google Shape;164;p28"/>
            <p:cNvSpPr/>
            <p:nvPr/>
          </p:nvSpPr>
          <p:spPr>
            <a:xfrm>
              <a:off x="6654501" y="-116300"/>
              <a:ext cx="2684034" cy="1535681"/>
            </a:xfrm>
            <a:custGeom>
              <a:avLst/>
              <a:gdLst/>
              <a:ahLst/>
              <a:cxnLst/>
              <a:rect l="l" t="t" r="r" b="b"/>
              <a:pathLst>
                <a:path w="64695" h="36451" extrusionOk="0">
                  <a:moveTo>
                    <a:pt x="5503" y="0"/>
                  </a:moveTo>
                  <a:cubicBezTo>
                    <a:pt x="2589" y="0"/>
                    <a:pt x="1" y="186"/>
                    <a:pt x="237" y="874"/>
                  </a:cubicBezTo>
                  <a:cubicBezTo>
                    <a:pt x="460" y="1499"/>
                    <a:pt x="4411" y="2169"/>
                    <a:pt x="5259" y="2593"/>
                  </a:cubicBezTo>
                  <a:cubicBezTo>
                    <a:pt x="7178" y="3552"/>
                    <a:pt x="8897" y="4869"/>
                    <a:pt x="10325" y="6454"/>
                  </a:cubicBezTo>
                  <a:cubicBezTo>
                    <a:pt x="13673" y="10092"/>
                    <a:pt x="16619" y="21050"/>
                    <a:pt x="24989" y="22345"/>
                  </a:cubicBezTo>
                  <a:cubicBezTo>
                    <a:pt x="25398" y="22407"/>
                    <a:pt x="25804" y="22437"/>
                    <a:pt x="26206" y="22437"/>
                  </a:cubicBezTo>
                  <a:cubicBezTo>
                    <a:pt x="31849" y="22437"/>
                    <a:pt x="36809" y="16669"/>
                    <a:pt x="38871" y="15314"/>
                  </a:cubicBezTo>
                  <a:cubicBezTo>
                    <a:pt x="39863" y="14681"/>
                    <a:pt x="40996" y="14362"/>
                    <a:pt x="42135" y="14362"/>
                  </a:cubicBezTo>
                  <a:cubicBezTo>
                    <a:pt x="43201" y="14362"/>
                    <a:pt x="44272" y="14642"/>
                    <a:pt x="45232" y="15203"/>
                  </a:cubicBezTo>
                  <a:cubicBezTo>
                    <a:pt x="49027" y="17502"/>
                    <a:pt x="49071" y="22858"/>
                    <a:pt x="50634" y="27010"/>
                  </a:cubicBezTo>
                  <a:cubicBezTo>
                    <a:pt x="52642" y="32143"/>
                    <a:pt x="57307" y="35759"/>
                    <a:pt x="62775" y="36450"/>
                  </a:cubicBezTo>
                  <a:cubicBezTo>
                    <a:pt x="62396" y="25269"/>
                    <a:pt x="63043" y="14065"/>
                    <a:pt x="64694" y="2994"/>
                  </a:cubicBezTo>
                  <a:cubicBezTo>
                    <a:pt x="57530" y="1745"/>
                    <a:pt x="50232" y="1499"/>
                    <a:pt x="42978" y="1254"/>
                  </a:cubicBezTo>
                  <a:cubicBezTo>
                    <a:pt x="32957" y="896"/>
                    <a:pt x="22936" y="562"/>
                    <a:pt x="12914" y="249"/>
                  </a:cubicBezTo>
                  <a:cubicBezTo>
                    <a:pt x="12140" y="215"/>
                    <a:pt x="8634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 rot="5400000" flipH="1">
              <a:off x="8050932" y="-354518"/>
              <a:ext cx="808131" cy="1493289"/>
            </a:xfrm>
            <a:custGeom>
              <a:avLst/>
              <a:gdLst/>
              <a:ahLst/>
              <a:cxnLst/>
              <a:rect l="l" t="t" r="r" b="b"/>
              <a:pathLst>
                <a:path w="24039" h="44420" extrusionOk="0">
                  <a:moveTo>
                    <a:pt x="17715" y="1"/>
                  </a:moveTo>
                  <a:cubicBezTo>
                    <a:pt x="16371" y="1"/>
                    <a:pt x="14900" y="541"/>
                    <a:pt x="13704" y="2213"/>
                  </a:cubicBezTo>
                  <a:cubicBezTo>
                    <a:pt x="10848" y="6185"/>
                    <a:pt x="15289" y="12211"/>
                    <a:pt x="13392" y="17300"/>
                  </a:cubicBezTo>
                  <a:cubicBezTo>
                    <a:pt x="11272" y="22947"/>
                    <a:pt x="1" y="24509"/>
                    <a:pt x="1384" y="34262"/>
                  </a:cubicBezTo>
                  <a:cubicBezTo>
                    <a:pt x="2268" y="40412"/>
                    <a:pt x="11808" y="44419"/>
                    <a:pt x="18141" y="44419"/>
                  </a:cubicBezTo>
                  <a:cubicBezTo>
                    <a:pt x="19486" y="44419"/>
                    <a:pt x="20686" y="44239"/>
                    <a:pt x="21628" y="43860"/>
                  </a:cubicBezTo>
                  <a:cubicBezTo>
                    <a:pt x="21918" y="43748"/>
                    <a:pt x="23413" y="36851"/>
                    <a:pt x="23480" y="36048"/>
                  </a:cubicBezTo>
                  <a:cubicBezTo>
                    <a:pt x="24038" y="28549"/>
                    <a:pt x="24016" y="20983"/>
                    <a:pt x="23369" y="13484"/>
                  </a:cubicBezTo>
                  <a:cubicBezTo>
                    <a:pt x="23056" y="9890"/>
                    <a:pt x="22699" y="6252"/>
                    <a:pt x="22186" y="2681"/>
                  </a:cubicBezTo>
                  <a:cubicBezTo>
                    <a:pt x="22052" y="1766"/>
                    <a:pt x="22141" y="2168"/>
                    <a:pt x="21315" y="1320"/>
                  </a:cubicBezTo>
                  <a:cubicBezTo>
                    <a:pt x="20767" y="784"/>
                    <a:pt x="19333" y="1"/>
                    <a:pt x="177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 rot="10800000">
              <a:off x="7613850" y="-116300"/>
              <a:ext cx="1724676" cy="736904"/>
            </a:xfrm>
            <a:custGeom>
              <a:avLst/>
              <a:gdLst/>
              <a:ahLst/>
              <a:cxnLst/>
              <a:rect l="l" t="t" r="r" b="b"/>
              <a:pathLst>
                <a:path w="143993" h="61524" extrusionOk="0">
                  <a:moveTo>
                    <a:pt x="25900" y="1"/>
                  </a:moveTo>
                  <a:cubicBezTo>
                    <a:pt x="11671" y="1"/>
                    <a:pt x="1" y="8596"/>
                    <a:pt x="1" y="8596"/>
                  </a:cubicBezTo>
                  <a:lnTo>
                    <a:pt x="186" y="61523"/>
                  </a:lnTo>
                  <a:lnTo>
                    <a:pt x="143993" y="61523"/>
                  </a:lnTo>
                  <a:cubicBezTo>
                    <a:pt x="138074" y="43327"/>
                    <a:pt x="128448" y="39288"/>
                    <a:pt x="117124" y="39288"/>
                  </a:cubicBezTo>
                  <a:cubicBezTo>
                    <a:pt x="108085" y="39288"/>
                    <a:pt x="97965" y="41861"/>
                    <a:pt x="87783" y="41861"/>
                  </a:cubicBezTo>
                  <a:cubicBezTo>
                    <a:pt x="83897" y="41861"/>
                    <a:pt x="80003" y="41486"/>
                    <a:pt x="76156" y="40451"/>
                  </a:cubicBezTo>
                  <a:cubicBezTo>
                    <a:pt x="58842" y="35830"/>
                    <a:pt x="64326" y="18763"/>
                    <a:pt x="43685" y="5269"/>
                  </a:cubicBezTo>
                  <a:cubicBezTo>
                    <a:pt x="37737" y="1386"/>
                    <a:pt x="31612" y="1"/>
                    <a:pt x="25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7365463" y="107038"/>
              <a:ext cx="163500" cy="163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8469625" y="775288"/>
              <a:ext cx="98400" cy="98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8942775" y="1523163"/>
              <a:ext cx="98400" cy="987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  <p:grpSp>
        <p:nvGrpSpPr>
          <p:cNvPr id="170" name="Google Shape;170;p28"/>
          <p:cNvGrpSpPr/>
          <p:nvPr/>
        </p:nvGrpSpPr>
        <p:grpSpPr>
          <a:xfrm>
            <a:off x="9075646" y="-155063"/>
            <a:ext cx="3578622" cy="2317493"/>
            <a:chOff x="6654501" y="-116300"/>
            <a:chExt cx="2684034" cy="1738163"/>
          </a:xfrm>
        </p:grpSpPr>
        <p:sp>
          <p:nvSpPr>
            <p:cNvPr id="171" name="Google Shape;171;p28"/>
            <p:cNvSpPr/>
            <p:nvPr/>
          </p:nvSpPr>
          <p:spPr>
            <a:xfrm>
              <a:off x="6654501" y="-116300"/>
              <a:ext cx="2684034" cy="1535681"/>
            </a:xfrm>
            <a:custGeom>
              <a:avLst/>
              <a:gdLst/>
              <a:ahLst/>
              <a:cxnLst/>
              <a:rect l="l" t="t" r="r" b="b"/>
              <a:pathLst>
                <a:path w="64695" h="36451" extrusionOk="0">
                  <a:moveTo>
                    <a:pt x="5503" y="0"/>
                  </a:moveTo>
                  <a:cubicBezTo>
                    <a:pt x="2589" y="0"/>
                    <a:pt x="1" y="186"/>
                    <a:pt x="237" y="874"/>
                  </a:cubicBezTo>
                  <a:cubicBezTo>
                    <a:pt x="460" y="1499"/>
                    <a:pt x="4411" y="2169"/>
                    <a:pt x="5259" y="2593"/>
                  </a:cubicBezTo>
                  <a:cubicBezTo>
                    <a:pt x="7178" y="3552"/>
                    <a:pt x="8897" y="4869"/>
                    <a:pt x="10325" y="6454"/>
                  </a:cubicBezTo>
                  <a:cubicBezTo>
                    <a:pt x="13673" y="10092"/>
                    <a:pt x="16619" y="21050"/>
                    <a:pt x="24989" y="22345"/>
                  </a:cubicBezTo>
                  <a:cubicBezTo>
                    <a:pt x="25398" y="22407"/>
                    <a:pt x="25804" y="22437"/>
                    <a:pt x="26206" y="22437"/>
                  </a:cubicBezTo>
                  <a:cubicBezTo>
                    <a:pt x="31849" y="22437"/>
                    <a:pt x="36809" y="16669"/>
                    <a:pt x="38871" y="15314"/>
                  </a:cubicBezTo>
                  <a:cubicBezTo>
                    <a:pt x="39863" y="14681"/>
                    <a:pt x="40996" y="14362"/>
                    <a:pt x="42135" y="14362"/>
                  </a:cubicBezTo>
                  <a:cubicBezTo>
                    <a:pt x="43201" y="14362"/>
                    <a:pt x="44272" y="14642"/>
                    <a:pt x="45232" y="15203"/>
                  </a:cubicBezTo>
                  <a:cubicBezTo>
                    <a:pt x="49027" y="17502"/>
                    <a:pt x="49071" y="22858"/>
                    <a:pt x="50634" y="27010"/>
                  </a:cubicBezTo>
                  <a:cubicBezTo>
                    <a:pt x="52642" y="32143"/>
                    <a:pt x="57307" y="35759"/>
                    <a:pt x="62775" y="36450"/>
                  </a:cubicBezTo>
                  <a:cubicBezTo>
                    <a:pt x="62396" y="25269"/>
                    <a:pt x="63043" y="14065"/>
                    <a:pt x="64694" y="2994"/>
                  </a:cubicBezTo>
                  <a:cubicBezTo>
                    <a:pt x="57530" y="1745"/>
                    <a:pt x="50232" y="1499"/>
                    <a:pt x="42978" y="1254"/>
                  </a:cubicBezTo>
                  <a:cubicBezTo>
                    <a:pt x="32957" y="896"/>
                    <a:pt x="22936" y="562"/>
                    <a:pt x="12914" y="249"/>
                  </a:cubicBezTo>
                  <a:cubicBezTo>
                    <a:pt x="12140" y="215"/>
                    <a:pt x="8634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8"/>
            <p:cNvSpPr/>
            <p:nvPr/>
          </p:nvSpPr>
          <p:spPr>
            <a:xfrm rot="5400000" flipH="1">
              <a:off x="8050932" y="-354518"/>
              <a:ext cx="808131" cy="1493289"/>
            </a:xfrm>
            <a:custGeom>
              <a:avLst/>
              <a:gdLst/>
              <a:ahLst/>
              <a:cxnLst/>
              <a:rect l="l" t="t" r="r" b="b"/>
              <a:pathLst>
                <a:path w="24039" h="44420" extrusionOk="0">
                  <a:moveTo>
                    <a:pt x="17715" y="1"/>
                  </a:moveTo>
                  <a:cubicBezTo>
                    <a:pt x="16371" y="1"/>
                    <a:pt x="14900" y="541"/>
                    <a:pt x="13704" y="2213"/>
                  </a:cubicBezTo>
                  <a:cubicBezTo>
                    <a:pt x="10848" y="6185"/>
                    <a:pt x="15289" y="12211"/>
                    <a:pt x="13392" y="17300"/>
                  </a:cubicBezTo>
                  <a:cubicBezTo>
                    <a:pt x="11272" y="22947"/>
                    <a:pt x="1" y="24509"/>
                    <a:pt x="1384" y="34262"/>
                  </a:cubicBezTo>
                  <a:cubicBezTo>
                    <a:pt x="2268" y="40412"/>
                    <a:pt x="11808" y="44419"/>
                    <a:pt x="18141" y="44419"/>
                  </a:cubicBezTo>
                  <a:cubicBezTo>
                    <a:pt x="19486" y="44419"/>
                    <a:pt x="20686" y="44239"/>
                    <a:pt x="21628" y="43860"/>
                  </a:cubicBezTo>
                  <a:cubicBezTo>
                    <a:pt x="21918" y="43748"/>
                    <a:pt x="23413" y="36851"/>
                    <a:pt x="23480" y="36048"/>
                  </a:cubicBezTo>
                  <a:cubicBezTo>
                    <a:pt x="24038" y="28549"/>
                    <a:pt x="24016" y="20983"/>
                    <a:pt x="23369" y="13484"/>
                  </a:cubicBezTo>
                  <a:cubicBezTo>
                    <a:pt x="23056" y="9890"/>
                    <a:pt x="22699" y="6252"/>
                    <a:pt x="22186" y="2681"/>
                  </a:cubicBezTo>
                  <a:cubicBezTo>
                    <a:pt x="22052" y="1766"/>
                    <a:pt x="22141" y="2168"/>
                    <a:pt x="21315" y="1320"/>
                  </a:cubicBezTo>
                  <a:cubicBezTo>
                    <a:pt x="20767" y="784"/>
                    <a:pt x="19333" y="1"/>
                    <a:pt x="177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/>
            <p:nvPr/>
          </p:nvSpPr>
          <p:spPr>
            <a:xfrm rot="10800000">
              <a:off x="7613850" y="-116300"/>
              <a:ext cx="1724676" cy="736904"/>
            </a:xfrm>
            <a:custGeom>
              <a:avLst/>
              <a:gdLst/>
              <a:ahLst/>
              <a:cxnLst/>
              <a:rect l="l" t="t" r="r" b="b"/>
              <a:pathLst>
                <a:path w="143993" h="61524" extrusionOk="0">
                  <a:moveTo>
                    <a:pt x="25900" y="1"/>
                  </a:moveTo>
                  <a:cubicBezTo>
                    <a:pt x="11671" y="1"/>
                    <a:pt x="1" y="8596"/>
                    <a:pt x="1" y="8596"/>
                  </a:cubicBezTo>
                  <a:lnTo>
                    <a:pt x="186" y="61523"/>
                  </a:lnTo>
                  <a:lnTo>
                    <a:pt x="143993" y="61523"/>
                  </a:lnTo>
                  <a:cubicBezTo>
                    <a:pt x="138074" y="43327"/>
                    <a:pt x="128448" y="39288"/>
                    <a:pt x="117124" y="39288"/>
                  </a:cubicBezTo>
                  <a:cubicBezTo>
                    <a:pt x="108085" y="39288"/>
                    <a:pt x="97965" y="41861"/>
                    <a:pt x="87783" y="41861"/>
                  </a:cubicBezTo>
                  <a:cubicBezTo>
                    <a:pt x="83897" y="41861"/>
                    <a:pt x="80003" y="41486"/>
                    <a:pt x="76156" y="40451"/>
                  </a:cubicBezTo>
                  <a:cubicBezTo>
                    <a:pt x="58842" y="35830"/>
                    <a:pt x="64326" y="18763"/>
                    <a:pt x="43685" y="5269"/>
                  </a:cubicBezTo>
                  <a:cubicBezTo>
                    <a:pt x="37737" y="1386"/>
                    <a:pt x="31612" y="1"/>
                    <a:pt x="25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7365463" y="107038"/>
              <a:ext cx="163500" cy="163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8469625" y="775288"/>
              <a:ext cx="98400" cy="98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8942775" y="1523163"/>
              <a:ext cx="98400" cy="987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8">
  <p:cSld name="Layout08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/>
          <p:nvPr/>
        </p:nvSpPr>
        <p:spPr>
          <a:xfrm>
            <a:off x="3708" y="-6351"/>
            <a:ext cx="1229395" cy="6458089"/>
          </a:xfrm>
          <a:custGeom>
            <a:avLst/>
            <a:gdLst/>
            <a:ahLst/>
            <a:cxnLst/>
            <a:rect l="l" t="t" r="r" b="b"/>
            <a:pathLst>
              <a:path w="1229395" h="6458089" extrusionOk="0">
                <a:moveTo>
                  <a:pt x="670" y="6458089"/>
                </a:moveTo>
                <a:cubicBezTo>
                  <a:pt x="-1538" y="4297984"/>
                  <a:pt x="2603" y="2160105"/>
                  <a:pt x="395" y="0"/>
                </a:cubicBezTo>
                <a:lnTo>
                  <a:pt x="1229395" y="1105"/>
                </a:lnTo>
                <a:lnTo>
                  <a:pt x="102546" y="6458089"/>
                </a:lnTo>
                <a:lnTo>
                  <a:pt x="670" y="6458089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9"/>
          <p:cNvSpPr/>
          <p:nvPr/>
        </p:nvSpPr>
        <p:spPr>
          <a:xfrm rot="10800000">
            <a:off x="4596135" y="-6351"/>
            <a:ext cx="1229395" cy="6458089"/>
          </a:xfrm>
          <a:custGeom>
            <a:avLst/>
            <a:gdLst/>
            <a:ahLst/>
            <a:cxnLst/>
            <a:rect l="l" t="t" r="r" b="b"/>
            <a:pathLst>
              <a:path w="1229395" h="6458089" extrusionOk="0">
                <a:moveTo>
                  <a:pt x="670" y="6458089"/>
                </a:moveTo>
                <a:cubicBezTo>
                  <a:pt x="-1538" y="4297984"/>
                  <a:pt x="2603" y="2160105"/>
                  <a:pt x="395" y="0"/>
                </a:cubicBezTo>
                <a:lnTo>
                  <a:pt x="1229395" y="1105"/>
                </a:lnTo>
                <a:lnTo>
                  <a:pt x="102546" y="6458089"/>
                </a:lnTo>
                <a:lnTo>
                  <a:pt x="670" y="6458089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" name="Google Shape;66;p9"/>
          <p:cNvCxnSpPr/>
          <p:nvPr/>
        </p:nvCxnSpPr>
        <p:spPr>
          <a:xfrm>
            <a:off x="0" y="6534150"/>
            <a:ext cx="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9"/>
          <p:cNvSpPr>
            <a:spLocks noGrp="1"/>
          </p:cNvSpPr>
          <p:nvPr>
            <p:ph type="pic" idx="2"/>
          </p:nvPr>
        </p:nvSpPr>
        <p:spPr>
          <a:xfrm>
            <a:off x="103240" y="0"/>
            <a:ext cx="5615898" cy="6442797"/>
          </a:xfrm>
          <a:prstGeom prst="flowChartInputOutput">
            <a:avLst/>
          </a:prstGeom>
          <a:noFill/>
          <a:ln>
            <a:noFill/>
          </a:ln>
        </p:spPr>
      </p:sp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6201508" y="2686295"/>
            <a:ext cx="5562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9">
  <p:cSld name="Layout09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>
            <a:off x="4778476" y="819148"/>
            <a:ext cx="7413523" cy="4976967"/>
          </a:xfrm>
          <a:prstGeom prst="rect">
            <a:avLst/>
          </a:prstGeom>
          <a:solidFill>
            <a:srgbClr val="8323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title"/>
          </p:nvPr>
        </p:nvSpPr>
        <p:spPr>
          <a:xfrm>
            <a:off x="5153891" y="1316968"/>
            <a:ext cx="6480896" cy="113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0" y="0"/>
            <a:ext cx="4763924" cy="635635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5153890" y="2580967"/>
            <a:ext cx="6480897" cy="259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0">
  <p:cSld name="Layout10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-13856"/>
            <a:ext cx="8423564" cy="6871855"/>
          </a:xfrm>
          <a:custGeom>
            <a:avLst/>
            <a:gdLst/>
            <a:ahLst/>
            <a:cxnLst/>
            <a:rect l="l" t="t" r="r" b="b"/>
            <a:pathLst>
              <a:path w="8423564" h="6871855" extrusionOk="0">
                <a:moveTo>
                  <a:pt x="0" y="13855"/>
                </a:moveTo>
                <a:lnTo>
                  <a:pt x="8423564" y="0"/>
                </a:lnTo>
                <a:lnTo>
                  <a:pt x="6096000" y="6871855"/>
                </a:lnTo>
                <a:lnTo>
                  <a:pt x="0" y="6871855"/>
                </a:lnTo>
                <a:lnTo>
                  <a:pt x="0" y="13855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7120335" y="4237932"/>
            <a:ext cx="4677218" cy="187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>
            <a:spLocks noGrp="1"/>
          </p:cNvSpPr>
          <p:nvPr>
            <p:ph type="pic" idx="2"/>
          </p:nvPr>
        </p:nvSpPr>
        <p:spPr>
          <a:xfrm>
            <a:off x="0" y="-13856"/>
            <a:ext cx="7647882" cy="6871856"/>
          </a:xfrm>
          <a:prstGeom prst="parallelogram">
            <a:avLst>
              <a:gd name="adj" fmla="val 33669"/>
            </a:avLst>
          </a:prstGeom>
          <a:noFill/>
          <a:ln>
            <a:noFill/>
          </a:ln>
        </p:spPr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1" name="Google Shape;8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513174"/>
            <a:ext cx="2824372" cy="15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1">
  <p:cSld name="Layout11">
    <p:bg>
      <p:bgPr>
        <a:solidFill>
          <a:srgbClr val="6C1D35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2">
  <p:cSld name="Layout1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>
            <a:spLocks noGrp="1"/>
          </p:cNvSpPr>
          <p:nvPr>
            <p:ph type="pic" idx="2"/>
          </p:nvPr>
        </p:nvSpPr>
        <p:spPr>
          <a:xfrm>
            <a:off x="-1" y="-2358"/>
            <a:ext cx="7753847" cy="6863012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3"/>
          <p:cNvSpPr/>
          <p:nvPr/>
        </p:nvSpPr>
        <p:spPr>
          <a:xfrm>
            <a:off x="9476509" y="1"/>
            <a:ext cx="2715490" cy="6880888"/>
          </a:xfrm>
          <a:prstGeom prst="rect">
            <a:avLst/>
          </a:prstGeom>
          <a:solidFill>
            <a:srgbClr val="4B47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 rot="10800000">
            <a:off x="5250869" y="0"/>
            <a:ext cx="6858001" cy="6885707"/>
          </a:xfrm>
          <a:custGeom>
            <a:avLst/>
            <a:gdLst/>
            <a:ahLst/>
            <a:cxnLst/>
            <a:rect l="l" t="t" r="r" b="b"/>
            <a:pathLst>
              <a:path w="4503556" h="6858000" extrusionOk="0">
                <a:moveTo>
                  <a:pt x="28538" y="13855"/>
                </a:moveTo>
                <a:lnTo>
                  <a:pt x="2854861" y="0"/>
                </a:lnTo>
                <a:lnTo>
                  <a:pt x="4503556" y="3429000"/>
                </a:lnTo>
                <a:lnTo>
                  <a:pt x="2854861" y="6858000"/>
                </a:lnTo>
                <a:lnTo>
                  <a:pt x="0" y="6857944"/>
                </a:lnTo>
                <a:lnTo>
                  <a:pt x="1663379" y="3484417"/>
                </a:lnTo>
                <a:lnTo>
                  <a:pt x="28538" y="13855"/>
                </a:lnTo>
                <a:close/>
              </a:path>
            </a:pathLst>
          </a:custGeom>
          <a:gradFill>
            <a:gsLst>
              <a:gs pos="0">
                <a:srgbClr val="83233E"/>
              </a:gs>
              <a:gs pos="100000">
                <a:srgbClr val="6C1D35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5832762" y="1995054"/>
            <a:ext cx="3768438" cy="308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3">
  <p:cSld name="Layout13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6350" y="1"/>
            <a:ext cx="4329113" cy="6880888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2">
            <a:alphaModFix amt="11000"/>
          </a:blip>
          <a:srcRect/>
          <a:stretch/>
        </p:blipFill>
        <p:spPr>
          <a:xfrm>
            <a:off x="0" y="-1"/>
            <a:ext cx="43369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/>
          <p:nvPr/>
        </p:nvSpPr>
        <p:spPr>
          <a:xfrm>
            <a:off x="1431389" y="0"/>
            <a:ext cx="1662113" cy="682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title"/>
          </p:nvPr>
        </p:nvSpPr>
        <p:spPr>
          <a:xfrm>
            <a:off x="352821" y="2616709"/>
            <a:ext cx="3523452" cy="105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352821" y="3880241"/>
            <a:ext cx="3523452" cy="1166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None/>
              <a:defRPr sz="1600" b="0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14"/>
          <p:cNvSpPr>
            <a:spLocks noGrp="1"/>
          </p:cNvSpPr>
          <p:nvPr>
            <p:ph type="pic" idx="2"/>
          </p:nvPr>
        </p:nvSpPr>
        <p:spPr>
          <a:xfrm>
            <a:off x="4322618" y="0"/>
            <a:ext cx="7552707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4">
  <p:cSld name="Layout1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-324" y="-2845"/>
            <a:ext cx="2589145" cy="6130513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>
              <a:alpha val="7686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6">
  <p:cSld name="Layout16">
    <p:bg>
      <p:bgPr>
        <a:solidFill>
          <a:srgbClr val="F2F2F2">
            <a:alpha val="33725"/>
          </a:srgbClr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>
            <a:off x="139272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948611" y="256369"/>
            <a:ext cx="8704157" cy="791286"/>
          </a:xfrm>
          <a:custGeom>
            <a:avLst/>
            <a:gdLst/>
            <a:ahLst/>
            <a:cxnLst/>
            <a:rect l="l" t="t" r="r" b="b"/>
            <a:pathLst>
              <a:path w="10510654" h="791286" extrusionOk="0">
                <a:moveTo>
                  <a:pt x="0" y="0"/>
                </a:moveTo>
                <a:lnTo>
                  <a:pt x="9998765" y="0"/>
                </a:lnTo>
                <a:lnTo>
                  <a:pt x="10510654" y="775895"/>
                </a:lnTo>
                <a:lnTo>
                  <a:pt x="567369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0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0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138931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33725"/>
          </a:srgb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628226" y="6484103"/>
            <a:ext cx="3185744" cy="212676"/>
          </a:xfrm>
          <a:prstGeom prst="roundRect">
            <a:avLst>
              <a:gd name="adj" fmla="val 4389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p1"/>
          <p:cNvCxnSpPr/>
          <p:nvPr/>
        </p:nvCxnSpPr>
        <p:spPr>
          <a:xfrm>
            <a:off x="0" y="6580451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12;p1"/>
          <p:cNvSpPr/>
          <p:nvPr/>
        </p:nvSpPr>
        <p:spPr>
          <a:xfrm>
            <a:off x="10637134" y="6470465"/>
            <a:ext cx="756421" cy="260177"/>
          </a:xfrm>
          <a:prstGeom prst="roundRect">
            <a:avLst>
              <a:gd name="adj" fmla="val 4389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38200" y="6513174"/>
            <a:ext cx="2824372" cy="158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10328961" y="1"/>
            <a:ext cx="1860468" cy="780222"/>
          </a:xfrm>
          <a:custGeom>
            <a:avLst/>
            <a:gdLst/>
            <a:ahLst/>
            <a:cxnLst/>
            <a:rect l="l" t="t" r="r" b="b"/>
            <a:pathLst>
              <a:path w="1860468" h="997527" extrusionOk="0">
                <a:moveTo>
                  <a:pt x="0" y="0"/>
                </a:moveTo>
                <a:lnTo>
                  <a:pt x="1860468" y="0"/>
                </a:lnTo>
                <a:lnTo>
                  <a:pt x="1860468" y="997527"/>
                </a:lnTo>
                <a:lnTo>
                  <a:pt x="521805" y="9975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" descr="Logo&#10;&#10;Description automatically generated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0742685" y="161365"/>
            <a:ext cx="1344353" cy="4541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4" r:id="rId1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/>
          <p:nvPr/>
        </p:nvSpPr>
        <p:spPr>
          <a:xfrm>
            <a:off x="2064000" y="2171699"/>
            <a:ext cx="8111358" cy="1315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Kenal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Pasti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Baik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atau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Buruk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 advTm="501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/>
          <p:nvPr/>
        </p:nvSpPr>
        <p:spPr>
          <a:xfrm>
            <a:off x="1813650" y="29770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Situasi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7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1" name="Google Shape;261;p39"/>
          <p:cNvSpPr txBox="1"/>
          <p:nvPr/>
        </p:nvSpPr>
        <p:spPr>
          <a:xfrm>
            <a:off x="763028" y="1875450"/>
            <a:ext cx="10665943" cy="31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>
              <a:lnSpc>
                <a:spcPct val="115000"/>
              </a:lnSpc>
              <a:buClr>
                <a:schemeClr val="lt1"/>
              </a:buClr>
              <a:buSzPts val="2200"/>
            </a:pPr>
            <a:r>
              <a:rPr lang="sv-SE" sz="32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Azfar membuat pinjaman Pembiayaan ASB dengan meminjam duit dari bank kemudian meletakkan duit tersebut ke dalam akaun Amanah Saham Bumiputera (ASB) dan menerima dividen setiap tahun.</a:t>
            </a:r>
            <a:endParaRPr sz="1200" dirty="0">
              <a:solidFill>
                <a:srgbClr val="285E8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260;p39">
            <a:extLst>
              <a:ext uri="{FF2B5EF4-FFF2-40B4-BE49-F238E27FC236}">
                <a16:creationId xmlns:a16="http://schemas.microsoft.com/office/drawing/2014/main" id="{D14FDAD0-DE0F-4AFD-A85F-6FA739ED9867}"/>
              </a:ext>
            </a:extLst>
          </p:cNvPr>
          <p:cNvSpPr txBox="1"/>
          <p:nvPr/>
        </p:nvSpPr>
        <p:spPr>
          <a:xfrm>
            <a:off x="1813650" y="418665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Baik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73D0C4-AE36-4DBB-96B8-E812EC2D3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9" t="17097" r="53011" b="19203"/>
          <a:stretch/>
        </p:blipFill>
        <p:spPr bwMode="auto">
          <a:xfrm>
            <a:off x="8544392" y="3702569"/>
            <a:ext cx="2001687" cy="223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79910"/>
      </p:ext>
    </p:extLst>
  </p:cSld>
  <p:clrMapOvr>
    <a:masterClrMapping/>
  </p:clrMapOvr>
  <p:transition spd="slow" advTm="535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/>
          <p:nvPr/>
        </p:nvSpPr>
        <p:spPr>
          <a:xfrm>
            <a:off x="1813650" y="29770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Situasi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5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1" name="Google Shape;261;p39"/>
          <p:cNvSpPr txBox="1"/>
          <p:nvPr/>
        </p:nvSpPr>
        <p:spPr>
          <a:xfrm>
            <a:off x="763028" y="1875450"/>
            <a:ext cx="10665943" cy="31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>
              <a:lnSpc>
                <a:spcPct val="115000"/>
              </a:lnSpc>
              <a:buClr>
                <a:schemeClr val="lt1"/>
              </a:buClr>
              <a:buSzPts val="2200"/>
            </a:pPr>
            <a:r>
              <a:rPr lang="sv-SE" sz="32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Haziq membuat pinjaman kenderaan dengan bank untuk membeli 5 biji kereta dan menyewakan kereta tersebut kepada orang lain.</a:t>
            </a:r>
            <a:endParaRPr sz="1200" dirty="0">
              <a:solidFill>
                <a:srgbClr val="285E8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260;p39">
            <a:extLst>
              <a:ext uri="{FF2B5EF4-FFF2-40B4-BE49-F238E27FC236}">
                <a16:creationId xmlns:a16="http://schemas.microsoft.com/office/drawing/2014/main" id="{D14FDAD0-DE0F-4AFD-A85F-6FA739ED9867}"/>
              </a:ext>
            </a:extLst>
          </p:cNvPr>
          <p:cNvSpPr txBox="1"/>
          <p:nvPr/>
        </p:nvSpPr>
        <p:spPr>
          <a:xfrm>
            <a:off x="1813650" y="418665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Baik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73D0C4-AE36-4DBB-96B8-E812EC2D3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9" t="17097" r="53011" b="19203"/>
          <a:stretch/>
        </p:blipFill>
        <p:spPr bwMode="auto">
          <a:xfrm>
            <a:off x="8544392" y="3702569"/>
            <a:ext cx="2001687" cy="223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75806"/>
      </p:ext>
    </p:extLst>
  </p:cSld>
  <p:clrMapOvr>
    <a:masterClrMapping/>
  </p:clrMapOvr>
  <p:transition spd="slow" advTm="535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/>
          <p:nvPr/>
        </p:nvSpPr>
        <p:spPr>
          <a:xfrm>
            <a:off x="1813650" y="29770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Situasi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4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1" name="Google Shape;261;p39"/>
          <p:cNvSpPr txBox="1"/>
          <p:nvPr/>
        </p:nvSpPr>
        <p:spPr>
          <a:xfrm>
            <a:off x="763028" y="1875450"/>
            <a:ext cx="10665943" cy="31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</a:pPr>
            <a:r>
              <a:rPr lang="sv-SE" sz="32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Anas membuat pinjaman peribadi bagi menampung perbelanjaan majlis kahwinnya dengan Fatimah.</a:t>
            </a:r>
            <a:endParaRPr sz="1200" dirty="0">
              <a:solidFill>
                <a:srgbClr val="285E8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260;p39">
            <a:extLst>
              <a:ext uri="{FF2B5EF4-FFF2-40B4-BE49-F238E27FC236}">
                <a16:creationId xmlns:a16="http://schemas.microsoft.com/office/drawing/2014/main" id="{D14FDAD0-DE0F-4AFD-A85F-6FA739ED9867}"/>
              </a:ext>
            </a:extLst>
          </p:cNvPr>
          <p:cNvSpPr txBox="1"/>
          <p:nvPr/>
        </p:nvSpPr>
        <p:spPr>
          <a:xfrm>
            <a:off x="1813650" y="418665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Buruk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95C0AB2-3AB1-4FB2-AF15-4D67E15CA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372" y="3688776"/>
            <a:ext cx="2236241" cy="179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8549"/>
      </p:ext>
    </p:extLst>
  </p:cSld>
  <p:clrMapOvr>
    <a:masterClrMapping/>
  </p:clrMapOvr>
  <p:transition spd="slow" advTm="535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/>
          <p:nvPr/>
        </p:nvSpPr>
        <p:spPr>
          <a:xfrm>
            <a:off x="1813650" y="29770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Situasi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6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1" name="Google Shape;261;p39"/>
          <p:cNvSpPr txBox="1"/>
          <p:nvPr/>
        </p:nvSpPr>
        <p:spPr>
          <a:xfrm>
            <a:off x="763028" y="1875450"/>
            <a:ext cx="10665943" cy="31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>
              <a:lnSpc>
                <a:spcPct val="115000"/>
              </a:lnSpc>
              <a:buClr>
                <a:schemeClr val="lt1"/>
              </a:buClr>
              <a:buSzPts val="2200"/>
            </a:pPr>
            <a:r>
              <a:rPr lang="sv-SE" sz="32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Haikal membeli iPhone 15 Pro Max S yang terbaharu menggunakan kredit cardnya walaupun dia baru lagi membeli iPhone 14 Plus dua bulan lepas.</a:t>
            </a:r>
            <a:endParaRPr lang="sv-SE" sz="1200" dirty="0">
              <a:solidFill>
                <a:srgbClr val="285E8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260;p39">
            <a:extLst>
              <a:ext uri="{FF2B5EF4-FFF2-40B4-BE49-F238E27FC236}">
                <a16:creationId xmlns:a16="http://schemas.microsoft.com/office/drawing/2014/main" id="{D14FDAD0-DE0F-4AFD-A85F-6FA739ED9867}"/>
              </a:ext>
            </a:extLst>
          </p:cNvPr>
          <p:cNvSpPr txBox="1"/>
          <p:nvPr/>
        </p:nvSpPr>
        <p:spPr>
          <a:xfrm>
            <a:off x="1813650" y="4186650"/>
            <a:ext cx="810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Hutang</a:t>
            </a:r>
            <a:r>
              <a:rPr lang="en-US" sz="4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4000" b="1" dirty="0" err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Buruk</a:t>
            </a:r>
            <a:endParaRPr sz="4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95C0AB2-3AB1-4FB2-AF15-4D67E15CA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372" y="3688776"/>
            <a:ext cx="2236241" cy="179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842912"/>
      </p:ext>
    </p:extLst>
  </p:cSld>
  <p:clrMapOvr>
    <a:masterClrMapping/>
  </p:clrMapOvr>
  <p:transition spd="slow" advTm="535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7E2551"/>
      </a:dk2>
      <a:lt2>
        <a:srgbClr val="E7E6E6"/>
      </a:lt2>
      <a:accent1>
        <a:srgbClr val="83233D"/>
      </a:accent1>
      <a:accent2>
        <a:srgbClr val="952C5E"/>
      </a:accent2>
      <a:accent3>
        <a:srgbClr val="BF996E"/>
      </a:accent3>
      <a:accent4>
        <a:srgbClr val="E8B783"/>
      </a:accent4>
      <a:accent5>
        <a:srgbClr val="E1C8B4"/>
      </a:accent5>
      <a:accent6>
        <a:srgbClr val="929292"/>
      </a:accent6>
      <a:hlink>
        <a:srgbClr val="5E5E5E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611</Words>
  <Application>Microsoft Office PowerPoint</Application>
  <PresentationFormat>Widescreen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Lato</vt:lpstr>
      <vt:lpstr>Roboto</vt:lpstr>
      <vt:lpstr>Calibri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HUTANG BAIK  VS  HUTANG BURUK</dc:title>
  <cp:lastModifiedBy>Megat Irfan</cp:lastModifiedBy>
  <cp:revision>3</cp:revision>
  <dcterms:modified xsi:type="dcterms:W3CDTF">2022-01-14T23:54:51Z</dcterms:modified>
</cp:coreProperties>
</file>