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Stencil" panose="040409050D0802020404" pitchFamily="82" charset="0"/>
      <p:regular r:id="rId13"/>
    </p:embeddedFont>
    <p:embeddedFont>
      <p:font typeface="Castellar" panose="020A0402060406010301" pitchFamily="18" charset="0"/>
      <p:regular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2" y="2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c215136e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c215136e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c215136e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c215136e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c215136e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c215136e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c215136e2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c215136e2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c215136e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c215136e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c215136e2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c215136e2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c215136e2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c215136e2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c215136e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c215136e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c215136e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c215136e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stellar" panose="020A0402060406010301" pitchFamily="18" charset="0"/>
              </a:rPr>
              <a:t>IDEATION WORKSHEET</a:t>
            </a:r>
            <a:endParaRPr dirty="0">
              <a:latin typeface="Castellar" panose="020A0402060406010301" pitchFamily="18" charset="0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4183950" y="3118575"/>
            <a:ext cx="92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Group 2</a:t>
            </a:r>
            <a:endParaRPr b="1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3012725" y="4247425"/>
            <a:ext cx="582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Nunito"/>
                <a:ea typeface="Nunito"/>
                <a:cs typeface="Nunito"/>
                <a:sym typeface="Nunito"/>
              </a:rPr>
              <a:t>AFIF HAZMIE ARSYAD BIN AGUS</a:t>
            </a:r>
            <a:r>
              <a:rPr lang="en" sz="1100">
                <a:latin typeface="Nunito"/>
                <a:ea typeface="Nunito"/>
                <a:cs typeface="Nunito"/>
                <a:sym typeface="Nunito"/>
              </a:rPr>
              <a:t> | </a:t>
            </a:r>
            <a:r>
              <a:rPr lang="en" sz="1100" b="1">
                <a:latin typeface="Nunito"/>
                <a:ea typeface="Nunito"/>
                <a:cs typeface="Nunito"/>
                <a:sym typeface="Nunito"/>
              </a:rPr>
              <a:t>MUHAMMAD IMRAN HAKIMI BIN MOHD SHUKRI</a:t>
            </a:r>
            <a:r>
              <a:rPr lang="en" sz="1100">
                <a:latin typeface="Nunito"/>
                <a:ea typeface="Nunito"/>
                <a:cs typeface="Nunito"/>
                <a:sym typeface="Nunito"/>
              </a:rPr>
              <a:t> | </a:t>
            </a:r>
            <a:r>
              <a:rPr lang="en" sz="1100" b="1">
                <a:latin typeface="Nunito"/>
                <a:ea typeface="Nunito"/>
                <a:cs typeface="Nunito"/>
                <a:sym typeface="Nunito"/>
              </a:rPr>
              <a:t>HONG PEI GEOK</a:t>
            </a:r>
            <a:r>
              <a:rPr lang="en" sz="1100">
                <a:latin typeface="Nunito"/>
                <a:ea typeface="Nunito"/>
                <a:cs typeface="Nunito"/>
                <a:sym typeface="Nunito"/>
              </a:rPr>
              <a:t> | </a:t>
            </a:r>
            <a:r>
              <a:rPr lang="en" sz="1100" b="1">
                <a:latin typeface="Nunito"/>
                <a:ea typeface="Nunito"/>
                <a:cs typeface="Nunito"/>
                <a:sym typeface="Nunito"/>
              </a:rPr>
              <a:t>LOW JUNYI</a:t>
            </a:r>
            <a:r>
              <a:rPr lang="en" sz="1100">
                <a:latin typeface="Nunito"/>
                <a:ea typeface="Nunito"/>
                <a:cs typeface="Nunito"/>
                <a:sym typeface="Nunito"/>
              </a:rPr>
              <a:t> | </a:t>
            </a:r>
            <a:r>
              <a:rPr lang="en" sz="1100" b="1">
                <a:latin typeface="Nunito"/>
                <a:ea typeface="Nunito"/>
                <a:cs typeface="Nunito"/>
                <a:sym typeface="Nunito"/>
              </a:rPr>
              <a:t>LEE JIA XIAN</a:t>
            </a:r>
            <a:r>
              <a:rPr lang="en" sz="1100">
                <a:latin typeface="Nunito"/>
                <a:ea typeface="Nunito"/>
                <a:cs typeface="Nunito"/>
                <a:sym typeface="Nunito"/>
              </a:rPr>
              <a:t> | </a:t>
            </a:r>
            <a:r>
              <a:rPr lang="en" sz="1100" b="1">
                <a:latin typeface="Nunito"/>
                <a:ea typeface="Nunito"/>
                <a:cs typeface="Nunito"/>
                <a:sym typeface="Nunito"/>
              </a:rPr>
              <a:t>YONG ZHI YAN</a:t>
            </a:r>
            <a:r>
              <a:rPr lang="en" sz="1100">
                <a:latin typeface="Nunito"/>
                <a:ea typeface="Nunito"/>
                <a:cs typeface="Nunito"/>
                <a:sym typeface="Nunito"/>
              </a:rPr>
              <a:t> |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tencil" panose="040409050D0802020404" pitchFamily="82" charset="0"/>
              </a:rPr>
              <a:t>PROBLEM STATEMENT</a:t>
            </a:r>
            <a:endParaRPr dirty="0">
              <a:latin typeface="Stencil" panose="040409050D0802020404" pitchFamily="82" charset="0"/>
            </a:endParaRPr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problem you're trying to solve?  </a:t>
            </a:r>
            <a:endParaRPr/>
          </a:p>
          <a:p>
            <a:pPr marL="457200" lvl="0" indent="-292576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Double parking/noisy sound/smoke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 does the problem affect?  </a:t>
            </a:r>
            <a:endParaRPr/>
          </a:p>
          <a:p>
            <a:pPr marL="457200" lvl="0" indent="-292576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People who have their parking spot/residents around the place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do they need for the problem to be solved and why?  </a:t>
            </a:r>
            <a:endParaRPr/>
          </a:p>
          <a:p>
            <a:pPr marL="457200" lvl="0" indent="-292576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Control the traffic because it may not only affected business of hawkers but also will cause accidents/affect healthy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is the solution?</a:t>
            </a:r>
            <a:endParaRPr/>
          </a:p>
          <a:p>
            <a:pPr marL="457200" lvl="0" indent="-292576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of modern technology like develop auto patrol robot/filter smoke and sound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431075" y="4998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tencil" panose="040409050D0802020404" pitchFamily="82" charset="0"/>
              </a:rPr>
              <a:t>TASK AND INSTRUCTION</a:t>
            </a:r>
            <a:endParaRPr dirty="0">
              <a:latin typeface="Stencil" panose="040409050D0802020404" pitchFamily="82" charset="0"/>
            </a:endParaRPr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group, pick a block or area in your neighbourhood. Write down where it is.  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700">
                <a:solidFill>
                  <a:srgbClr val="000000"/>
                </a:solidFill>
              </a:rPr>
              <a:t>Taman Putra Indah, Seri Kembangan, Selangor.</a:t>
            </a:r>
            <a:endParaRPr sz="17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Slowly walk around the block once and make a note of or take pictures of the major structures (e.g. masjids, shops, buildings, schools).  </a:t>
            </a:r>
            <a:endParaRPr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 row of shop lot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Masjid Al- Islah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MRT Serdang Raya Utara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Wisma WPP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Restaurant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Caltex Serdang Raya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7288400" y="1336700"/>
            <a:ext cx="14625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Masjid Al- Islah</a:t>
            </a:r>
            <a:endParaRPr sz="1600" dirty="0"/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/>
          </a:blip>
          <a:srcRect l="-29060" t="9019" r="29060" b="-9020"/>
          <a:stretch/>
        </p:blipFill>
        <p:spPr>
          <a:xfrm>
            <a:off x="2233475" y="856612"/>
            <a:ext cx="5013200" cy="230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/>
        </p:nvSpPr>
        <p:spPr>
          <a:xfrm>
            <a:off x="1950250" y="246450"/>
            <a:ext cx="5733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u="sng">
                <a:latin typeface="Open Sans"/>
                <a:ea typeface="Open Sans"/>
                <a:cs typeface="Open Sans"/>
                <a:sym typeface="Open Sans"/>
              </a:rPr>
              <a:t>Taman Putra Indah, Seri Kembangan, Selangor.</a:t>
            </a:r>
            <a:endParaRPr sz="1700" b="1" u="sng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200" y="2970400"/>
            <a:ext cx="3496150" cy="19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3613575" y="3843025"/>
            <a:ext cx="17616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MRT Serdang Raya Utara</a:t>
            </a:r>
            <a:endParaRPr sz="1600" dirty="0"/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75" y="1770947"/>
            <a:ext cx="3803275" cy="17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535325" y="1336700"/>
            <a:ext cx="2253000" cy="8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A row of shop lot</a:t>
            </a:r>
            <a:endParaRPr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876175" y="511708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9" u="sng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Taman Putra Indah, Seri Kembangan, Selangor.</a:t>
            </a:r>
            <a:endParaRPr sz="1929" u="sng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840" dirty="0"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2138450" y="1674893"/>
            <a:ext cx="247425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Wisma WPP (Office Tower)</a:t>
            </a:r>
            <a:endParaRPr sz="1600" dirty="0"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50" y="1234175"/>
            <a:ext cx="1810925" cy="360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1124" y="3255264"/>
            <a:ext cx="2695276" cy="158818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5596975" y="3801375"/>
            <a:ext cx="1578600" cy="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Caltex Serdang Raya</a:t>
            </a:r>
            <a:endParaRPr sz="1600" dirty="0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2700" y="1202740"/>
            <a:ext cx="3193250" cy="17380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7666525" y="1729875"/>
            <a:ext cx="1430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Restaurant</a:t>
            </a:r>
            <a:endParaRPr sz="16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672846" y="507272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tencil" panose="040409050D0802020404" pitchFamily="82" charset="0"/>
              </a:rPr>
              <a:t>TASK AND INSTRUCTION(CONT...)</a:t>
            </a:r>
            <a:endParaRPr dirty="0">
              <a:latin typeface="Stencil" panose="040409050D0802020404" pitchFamily="8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tencil" panose="040409050D0802020404" pitchFamily="82" charset="0"/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647500" cy="3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the area again, this time looking for less obvious things. Some examples: a well kept yard on a street of concrete, a playground, a row of trees, a vacant lot, billboards. If possible, use your smartphone or camera to take pictures. 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Playground	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tar street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Sign board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 you observe this time, write down not only what you see, but also what you hear, smell, or feel. 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 heard some driver honk the vehicle.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 also smell many of the vehicle smoke which i believe some vehicle do not do their maintenance well.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 also feel crowded as many hawkers selling food beside the street.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Taman Putra Indah, Seri Kembangan, Selangor.</a:t>
            </a:r>
            <a:endParaRPr sz="1929" u="sng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4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473729" y="3415475"/>
            <a:ext cx="2895900" cy="15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Playground</a:t>
            </a:r>
            <a:endParaRPr sz="1600" dirty="0"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21" y="1290807"/>
            <a:ext cx="4380300" cy="201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1575" y="332188"/>
            <a:ext cx="2011675" cy="44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5223275" y="3634500"/>
            <a:ext cx="2895900" cy="15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A tar street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037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Taman Putra Indah, Seri Kembangan, Selangor.</a:t>
            </a:r>
            <a:endParaRPr sz="2037" u="sng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endParaRPr sz="357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540"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2443175" y="1478750"/>
            <a:ext cx="19824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Sign board</a:t>
            </a:r>
            <a:endParaRPr sz="1600" dirty="0"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025"/>
            <a:ext cx="1741475" cy="37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599694" y="552992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tencil" panose="040409050D0802020404" pitchFamily="82" charset="0"/>
              </a:rPr>
              <a:t>QUESTIONS</a:t>
            </a:r>
            <a:endParaRPr dirty="0">
              <a:latin typeface="Stencil" panose="040409050D0802020404" pitchFamily="82" charset="0"/>
            </a:endParaRPr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What surprised you the most about the community/workplace?  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Full of double parking causing heavy traffic jam.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Can you see any problems that are affecting the community/workplace? If so, who is it affecting and how?  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Yes, i can see the problems. The drivers are affecting the road by double parking which allow them to buy their groceries without looking for any parking.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of the facilities were old and without maintenance and it may cause accidents.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Vehicle cause noisy sound which will affect residents at there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tencil" panose="040409050D0802020404" pitchFamily="82" charset="0"/>
              </a:rPr>
              <a:t>QUESTIONS(CONT…)</a:t>
            </a:r>
            <a:endParaRPr dirty="0">
              <a:latin typeface="Stencil" panose="040409050D0802020404" pitchFamily="82" charset="0"/>
            </a:endParaRPr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think this community/workplace needs to help solve that problem?  </a:t>
            </a:r>
            <a:endParaRPr/>
          </a:p>
          <a:p>
            <a:pPr marL="457200" lvl="0" indent="-29876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patrol the road frequently.</a:t>
            </a:r>
            <a:endParaRPr/>
          </a:p>
          <a:p>
            <a:pPr marL="457200" lvl="0" indent="-2987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Sound and air filter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 would be responsible for making that change and how?</a:t>
            </a:r>
            <a:endParaRPr/>
          </a:p>
          <a:p>
            <a:pPr marL="457200" lvl="0" indent="-29876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traffic police is responsible for making that change by patrolling the road and give advice to the driver.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How might the community/workplace needs be solved by technology?</a:t>
            </a:r>
            <a:endParaRPr/>
          </a:p>
          <a:p>
            <a:pPr marL="457200" lvl="0" indent="-29876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Auto patrol robot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On-screen Show (16:9)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Stencil</vt:lpstr>
      <vt:lpstr>Castellar</vt:lpstr>
      <vt:lpstr>Open Sans</vt:lpstr>
      <vt:lpstr>Arial</vt:lpstr>
      <vt:lpstr>Nunito</vt:lpstr>
      <vt:lpstr>Calibri</vt:lpstr>
      <vt:lpstr>Shift</vt:lpstr>
      <vt:lpstr>IDEATION WORKSHEET</vt:lpstr>
      <vt:lpstr>TASK AND INSTRUCTION</vt:lpstr>
      <vt:lpstr>PowerPoint Presentation</vt:lpstr>
      <vt:lpstr>Taman Putra Indah, Seri Kembangan, Selangor. </vt:lpstr>
      <vt:lpstr>TASK AND INSTRUCTION(CONT...) </vt:lpstr>
      <vt:lpstr>Taman Putra Indah, Seri Kembangan, Selangor. </vt:lpstr>
      <vt:lpstr>Taman Putra Indah, Seri Kembangan, Selangor.  </vt:lpstr>
      <vt:lpstr>QUESTIONS</vt:lpstr>
      <vt:lpstr>QUESTIONS(CONT…)</vt:lpstr>
      <vt:lpstr>PROBLEM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IDEATION WORKSHEET</dc:title>
  <cp:lastModifiedBy>Low Junyi</cp:lastModifiedBy>
  <cp:revision>1</cp:revision>
  <dcterms:modified xsi:type="dcterms:W3CDTF">2021-04-07T05:34:27Z</dcterms:modified>
</cp:coreProperties>
</file>