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7"/>
  </p:handoutMasterIdLst>
  <p:sldIdLst>
    <p:sldId id="263" r:id="rId2"/>
    <p:sldId id="265" r:id="rId3"/>
    <p:sldId id="261" r:id="rId4"/>
    <p:sldId id="262" r:id="rId5"/>
    <p:sldId id="264"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3"/>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5CF677-AD0D-41FC-B946-3B77DEB18627}"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MY"/>
        </a:p>
      </dgm:t>
    </dgm:pt>
    <dgm:pt modelId="{3677D88C-9ACA-4909-BC78-B0B8C3425E94}">
      <dgm:prSet phldrT="[Text]"/>
      <dgm:spPr/>
      <dgm:t>
        <a:bodyPr/>
        <a:lstStyle/>
        <a:p>
          <a:r>
            <a:rPr lang="en-MY" b="1" dirty="0"/>
            <a:t>PROBLEM</a:t>
          </a:r>
        </a:p>
      </dgm:t>
    </dgm:pt>
    <dgm:pt modelId="{C42973F9-82FB-4990-85B1-399D83D993D0}" type="parTrans" cxnId="{4519DD7E-0B04-42B9-8A3E-53EA7389B42F}">
      <dgm:prSet/>
      <dgm:spPr/>
      <dgm:t>
        <a:bodyPr/>
        <a:lstStyle/>
        <a:p>
          <a:endParaRPr lang="en-MY"/>
        </a:p>
      </dgm:t>
    </dgm:pt>
    <dgm:pt modelId="{AFB74E2C-70BA-4C00-ACA0-093A61A04396}" type="sibTrans" cxnId="{4519DD7E-0B04-42B9-8A3E-53EA7389B42F}">
      <dgm:prSet/>
      <dgm:spPr/>
      <dgm:t>
        <a:bodyPr/>
        <a:lstStyle/>
        <a:p>
          <a:endParaRPr lang="en-MY"/>
        </a:p>
      </dgm:t>
    </dgm:pt>
    <dgm:pt modelId="{67BE1C04-7C6B-4977-950C-6A8E7966D112}">
      <dgm:prSet phldrT="[Text]"/>
      <dgm:spPr/>
      <dgm:t>
        <a:bodyPr/>
        <a:lstStyle/>
        <a:p>
          <a:r>
            <a:rPr lang="en-US"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Bad air quality</a:t>
          </a:r>
          <a:endParaRPr lang="en-MY" dirty="0"/>
        </a:p>
      </dgm:t>
    </dgm:pt>
    <dgm:pt modelId="{CC30AE2C-4A65-4BFE-A187-FD7B5FAFECCF}" type="parTrans" cxnId="{2179D0FF-D6FF-481D-BA96-7EE330C269A7}">
      <dgm:prSet/>
      <dgm:spPr/>
      <dgm:t>
        <a:bodyPr/>
        <a:lstStyle/>
        <a:p>
          <a:endParaRPr lang="en-MY"/>
        </a:p>
      </dgm:t>
    </dgm:pt>
    <dgm:pt modelId="{E42899BF-71B1-4A34-BEC2-F8B3AE8B2BB6}" type="sibTrans" cxnId="{2179D0FF-D6FF-481D-BA96-7EE330C269A7}">
      <dgm:prSet/>
      <dgm:spPr/>
      <dgm:t>
        <a:bodyPr/>
        <a:lstStyle/>
        <a:p>
          <a:endParaRPr lang="en-MY"/>
        </a:p>
      </dgm:t>
    </dgm:pt>
    <dgm:pt modelId="{C4463BAA-5C31-4E30-A941-825A08443B53}">
      <dgm:prSet phldrT="[Text]"/>
      <dgm:spPr/>
      <dgm:t>
        <a:bodyPr/>
        <a:lstStyle/>
        <a:p>
          <a:r>
            <a:rPr lang="en-MY" b="1" dirty="0"/>
            <a:t>SOLUTION</a:t>
          </a:r>
        </a:p>
      </dgm:t>
    </dgm:pt>
    <dgm:pt modelId="{66D416CA-9BDB-4077-A3D7-E72E6A3F3D7F}" type="parTrans" cxnId="{D227DBC9-659A-464F-B5EA-4C397DAB7033}">
      <dgm:prSet/>
      <dgm:spPr/>
      <dgm:t>
        <a:bodyPr/>
        <a:lstStyle/>
        <a:p>
          <a:endParaRPr lang="en-MY"/>
        </a:p>
      </dgm:t>
    </dgm:pt>
    <dgm:pt modelId="{848CD77D-25AF-46BA-8D66-90190A46A1F9}" type="sibTrans" cxnId="{D227DBC9-659A-464F-B5EA-4C397DAB7033}">
      <dgm:prSet/>
      <dgm:spPr/>
      <dgm:t>
        <a:bodyPr/>
        <a:lstStyle/>
        <a:p>
          <a:endParaRPr lang="en-MY"/>
        </a:p>
      </dgm:t>
    </dgm:pt>
    <dgm:pt modelId="{C8D4E9C1-C10C-45FD-91ED-CC7A52F6FD43}">
      <dgm:prSet phldrT="[Text]"/>
      <dgm:spPr/>
      <dgm:t>
        <a:bodyPr/>
        <a:lstStyle/>
        <a:p>
          <a:r>
            <a:rPr lang="en-MY" b="1" dirty="0"/>
            <a:t>KEY MATRICS</a:t>
          </a:r>
        </a:p>
      </dgm:t>
    </dgm:pt>
    <dgm:pt modelId="{D0E6CC66-CC8F-409C-9A91-492D04C77E96}" type="parTrans" cxnId="{106D0064-AA32-4E8E-B99D-131DA532DC33}">
      <dgm:prSet/>
      <dgm:spPr/>
      <dgm:t>
        <a:bodyPr/>
        <a:lstStyle/>
        <a:p>
          <a:endParaRPr lang="en-MY"/>
        </a:p>
      </dgm:t>
    </dgm:pt>
    <dgm:pt modelId="{9FCAD0E7-D27A-4499-BC70-B0A0CC4BC70C}" type="sibTrans" cxnId="{106D0064-AA32-4E8E-B99D-131DA532DC33}">
      <dgm:prSet/>
      <dgm:spPr/>
      <dgm:t>
        <a:bodyPr/>
        <a:lstStyle/>
        <a:p>
          <a:endParaRPr lang="en-MY"/>
        </a:p>
      </dgm:t>
    </dgm:pt>
    <dgm:pt modelId="{F045248F-15EC-49F2-B35A-7C45EEB8DD1E}">
      <dgm:prSet phldrT="[Text]"/>
      <dgm:spPr/>
      <dgm:t>
        <a:bodyPr/>
        <a:lstStyle/>
        <a:p>
          <a:r>
            <a:rPr lang="en-US" dirty="0"/>
            <a:t>track the number of customer who install the app</a:t>
          </a:r>
          <a:endParaRPr lang="en-MY" dirty="0"/>
        </a:p>
      </dgm:t>
    </dgm:pt>
    <dgm:pt modelId="{B0EECDDF-29DA-49EE-A61E-293E7860DD4A}" type="parTrans" cxnId="{4649CCC4-C1FB-41A5-A5AF-799C8E83832A}">
      <dgm:prSet/>
      <dgm:spPr/>
      <dgm:t>
        <a:bodyPr/>
        <a:lstStyle/>
        <a:p>
          <a:endParaRPr lang="en-MY"/>
        </a:p>
      </dgm:t>
    </dgm:pt>
    <dgm:pt modelId="{587FD7C8-17BD-471F-BC9E-E2A573DAD28C}" type="sibTrans" cxnId="{4649CCC4-C1FB-41A5-A5AF-799C8E83832A}">
      <dgm:prSet/>
      <dgm:spPr/>
      <dgm:t>
        <a:bodyPr/>
        <a:lstStyle/>
        <a:p>
          <a:endParaRPr lang="en-MY"/>
        </a:p>
      </dgm:t>
    </dgm:pt>
    <dgm:pt modelId="{4CCD56D7-75A6-4087-AEBD-1AE8BC0C33BD}">
      <dgm:prSet/>
      <dgm:spPr/>
      <dgm:t>
        <a:bodyPr/>
        <a:lstStyle/>
        <a:p>
          <a:r>
            <a:rPr lang="en-US"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Unpleasant odor</a:t>
          </a:r>
        </a:p>
      </dgm:t>
    </dgm:pt>
    <dgm:pt modelId="{DBB3F0D1-C2E3-4F99-B172-805A8320337F}" type="parTrans" cxnId="{3A4D566F-E71C-4899-9780-3B5260C47BF2}">
      <dgm:prSet/>
      <dgm:spPr/>
      <dgm:t>
        <a:bodyPr/>
        <a:lstStyle/>
        <a:p>
          <a:endParaRPr lang="en-MY"/>
        </a:p>
      </dgm:t>
    </dgm:pt>
    <dgm:pt modelId="{A4C8805D-F11D-4AC9-81D1-FF558D867D0D}" type="sibTrans" cxnId="{3A4D566F-E71C-4899-9780-3B5260C47BF2}">
      <dgm:prSet/>
      <dgm:spPr/>
      <dgm:t>
        <a:bodyPr/>
        <a:lstStyle/>
        <a:p>
          <a:endParaRPr lang="en-MY"/>
        </a:p>
      </dgm:t>
    </dgm:pt>
    <dgm:pt modelId="{4A314D40-026C-4277-AE7A-9881DF4B43A7}">
      <dgm:prSet/>
      <dgm:spPr/>
      <dgm:t>
        <a:bodyPr/>
        <a:lstStyle/>
        <a:p>
          <a:r>
            <a:rPr lang="en-US"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Frequent mosquito bites</a:t>
          </a:r>
        </a:p>
      </dgm:t>
    </dgm:pt>
    <dgm:pt modelId="{FB20BB8B-8DC8-488C-B6D1-7387D0FBF6B3}" type="parTrans" cxnId="{64707B13-1B17-460B-9C47-2AA7F823DA4C}">
      <dgm:prSet/>
      <dgm:spPr/>
      <dgm:t>
        <a:bodyPr/>
        <a:lstStyle/>
        <a:p>
          <a:endParaRPr lang="en-MY"/>
        </a:p>
      </dgm:t>
    </dgm:pt>
    <dgm:pt modelId="{1AE04441-0184-421A-BCE7-E2A1CC8712D4}" type="sibTrans" cxnId="{64707B13-1B17-460B-9C47-2AA7F823DA4C}">
      <dgm:prSet/>
      <dgm:spPr/>
      <dgm:t>
        <a:bodyPr/>
        <a:lstStyle/>
        <a:p>
          <a:endParaRPr lang="en-MY"/>
        </a:p>
      </dgm:t>
    </dgm:pt>
    <dgm:pt modelId="{495BD323-35A1-4C86-8D11-79310F6ABFC5}">
      <dgm:prSet phldrT="[Text]" custT="1"/>
      <dgm:spPr/>
      <dgm:t>
        <a:bodyPr/>
        <a:lstStyle/>
        <a:p>
          <a:r>
            <a:rPr lang="en-US" sz="2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Purify the air by filtering and eliminating the germs, dust, smoke, airborne, particles and other harmful chemical substances which exist in the air to increase indoor air quality</a:t>
          </a:r>
          <a:endParaRPr lang="en-MY" sz="2200" dirty="0"/>
        </a:p>
      </dgm:t>
    </dgm:pt>
    <dgm:pt modelId="{EF7F7B0B-77ED-4078-BC66-E8C59BECF971}" type="parTrans" cxnId="{EFE7A637-3359-47C3-99C2-C9A77EBA6516}">
      <dgm:prSet/>
      <dgm:spPr/>
      <dgm:t>
        <a:bodyPr/>
        <a:lstStyle/>
        <a:p>
          <a:endParaRPr lang="en-MY"/>
        </a:p>
      </dgm:t>
    </dgm:pt>
    <dgm:pt modelId="{2119D116-032F-4484-85E8-B0114F009DAF}" type="sibTrans" cxnId="{EFE7A637-3359-47C3-99C2-C9A77EBA6516}">
      <dgm:prSet/>
      <dgm:spPr/>
      <dgm:t>
        <a:bodyPr/>
        <a:lstStyle/>
        <a:p>
          <a:endParaRPr lang="en-MY"/>
        </a:p>
      </dgm:t>
    </dgm:pt>
    <dgm:pt modelId="{796D05F0-4928-4552-BB8C-27C6842497A9}">
      <dgm:prSet phldrT="[Text]" custT="1"/>
      <dgm:spPr/>
      <dgm:t>
        <a:bodyPr/>
        <a:lstStyle/>
        <a:p>
          <a:endParaRPr lang="en-MY" sz="1600" dirty="0"/>
        </a:p>
      </dgm:t>
    </dgm:pt>
    <dgm:pt modelId="{45E78DF3-D5FD-47D4-B665-CAF5C92C4AD5}" type="parTrans" cxnId="{D8CBEF69-A449-470E-80C0-CF33D45FF843}">
      <dgm:prSet/>
      <dgm:spPr/>
      <dgm:t>
        <a:bodyPr/>
        <a:lstStyle/>
        <a:p>
          <a:endParaRPr lang="en-MY"/>
        </a:p>
      </dgm:t>
    </dgm:pt>
    <dgm:pt modelId="{64704CF5-6AE5-4571-ACF1-688FDCD4C9A6}" type="sibTrans" cxnId="{D8CBEF69-A449-470E-80C0-CF33D45FF843}">
      <dgm:prSet/>
      <dgm:spPr/>
      <dgm:t>
        <a:bodyPr/>
        <a:lstStyle/>
        <a:p>
          <a:endParaRPr lang="en-MY"/>
        </a:p>
      </dgm:t>
    </dgm:pt>
    <dgm:pt modelId="{C85BFDBE-DDCD-472F-9CEB-C3360BF0F3F8}">
      <dgm:prSet phldrT="[Text]" custT="1"/>
      <dgm:spPr/>
      <dgm:t>
        <a:bodyPr/>
        <a:lstStyle/>
        <a:p>
          <a:r>
            <a:rPr lang="en-US" sz="2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Eliminate mosquito by having UV LED mosquito trap</a:t>
          </a:r>
          <a:endParaRPr lang="en-MY" sz="2200" dirty="0"/>
        </a:p>
      </dgm:t>
    </dgm:pt>
    <dgm:pt modelId="{624F983D-A2C5-4579-AA6B-08E56504C122}" type="parTrans" cxnId="{A2742FEB-2226-45C1-8FB5-629835EBB1D2}">
      <dgm:prSet/>
      <dgm:spPr/>
      <dgm:t>
        <a:bodyPr/>
        <a:lstStyle/>
        <a:p>
          <a:endParaRPr lang="en-MY"/>
        </a:p>
      </dgm:t>
    </dgm:pt>
    <dgm:pt modelId="{C2A98BF7-484B-4D66-9F7D-6E1BD2A563C1}" type="sibTrans" cxnId="{A2742FEB-2226-45C1-8FB5-629835EBB1D2}">
      <dgm:prSet/>
      <dgm:spPr/>
      <dgm:t>
        <a:bodyPr/>
        <a:lstStyle/>
        <a:p>
          <a:endParaRPr lang="en-MY"/>
        </a:p>
      </dgm:t>
    </dgm:pt>
    <dgm:pt modelId="{9DB09C95-E40D-41B1-ACC4-57F9EE6A0667}">
      <dgm:prSet phldrT="[Text]" custT="1"/>
      <dgm:spPr/>
      <dgm:t>
        <a:bodyPr/>
        <a:lstStyle/>
        <a:p>
          <a:r>
            <a:rPr lang="en-US" sz="2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Refresh stale air by using essential oils</a:t>
          </a:r>
          <a:endParaRPr lang="en-MY" sz="2200" dirty="0"/>
        </a:p>
      </dgm:t>
    </dgm:pt>
    <dgm:pt modelId="{060D5A9A-603F-4F43-999C-6FF9AE74D172}" type="parTrans" cxnId="{C5CA08A5-B21D-40E6-AC9F-2FE0596FDA73}">
      <dgm:prSet/>
      <dgm:spPr/>
      <dgm:t>
        <a:bodyPr/>
        <a:lstStyle/>
        <a:p>
          <a:endParaRPr lang="en-MY"/>
        </a:p>
      </dgm:t>
    </dgm:pt>
    <dgm:pt modelId="{150A9948-FCB9-49DA-B352-F74E83ACED2C}" type="sibTrans" cxnId="{C5CA08A5-B21D-40E6-AC9F-2FE0596FDA73}">
      <dgm:prSet/>
      <dgm:spPr/>
      <dgm:t>
        <a:bodyPr/>
        <a:lstStyle/>
        <a:p>
          <a:endParaRPr lang="en-MY"/>
        </a:p>
      </dgm:t>
    </dgm:pt>
    <dgm:pt modelId="{F58961EB-E649-4BCD-92CA-E7BCCE177696}" type="pres">
      <dgm:prSet presAssocID="{B55CF677-AD0D-41FC-B946-3B77DEB18627}" presName="Name0" presStyleCnt="0">
        <dgm:presLayoutVars>
          <dgm:dir/>
          <dgm:animLvl val="lvl"/>
          <dgm:resizeHandles/>
        </dgm:presLayoutVars>
      </dgm:prSet>
      <dgm:spPr/>
    </dgm:pt>
    <dgm:pt modelId="{0EA2B439-CFA9-4503-A83B-9F3E048452C2}" type="pres">
      <dgm:prSet presAssocID="{3677D88C-9ACA-4909-BC78-B0B8C3425E94}" presName="linNode" presStyleCnt="0"/>
      <dgm:spPr/>
    </dgm:pt>
    <dgm:pt modelId="{3D61D865-FC45-43E1-AB39-C898D9C7EF52}" type="pres">
      <dgm:prSet presAssocID="{3677D88C-9ACA-4909-BC78-B0B8C3425E94}" presName="parentShp" presStyleLbl="node1" presStyleIdx="0" presStyleCnt="3" custScaleX="60910">
        <dgm:presLayoutVars>
          <dgm:bulletEnabled val="1"/>
        </dgm:presLayoutVars>
      </dgm:prSet>
      <dgm:spPr/>
    </dgm:pt>
    <dgm:pt modelId="{71D96071-50E1-4129-B607-2BFF983A295A}" type="pres">
      <dgm:prSet presAssocID="{3677D88C-9ACA-4909-BC78-B0B8C3425E94}" presName="childShp" presStyleLbl="bgAccFollowNode1" presStyleIdx="0" presStyleCnt="3" custScaleY="101397">
        <dgm:presLayoutVars>
          <dgm:bulletEnabled val="1"/>
        </dgm:presLayoutVars>
      </dgm:prSet>
      <dgm:spPr>
        <a:prstGeom prst="flowChartAlternateProcess">
          <a:avLst/>
        </a:prstGeom>
      </dgm:spPr>
    </dgm:pt>
    <dgm:pt modelId="{550D9B5C-2751-4DFA-B581-D9D1234F5805}" type="pres">
      <dgm:prSet presAssocID="{AFB74E2C-70BA-4C00-ACA0-093A61A04396}" presName="spacing" presStyleCnt="0"/>
      <dgm:spPr/>
    </dgm:pt>
    <dgm:pt modelId="{2CC3401E-FCDB-4070-BF08-4E433C6C770D}" type="pres">
      <dgm:prSet presAssocID="{C4463BAA-5C31-4E30-A941-825A08443B53}" presName="linNode" presStyleCnt="0"/>
      <dgm:spPr/>
    </dgm:pt>
    <dgm:pt modelId="{D55D7D5A-F58B-405B-96C9-2963D09224A2}" type="pres">
      <dgm:prSet presAssocID="{C4463BAA-5C31-4E30-A941-825A08443B53}" presName="parentShp" presStyleLbl="node1" presStyleIdx="1" presStyleCnt="3" custScaleX="60823">
        <dgm:presLayoutVars>
          <dgm:bulletEnabled val="1"/>
        </dgm:presLayoutVars>
      </dgm:prSet>
      <dgm:spPr/>
    </dgm:pt>
    <dgm:pt modelId="{CAE2C9F2-AF0F-4944-9218-3128FD9739CC}" type="pres">
      <dgm:prSet presAssocID="{C4463BAA-5C31-4E30-A941-825A08443B53}" presName="childShp" presStyleLbl="bgAccFollowNode1" presStyleIdx="1" presStyleCnt="3" custScaleY="152657">
        <dgm:presLayoutVars>
          <dgm:bulletEnabled val="1"/>
        </dgm:presLayoutVars>
      </dgm:prSet>
      <dgm:spPr>
        <a:prstGeom prst="flowChartAlternateProcess">
          <a:avLst/>
        </a:prstGeom>
      </dgm:spPr>
    </dgm:pt>
    <dgm:pt modelId="{14DAFBD2-8A65-4574-8652-575DE2FE1CE0}" type="pres">
      <dgm:prSet presAssocID="{848CD77D-25AF-46BA-8D66-90190A46A1F9}" presName="spacing" presStyleCnt="0"/>
      <dgm:spPr/>
    </dgm:pt>
    <dgm:pt modelId="{2CC07969-5253-439C-B952-753E855750BB}" type="pres">
      <dgm:prSet presAssocID="{C8D4E9C1-C10C-45FD-91ED-CC7A52F6FD43}" presName="linNode" presStyleCnt="0"/>
      <dgm:spPr/>
    </dgm:pt>
    <dgm:pt modelId="{6D6F09F6-88FA-4F65-9675-7EAE3486E462}" type="pres">
      <dgm:prSet presAssocID="{C8D4E9C1-C10C-45FD-91ED-CC7A52F6FD43}" presName="parentShp" presStyleLbl="node1" presStyleIdx="2" presStyleCnt="3" custScaleX="61331">
        <dgm:presLayoutVars>
          <dgm:bulletEnabled val="1"/>
        </dgm:presLayoutVars>
      </dgm:prSet>
      <dgm:spPr/>
    </dgm:pt>
    <dgm:pt modelId="{62CE2F8B-BEF0-46FC-B68F-47085FB27B2C}" type="pres">
      <dgm:prSet presAssocID="{C8D4E9C1-C10C-45FD-91ED-CC7A52F6FD43}" presName="childShp" presStyleLbl="bgAccFollowNode1" presStyleIdx="2" presStyleCnt="3" custScaleY="122843">
        <dgm:presLayoutVars>
          <dgm:bulletEnabled val="1"/>
        </dgm:presLayoutVars>
      </dgm:prSet>
      <dgm:spPr>
        <a:prstGeom prst="flowChartAlternateProcess">
          <a:avLst/>
        </a:prstGeom>
      </dgm:spPr>
    </dgm:pt>
  </dgm:ptLst>
  <dgm:cxnLst>
    <dgm:cxn modelId="{E89B6B10-9B65-4604-85AB-82E1D76588DB}" type="presOf" srcId="{67BE1C04-7C6B-4977-950C-6A8E7966D112}" destId="{71D96071-50E1-4129-B607-2BFF983A295A}" srcOrd="0" destOrd="0" presId="urn:microsoft.com/office/officeart/2005/8/layout/vList6"/>
    <dgm:cxn modelId="{64707B13-1B17-460B-9C47-2AA7F823DA4C}" srcId="{3677D88C-9ACA-4909-BC78-B0B8C3425E94}" destId="{4A314D40-026C-4277-AE7A-9881DF4B43A7}" srcOrd="2" destOrd="0" parTransId="{FB20BB8B-8DC8-488C-B6D1-7387D0FBF6B3}" sibTransId="{1AE04441-0184-421A-BCE7-E2A1CC8712D4}"/>
    <dgm:cxn modelId="{EFE7A637-3359-47C3-99C2-C9A77EBA6516}" srcId="{C4463BAA-5C31-4E30-A941-825A08443B53}" destId="{495BD323-35A1-4C86-8D11-79310F6ABFC5}" srcOrd="0" destOrd="0" parTransId="{EF7F7B0B-77ED-4078-BC66-E8C59BECF971}" sibTransId="{2119D116-032F-4484-85E8-B0114F009DAF}"/>
    <dgm:cxn modelId="{ADA2EE40-11D8-48F6-B2F5-47DB9E7FDBB3}" type="presOf" srcId="{F045248F-15EC-49F2-B35A-7C45EEB8DD1E}" destId="{62CE2F8B-BEF0-46FC-B68F-47085FB27B2C}" srcOrd="0" destOrd="0" presId="urn:microsoft.com/office/officeart/2005/8/layout/vList6"/>
    <dgm:cxn modelId="{05960C43-B9DC-4CEB-9FAA-B7B59CFE4A49}" type="presOf" srcId="{4CCD56D7-75A6-4087-AEBD-1AE8BC0C33BD}" destId="{71D96071-50E1-4129-B607-2BFF983A295A}" srcOrd="0" destOrd="1" presId="urn:microsoft.com/office/officeart/2005/8/layout/vList6"/>
    <dgm:cxn modelId="{106D0064-AA32-4E8E-B99D-131DA532DC33}" srcId="{B55CF677-AD0D-41FC-B946-3B77DEB18627}" destId="{C8D4E9C1-C10C-45FD-91ED-CC7A52F6FD43}" srcOrd="2" destOrd="0" parTransId="{D0E6CC66-CC8F-409C-9A91-492D04C77E96}" sibTransId="{9FCAD0E7-D27A-4499-BC70-B0A0CC4BC70C}"/>
    <dgm:cxn modelId="{D8CBEF69-A449-470E-80C0-CF33D45FF843}" srcId="{C4463BAA-5C31-4E30-A941-825A08443B53}" destId="{796D05F0-4928-4552-BB8C-27C6842497A9}" srcOrd="3" destOrd="0" parTransId="{45E78DF3-D5FD-47D4-B665-CAF5C92C4AD5}" sibTransId="{64704CF5-6AE5-4571-ACF1-688FDCD4C9A6}"/>
    <dgm:cxn modelId="{0B4D4F4D-936E-4F2B-8F54-8058FE35E34E}" type="presOf" srcId="{495BD323-35A1-4C86-8D11-79310F6ABFC5}" destId="{CAE2C9F2-AF0F-4944-9218-3128FD9739CC}" srcOrd="0" destOrd="0" presId="urn:microsoft.com/office/officeart/2005/8/layout/vList6"/>
    <dgm:cxn modelId="{3A4D566F-E71C-4899-9780-3B5260C47BF2}" srcId="{3677D88C-9ACA-4909-BC78-B0B8C3425E94}" destId="{4CCD56D7-75A6-4087-AEBD-1AE8BC0C33BD}" srcOrd="1" destOrd="0" parTransId="{DBB3F0D1-C2E3-4F99-B172-805A8320337F}" sibTransId="{A4C8805D-F11D-4AC9-81D1-FF558D867D0D}"/>
    <dgm:cxn modelId="{5D3D5352-4CD4-4950-B723-145F1A98A286}" type="presOf" srcId="{796D05F0-4928-4552-BB8C-27C6842497A9}" destId="{CAE2C9F2-AF0F-4944-9218-3128FD9739CC}" srcOrd="0" destOrd="3" presId="urn:microsoft.com/office/officeart/2005/8/layout/vList6"/>
    <dgm:cxn modelId="{4519DD7E-0B04-42B9-8A3E-53EA7389B42F}" srcId="{B55CF677-AD0D-41FC-B946-3B77DEB18627}" destId="{3677D88C-9ACA-4909-BC78-B0B8C3425E94}" srcOrd="0" destOrd="0" parTransId="{C42973F9-82FB-4990-85B1-399D83D993D0}" sibTransId="{AFB74E2C-70BA-4C00-ACA0-093A61A04396}"/>
    <dgm:cxn modelId="{4FE42F8B-2D19-4F1C-B86E-0F4713A66741}" type="presOf" srcId="{C85BFDBE-DDCD-472F-9CEB-C3360BF0F3F8}" destId="{CAE2C9F2-AF0F-4944-9218-3128FD9739CC}" srcOrd="0" destOrd="2" presId="urn:microsoft.com/office/officeart/2005/8/layout/vList6"/>
    <dgm:cxn modelId="{67D3DA90-6898-4121-87F4-9DFA072C88E8}" type="presOf" srcId="{3677D88C-9ACA-4909-BC78-B0B8C3425E94}" destId="{3D61D865-FC45-43E1-AB39-C898D9C7EF52}" srcOrd="0" destOrd="0" presId="urn:microsoft.com/office/officeart/2005/8/layout/vList6"/>
    <dgm:cxn modelId="{1750219B-6EE2-46A0-A466-DF84C669C7F2}" type="presOf" srcId="{B55CF677-AD0D-41FC-B946-3B77DEB18627}" destId="{F58961EB-E649-4BCD-92CA-E7BCCE177696}" srcOrd="0" destOrd="0" presId="urn:microsoft.com/office/officeart/2005/8/layout/vList6"/>
    <dgm:cxn modelId="{C5CA08A5-B21D-40E6-AC9F-2FE0596FDA73}" srcId="{C4463BAA-5C31-4E30-A941-825A08443B53}" destId="{9DB09C95-E40D-41B1-ACC4-57F9EE6A0667}" srcOrd="1" destOrd="0" parTransId="{060D5A9A-603F-4F43-999C-6FF9AE74D172}" sibTransId="{150A9948-FCB9-49DA-B352-F74E83ACED2C}"/>
    <dgm:cxn modelId="{544C5BA7-00F2-4A1D-9E78-86804BD055D3}" type="presOf" srcId="{C4463BAA-5C31-4E30-A941-825A08443B53}" destId="{D55D7D5A-F58B-405B-96C9-2963D09224A2}" srcOrd="0" destOrd="0" presId="urn:microsoft.com/office/officeart/2005/8/layout/vList6"/>
    <dgm:cxn modelId="{FB1D2BB2-B3CF-4E46-B299-DF56A681A6B6}" type="presOf" srcId="{4A314D40-026C-4277-AE7A-9881DF4B43A7}" destId="{71D96071-50E1-4129-B607-2BFF983A295A}" srcOrd="0" destOrd="2" presId="urn:microsoft.com/office/officeart/2005/8/layout/vList6"/>
    <dgm:cxn modelId="{4649CCC4-C1FB-41A5-A5AF-799C8E83832A}" srcId="{C8D4E9C1-C10C-45FD-91ED-CC7A52F6FD43}" destId="{F045248F-15EC-49F2-B35A-7C45EEB8DD1E}" srcOrd="0" destOrd="0" parTransId="{B0EECDDF-29DA-49EE-A61E-293E7860DD4A}" sibTransId="{587FD7C8-17BD-471F-BC9E-E2A573DAD28C}"/>
    <dgm:cxn modelId="{D227DBC9-659A-464F-B5EA-4C397DAB7033}" srcId="{B55CF677-AD0D-41FC-B946-3B77DEB18627}" destId="{C4463BAA-5C31-4E30-A941-825A08443B53}" srcOrd="1" destOrd="0" parTransId="{66D416CA-9BDB-4077-A3D7-E72E6A3F3D7F}" sibTransId="{848CD77D-25AF-46BA-8D66-90190A46A1F9}"/>
    <dgm:cxn modelId="{864F2AD5-2436-4745-9FA2-474A5BDA0C97}" type="presOf" srcId="{9DB09C95-E40D-41B1-ACC4-57F9EE6A0667}" destId="{CAE2C9F2-AF0F-4944-9218-3128FD9739CC}" srcOrd="0" destOrd="1" presId="urn:microsoft.com/office/officeart/2005/8/layout/vList6"/>
    <dgm:cxn modelId="{A4AB35DF-FDC0-44C4-AC8E-ACA6067720E0}" type="presOf" srcId="{C8D4E9C1-C10C-45FD-91ED-CC7A52F6FD43}" destId="{6D6F09F6-88FA-4F65-9675-7EAE3486E462}" srcOrd="0" destOrd="0" presId="urn:microsoft.com/office/officeart/2005/8/layout/vList6"/>
    <dgm:cxn modelId="{A2742FEB-2226-45C1-8FB5-629835EBB1D2}" srcId="{C4463BAA-5C31-4E30-A941-825A08443B53}" destId="{C85BFDBE-DDCD-472F-9CEB-C3360BF0F3F8}" srcOrd="2" destOrd="0" parTransId="{624F983D-A2C5-4579-AA6B-08E56504C122}" sibTransId="{C2A98BF7-484B-4D66-9F7D-6E1BD2A563C1}"/>
    <dgm:cxn modelId="{2179D0FF-D6FF-481D-BA96-7EE330C269A7}" srcId="{3677D88C-9ACA-4909-BC78-B0B8C3425E94}" destId="{67BE1C04-7C6B-4977-950C-6A8E7966D112}" srcOrd="0" destOrd="0" parTransId="{CC30AE2C-4A65-4BFE-A187-FD7B5FAFECCF}" sibTransId="{E42899BF-71B1-4A34-BEC2-F8B3AE8B2BB6}"/>
    <dgm:cxn modelId="{3EDAAA96-BC2A-4D65-9C2B-E4E2B8CBCCBB}" type="presParOf" srcId="{F58961EB-E649-4BCD-92CA-E7BCCE177696}" destId="{0EA2B439-CFA9-4503-A83B-9F3E048452C2}" srcOrd="0" destOrd="0" presId="urn:microsoft.com/office/officeart/2005/8/layout/vList6"/>
    <dgm:cxn modelId="{3537E29F-149F-43FA-B2B2-9BAFA576A31F}" type="presParOf" srcId="{0EA2B439-CFA9-4503-A83B-9F3E048452C2}" destId="{3D61D865-FC45-43E1-AB39-C898D9C7EF52}" srcOrd="0" destOrd="0" presId="urn:microsoft.com/office/officeart/2005/8/layout/vList6"/>
    <dgm:cxn modelId="{1F67BD8B-ADAD-4300-B1B2-B07F33C562FC}" type="presParOf" srcId="{0EA2B439-CFA9-4503-A83B-9F3E048452C2}" destId="{71D96071-50E1-4129-B607-2BFF983A295A}" srcOrd="1" destOrd="0" presId="urn:microsoft.com/office/officeart/2005/8/layout/vList6"/>
    <dgm:cxn modelId="{3C2D28A6-8C56-43F8-A7AC-4116E9ECDC21}" type="presParOf" srcId="{F58961EB-E649-4BCD-92CA-E7BCCE177696}" destId="{550D9B5C-2751-4DFA-B581-D9D1234F5805}" srcOrd="1" destOrd="0" presId="urn:microsoft.com/office/officeart/2005/8/layout/vList6"/>
    <dgm:cxn modelId="{3EEC2F5F-1C38-4569-845A-D9D0DAA05F22}" type="presParOf" srcId="{F58961EB-E649-4BCD-92CA-E7BCCE177696}" destId="{2CC3401E-FCDB-4070-BF08-4E433C6C770D}" srcOrd="2" destOrd="0" presId="urn:microsoft.com/office/officeart/2005/8/layout/vList6"/>
    <dgm:cxn modelId="{8C2B7D11-5CF4-49DC-96ED-3D9C12A44FE7}" type="presParOf" srcId="{2CC3401E-FCDB-4070-BF08-4E433C6C770D}" destId="{D55D7D5A-F58B-405B-96C9-2963D09224A2}" srcOrd="0" destOrd="0" presId="urn:microsoft.com/office/officeart/2005/8/layout/vList6"/>
    <dgm:cxn modelId="{4199954E-90CC-4BD5-87C3-4C0F99E16B92}" type="presParOf" srcId="{2CC3401E-FCDB-4070-BF08-4E433C6C770D}" destId="{CAE2C9F2-AF0F-4944-9218-3128FD9739CC}" srcOrd="1" destOrd="0" presId="urn:microsoft.com/office/officeart/2005/8/layout/vList6"/>
    <dgm:cxn modelId="{ED3915A2-44C3-4821-9094-1F4AB2B41EF0}" type="presParOf" srcId="{F58961EB-E649-4BCD-92CA-E7BCCE177696}" destId="{14DAFBD2-8A65-4574-8652-575DE2FE1CE0}" srcOrd="3" destOrd="0" presId="urn:microsoft.com/office/officeart/2005/8/layout/vList6"/>
    <dgm:cxn modelId="{AFCEF167-3BC2-4A02-866A-10102135460A}" type="presParOf" srcId="{F58961EB-E649-4BCD-92CA-E7BCCE177696}" destId="{2CC07969-5253-439C-B952-753E855750BB}" srcOrd="4" destOrd="0" presId="urn:microsoft.com/office/officeart/2005/8/layout/vList6"/>
    <dgm:cxn modelId="{E3B3E6AB-B537-405D-B5BB-8F9C2CB5561F}" type="presParOf" srcId="{2CC07969-5253-439C-B952-753E855750BB}" destId="{6D6F09F6-88FA-4F65-9675-7EAE3486E462}" srcOrd="0" destOrd="0" presId="urn:microsoft.com/office/officeart/2005/8/layout/vList6"/>
    <dgm:cxn modelId="{44F21C31-B17A-4461-9E7F-FBD175EC5517}" type="presParOf" srcId="{2CC07969-5253-439C-B952-753E855750BB}" destId="{62CE2F8B-BEF0-46FC-B68F-47085FB27B2C}"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AC53146-B5DF-4ED2-80F4-6B3E100EEBED}"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MY"/>
        </a:p>
      </dgm:t>
    </dgm:pt>
    <dgm:pt modelId="{450796EF-827B-4CE8-BA5D-4C27061435B1}">
      <dgm:prSet phldrT="[Text]"/>
      <dgm:spPr/>
      <dgm:t>
        <a:bodyPr/>
        <a:lstStyle/>
        <a:p>
          <a:r>
            <a:rPr lang="en-MY" b="1" dirty="0"/>
            <a:t>CHANNELS</a:t>
          </a:r>
        </a:p>
      </dgm:t>
    </dgm:pt>
    <dgm:pt modelId="{3F070610-418B-4CAA-A833-05BF4F2CD882}" type="parTrans" cxnId="{E828A80F-D252-4656-B715-1BC0CD13DA57}">
      <dgm:prSet/>
      <dgm:spPr/>
      <dgm:t>
        <a:bodyPr/>
        <a:lstStyle/>
        <a:p>
          <a:endParaRPr lang="en-MY"/>
        </a:p>
      </dgm:t>
    </dgm:pt>
    <dgm:pt modelId="{EB48AC4F-1B68-4268-85C9-D71FB6399A95}" type="sibTrans" cxnId="{E828A80F-D252-4656-B715-1BC0CD13DA57}">
      <dgm:prSet/>
      <dgm:spPr/>
      <dgm:t>
        <a:bodyPr/>
        <a:lstStyle/>
        <a:p>
          <a:endParaRPr lang="en-MY"/>
        </a:p>
      </dgm:t>
    </dgm:pt>
    <dgm:pt modelId="{624890A7-6926-4FEA-84F3-4FA12D9DC9A3}">
      <dgm:prSet phldrT="[Text]" custT="1"/>
      <dgm:spPr/>
      <dgm:t>
        <a:bodyPr/>
        <a:lstStyle/>
        <a:p>
          <a:r>
            <a:rPr lang="en-US" sz="2800" dirty="0"/>
            <a:t>social media such as </a:t>
          </a:r>
          <a:r>
            <a:rPr lang="en-US" sz="2800" dirty="0" err="1"/>
            <a:t>facebook</a:t>
          </a:r>
          <a:r>
            <a:rPr lang="en-US" sz="2800" dirty="0"/>
            <a:t>, </a:t>
          </a:r>
          <a:r>
            <a:rPr lang="en-US" sz="2800" dirty="0" err="1"/>
            <a:t>instagram</a:t>
          </a:r>
          <a:r>
            <a:rPr lang="en-US" sz="2800" dirty="0"/>
            <a:t>
online platform such as </a:t>
          </a:r>
          <a:r>
            <a:rPr lang="en-US" sz="2800" dirty="0" err="1"/>
            <a:t>shopee,lazada</a:t>
          </a:r>
          <a:endParaRPr lang="en-MY" sz="2800" dirty="0"/>
        </a:p>
      </dgm:t>
    </dgm:pt>
    <dgm:pt modelId="{9C7036A7-8D4B-456D-B482-DD8C31B384D4}" type="parTrans" cxnId="{1BA128C7-7085-4123-BA09-20FD0500E60A}">
      <dgm:prSet/>
      <dgm:spPr/>
      <dgm:t>
        <a:bodyPr/>
        <a:lstStyle/>
        <a:p>
          <a:endParaRPr lang="en-MY"/>
        </a:p>
      </dgm:t>
    </dgm:pt>
    <dgm:pt modelId="{4587C9A9-5615-4262-8295-D30C10DE7848}" type="sibTrans" cxnId="{1BA128C7-7085-4123-BA09-20FD0500E60A}">
      <dgm:prSet/>
      <dgm:spPr/>
      <dgm:t>
        <a:bodyPr/>
        <a:lstStyle/>
        <a:p>
          <a:endParaRPr lang="en-MY"/>
        </a:p>
      </dgm:t>
    </dgm:pt>
    <dgm:pt modelId="{022960F7-71CC-4F4D-9AFA-E81B5EDF0E3D}">
      <dgm:prSet phldrT="[Text]"/>
      <dgm:spPr/>
      <dgm:t>
        <a:bodyPr/>
        <a:lstStyle/>
        <a:p>
          <a:r>
            <a:rPr lang="en-MY" b="1" dirty="0"/>
            <a:t>CUSTOMER SEGMENTS</a:t>
          </a:r>
        </a:p>
      </dgm:t>
    </dgm:pt>
    <dgm:pt modelId="{0EE6FC58-B29E-4243-8415-9D7C6A992B48}" type="parTrans" cxnId="{BAB32836-5F0E-481D-93F6-DA1410231864}">
      <dgm:prSet/>
      <dgm:spPr/>
      <dgm:t>
        <a:bodyPr/>
        <a:lstStyle/>
        <a:p>
          <a:endParaRPr lang="en-MY"/>
        </a:p>
      </dgm:t>
    </dgm:pt>
    <dgm:pt modelId="{59ADC57B-CD41-4DD2-B290-66E111382234}" type="sibTrans" cxnId="{BAB32836-5F0E-481D-93F6-DA1410231864}">
      <dgm:prSet/>
      <dgm:spPr/>
      <dgm:t>
        <a:bodyPr/>
        <a:lstStyle/>
        <a:p>
          <a:endParaRPr lang="en-MY"/>
        </a:p>
      </dgm:t>
    </dgm:pt>
    <dgm:pt modelId="{43E91BAB-2C21-4924-A576-387B21D92290}">
      <dgm:prSet phldrT="[Text]" custT="1"/>
      <dgm:spPr/>
      <dgm:t>
        <a:bodyPr/>
        <a:lstStyle/>
        <a:p>
          <a:r>
            <a:rPr lang="en-MY" sz="2800" dirty="0"/>
            <a:t>U</a:t>
          </a:r>
          <a:r>
            <a:rPr lang="en-US" altLang="zh-CN" sz="2800" dirty="0" err="1"/>
            <a:t>rban</a:t>
          </a:r>
          <a:r>
            <a:rPr lang="en-US" altLang="zh-CN" sz="2800" dirty="0"/>
            <a:t> family</a:t>
          </a:r>
          <a:endParaRPr lang="en-MY" sz="2800" dirty="0"/>
        </a:p>
      </dgm:t>
    </dgm:pt>
    <dgm:pt modelId="{C1F375FD-F291-4912-993B-B5A7410FC94E}" type="parTrans" cxnId="{00628D5F-857C-436C-85D4-09138BEB6921}">
      <dgm:prSet/>
      <dgm:spPr/>
      <dgm:t>
        <a:bodyPr/>
        <a:lstStyle/>
        <a:p>
          <a:endParaRPr lang="en-MY"/>
        </a:p>
      </dgm:t>
    </dgm:pt>
    <dgm:pt modelId="{8BE417F1-5AC8-4DCA-8A77-759A2D1786D7}" type="sibTrans" cxnId="{00628D5F-857C-436C-85D4-09138BEB6921}">
      <dgm:prSet/>
      <dgm:spPr/>
      <dgm:t>
        <a:bodyPr/>
        <a:lstStyle/>
        <a:p>
          <a:endParaRPr lang="en-MY"/>
        </a:p>
      </dgm:t>
    </dgm:pt>
    <dgm:pt modelId="{19AB4E77-D626-4A61-A6D6-2150CE21BF81}">
      <dgm:prSet phldrT="[Text]" custT="1"/>
      <dgm:spPr/>
      <dgm:t>
        <a:bodyPr/>
        <a:lstStyle/>
        <a:p>
          <a:r>
            <a:rPr lang="en-MY" sz="2800" dirty="0"/>
            <a:t>People with respiratory problems</a:t>
          </a:r>
        </a:p>
      </dgm:t>
    </dgm:pt>
    <dgm:pt modelId="{ABE2364C-9128-45BC-8D71-9E2497A8F0F6}" type="parTrans" cxnId="{1DF5BF5E-AF0E-4DCB-9055-7F96721F3BF2}">
      <dgm:prSet/>
      <dgm:spPr/>
      <dgm:t>
        <a:bodyPr/>
        <a:lstStyle/>
        <a:p>
          <a:endParaRPr lang="en-MY"/>
        </a:p>
      </dgm:t>
    </dgm:pt>
    <dgm:pt modelId="{23BCF584-BADA-44F8-8EF3-80C2A24A23CC}" type="sibTrans" cxnId="{1DF5BF5E-AF0E-4DCB-9055-7F96721F3BF2}">
      <dgm:prSet/>
      <dgm:spPr/>
      <dgm:t>
        <a:bodyPr/>
        <a:lstStyle/>
        <a:p>
          <a:endParaRPr lang="en-MY"/>
        </a:p>
      </dgm:t>
    </dgm:pt>
    <dgm:pt modelId="{5FDAF9FA-948A-4A94-B8C2-588D763F3347}">
      <dgm:prSet phldrT="[Text]"/>
      <dgm:spPr/>
      <dgm:t>
        <a:bodyPr/>
        <a:lstStyle/>
        <a:p>
          <a:r>
            <a:rPr lang="en-US" b="1" dirty="0"/>
            <a:t>UNFAIR ADVANTAGEs</a:t>
          </a:r>
          <a:endParaRPr lang="en-MY" dirty="0"/>
        </a:p>
      </dgm:t>
    </dgm:pt>
    <dgm:pt modelId="{B217164A-E189-40D0-A9B1-AD2D1B7223F8}" type="parTrans" cxnId="{506CB8F3-FBD7-4570-9992-5E41486D2EEB}">
      <dgm:prSet/>
      <dgm:spPr/>
      <dgm:t>
        <a:bodyPr/>
        <a:lstStyle/>
        <a:p>
          <a:endParaRPr lang="en-MY"/>
        </a:p>
      </dgm:t>
    </dgm:pt>
    <dgm:pt modelId="{D715152E-918B-4713-8727-A41D99D1911D}" type="sibTrans" cxnId="{506CB8F3-FBD7-4570-9992-5E41486D2EEB}">
      <dgm:prSet/>
      <dgm:spPr/>
      <dgm:t>
        <a:bodyPr/>
        <a:lstStyle/>
        <a:p>
          <a:endParaRPr lang="en-MY"/>
        </a:p>
      </dgm:t>
    </dgm:pt>
    <dgm:pt modelId="{71192DEF-AAE1-422F-A4B5-ED18281CF91F}">
      <dgm:prSet phldrT="[Text]" custT="1"/>
      <dgm:spPr/>
      <dgm:t>
        <a:bodyPr/>
        <a:lstStyle/>
        <a:p>
          <a:pPr>
            <a:buFont typeface="Arial" panose="020B0604020202020204" pitchFamily="34" charset="0"/>
            <a:buChar char="•"/>
          </a:pPr>
          <a:r>
            <a:rPr lang="en-US" sz="2800" dirty="0"/>
            <a:t>Combination of different elements provided in just one air purifier which allows purification of air, improving air quality with nice smells, and controlling air purifier at any place </a:t>
          </a:r>
          <a:endParaRPr lang="en-MY" sz="2800" dirty="0"/>
        </a:p>
      </dgm:t>
    </dgm:pt>
    <dgm:pt modelId="{39AA9FB3-8768-4E73-9278-986C48B1D6DA}" type="parTrans" cxnId="{99A71B9D-3F7D-4DEA-9435-A406BC96DAFF}">
      <dgm:prSet/>
      <dgm:spPr/>
      <dgm:t>
        <a:bodyPr/>
        <a:lstStyle/>
        <a:p>
          <a:endParaRPr lang="en-MY"/>
        </a:p>
      </dgm:t>
    </dgm:pt>
    <dgm:pt modelId="{4E79758F-6D8E-4507-9F34-C0157CEDAB17}" type="sibTrans" cxnId="{99A71B9D-3F7D-4DEA-9435-A406BC96DAFF}">
      <dgm:prSet/>
      <dgm:spPr/>
      <dgm:t>
        <a:bodyPr/>
        <a:lstStyle/>
        <a:p>
          <a:endParaRPr lang="en-MY"/>
        </a:p>
      </dgm:t>
    </dgm:pt>
    <dgm:pt modelId="{D180D3E2-A37A-48C8-8EB1-6BA7C988DFF6}">
      <dgm:prSet phldrT="[Text]" custT="1"/>
      <dgm:spPr/>
      <dgm:t>
        <a:bodyPr/>
        <a:lstStyle/>
        <a:p>
          <a:r>
            <a:rPr lang="en-MY" sz="2800" dirty="0"/>
            <a:t>People with insomnia problems </a:t>
          </a:r>
        </a:p>
      </dgm:t>
    </dgm:pt>
    <dgm:pt modelId="{63546BA6-CFE1-4642-9045-839215C3DC61}" type="parTrans" cxnId="{6E260F2A-AA2C-4255-B49A-582D40EBBC6E}">
      <dgm:prSet/>
      <dgm:spPr/>
      <dgm:t>
        <a:bodyPr/>
        <a:lstStyle/>
        <a:p>
          <a:endParaRPr lang="en-MY"/>
        </a:p>
      </dgm:t>
    </dgm:pt>
    <dgm:pt modelId="{2AC6E907-939D-4FE4-A9EA-8CDE2B58C127}" type="sibTrans" cxnId="{6E260F2A-AA2C-4255-B49A-582D40EBBC6E}">
      <dgm:prSet/>
      <dgm:spPr/>
      <dgm:t>
        <a:bodyPr/>
        <a:lstStyle/>
        <a:p>
          <a:endParaRPr lang="en-MY"/>
        </a:p>
      </dgm:t>
    </dgm:pt>
    <dgm:pt modelId="{23CCA91B-6E86-439D-A0DE-4765C7F0D77A}" type="pres">
      <dgm:prSet presAssocID="{5AC53146-B5DF-4ED2-80F4-6B3E100EEBED}" presName="Name0" presStyleCnt="0">
        <dgm:presLayoutVars>
          <dgm:dir/>
          <dgm:animLvl val="lvl"/>
          <dgm:resizeHandles val="exact"/>
        </dgm:presLayoutVars>
      </dgm:prSet>
      <dgm:spPr/>
    </dgm:pt>
    <dgm:pt modelId="{CDA009A6-2630-4827-B70B-0E761E3CA37F}" type="pres">
      <dgm:prSet presAssocID="{450796EF-827B-4CE8-BA5D-4C27061435B1}" presName="linNode" presStyleCnt="0"/>
      <dgm:spPr/>
    </dgm:pt>
    <dgm:pt modelId="{EC8508E2-2C5C-4392-BA32-97EE77532316}" type="pres">
      <dgm:prSet presAssocID="{450796EF-827B-4CE8-BA5D-4C27061435B1}" presName="parentText" presStyleLbl="node1" presStyleIdx="0" presStyleCnt="3" custScaleX="67565" custScaleY="73129">
        <dgm:presLayoutVars>
          <dgm:chMax val="1"/>
          <dgm:bulletEnabled val="1"/>
        </dgm:presLayoutVars>
      </dgm:prSet>
      <dgm:spPr/>
    </dgm:pt>
    <dgm:pt modelId="{B23D1B81-8906-4B60-AFD3-0D1ED5443566}" type="pres">
      <dgm:prSet presAssocID="{450796EF-827B-4CE8-BA5D-4C27061435B1}" presName="descendantText" presStyleLbl="alignAccFollowNode1" presStyleIdx="0" presStyleCnt="3">
        <dgm:presLayoutVars>
          <dgm:bulletEnabled val="1"/>
        </dgm:presLayoutVars>
      </dgm:prSet>
      <dgm:spPr>
        <a:prstGeom prst="flowChartAlternateProcess">
          <a:avLst/>
        </a:prstGeom>
      </dgm:spPr>
    </dgm:pt>
    <dgm:pt modelId="{80EB37CD-10DD-4D73-A137-A6EDA0FAD2A5}" type="pres">
      <dgm:prSet presAssocID="{EB48AC4F-1B68-4268-85C9-D71FB6399A95}" presName="sp" presStyleCnt="0"/>
      <dgm:spPr/>
    </dgm:pt>
    <dgm:pt modelId="{8CED8A13-E543-4ED9-95C7-CAA7B9A1B4DE}" type="pres">
      <dgm:prSet presAssocID="{022960F7-71CC-4F4D-9AFA-E81B5EDF0E3D}" presName="linNode" presStyleCnt="0"/>
      <dgm:spPr/>
    </dgm:pt>
    <dgm:pt modelId="{6A1494C9-34F8-4C09-AB22-949D6985DCFE}" type="pres">
      <dgm:prSet presAssocID="{022960F7-71CC-4F4D-9AFA-E81B5EDF0E3D}" presName="parentText" presStyleLbl="node1" presStyleIdx="1" presStyleCnt="3" custScaleX="67565" custScaleY="68112">
        <dgm:presLayoutVars>
          <dgm:chMax val="1"/>
          <dgm:bulletEnabled val="1"/>
        </dgm:presLayoutVars>
      </dgm:prSet>
      <dgm:spPr/>
    </dgm:pt>
    <dgm:pt modelId="{A22AA9D0-A08C-4A6A-84A1-C7473D0406AB}" type="pres">
      <dgm:prSet presAssocID="{022960F7-71CC-4F4D-9AFA-E81B5EDF0E3D}" presName="descendantText" presStyleLbl="alignAccFollowNode1" presStyleIdx="1" presStyleCnt="3">
        <dgm:presLayoutVars>
          <dgm:bulletEnabled val="1"/>
        </dgm:presLayoutVars>
      </dgm:prSet>
      <dgm:spPr>
        <a:prstGeom prst="flowChartAlternateProcess">
          <a:avLst/>
        </a:prstGeom>
      </dgm:spPr>
    </dgm:pt>
    <dgm:pt modelId="{6CD2E9B3-4046-4BA4-96FA-7CE82FBCB6B3}" type="pres">
      <dgm:prSet presAssocID="{59ADC57B-CD41-4DD2-B290-66E111382234}" presName="sp" presStyleCnt="0"/>
      <dgm:spPr/>
    </dgm:pt>
    <dgm:pt modelId="{746EB402-3615-46E5-8411-D682E6598DBA}" type="pres">
      <dgm:prSet presAssocID="{5FDAF9FA-948A-4A94-B8C2-588D763F3347}" presName="linNode" presStyleCnt="0"/>
      <dgm:spPr/>
    </dgm:pt>
    <dgm:pt modelId="{BCEFE263-044B-469C-9016-3D609D50BD82}" type="pres">
      <dgm:prSet presAssocID="{5FDAF9FA-948A-4A94-B8C2-588D763F3347}" presName="parentText" presStyleLbl="node1" presStyleIdx="2" presStyleCnt="3" custScaleX="67565" custScaleY="63039">
        <dgm:presLayoutVars>
          <dgm:chMax val="1"/>
          <dgm:bulletEnabled val="1"/>
        </dgm:presLayoutVars>
      </dgm:prSet>
      <dgm:spPr/>
    </dgm:pt>
    <dgm:pt modelId="{DCBFB458-578B-4FC1-954F-31F71C92C250}" type="pres">
      <dgm:prSet presAssocID="{5FDAF9FA-948A-4A94-B8C2-588D763F3347}" presName="descendantText" presStyleLbl="alignAccFollowNode1" presStyleIdx="2" presStyleCnt="3">
        <dgm:presLayoutVars>
          <dgm:bulletEnabled val="1"/>
        </dgm:presLayoutVars>
      </dgm:prSet>
      <dgm:spPr>
        <a:prstGeom prst="flowChartAlternateProcess">
          <a:avLst/>
        </a:prstGeom>
      </dgm:spPr>
    </dgm:pt>
  </dgm:ptLst>
  <dgm:cxnLst>
    <dgm:cxn modelId="{E828A80F-D252-4656-B715-1BC0CD13DA57}" srcId="{5AC53146-B5DF-4ED2-80F4-6B3E100EEBED}" destId="{450796EF-827B-4CE8-BA5D-4C27061435B1}" srcOrd="0" destOrd="0" parTransId="{3F070610-418B-4CAA-A833-05BF4F2CD882}" sibTransId="{EB48AC4F-1B68-4268-85C9-D71FB6399A95}"/>
    <dgm:cxn modelId="{06840E22-2085-4919-8222-D49B9A6DF951}" type="presOf" srcId="{5AC53146-B5DF-4ED2-80F4-6B3E100EEBED}" destId="{23CCA91B-6E86-439D-A0DE-4765C7F0D77A}" srcOrd="0" destOrd="0" presId="urn:microsoft.com/office/officeart/2005/8/layout/vList5"/>
    <dgm:cxn modelId="{921D7628-1EE2-4981-8EEA-3B9761CFEA3B}" type="presOf" srcId="{71192DEF-AAE1-422F-A4B5-ED18281CF91F}" destId="{DCBFB458-578B-4FC1-954F-31F71C92C250}" srcOrd="0" destOrd="0" presId="urn:microsoft.com/office/officeart/2005/8/layout/vList5"/>
    <dgm:cxn modelId="{6E260F2A-AA2C-4255-B49A-582D40EBBC6E}" srcId="{022960F7-71CC-4F4D-9AFA-E81B5EDF0E3D}" destId="{D180D3E2-A37A-48C8-8EB1-6BA7C988DFF6}" srcOrd="2" destOrd="0" parTransId="{63546BA6-CFE1-4642-9045-839215C3DC61}" sibTransId="{2AC6E907-939D-4FE4-A9EA-8CDE2B58C127}"/>
    <dgm:cxn modelId="{BAB32836-5F0E-481D-93F6-DA1410231864}" srcId="{5AC53146-B5DF-4ED2-80F4-6B3E100EEBED}" destId="{022960F7-71CC-4F4D-9AFA-E81B5EDF0E3D}" srcOrd="1" destOrd="0" parTransId="{0EE6FC58-B29E-4243-8415-9D7C6A992B48}" sibTransId="{59ADC57B-CD41-4DD2-B290-66E111382234}"/>
    <dgm:cxn modelId="{E8E1513F-C9B3-41F0-91B8-F53E8F592865}" type="presOf" srcId="{022960F7-71CC-4F4D-9AFA-E81B5EDF0E3D}" destId="{6A1494C9-34F8-4C09-AB22-949D6985DCFE}" srcOrd="0" destOrd="0" presId="urn:microsoft.com/office/officeart/2005/8/layout/vList5"/>
    <dgm:cxn modelId="{1DF5BF5E-AF0E-4DCB-9055-7F96721F3BF2}" srcId="{022960F7-71CC-4F4D-9AFA-E81B5EDF0E3D}" destId="{19AB4E77-D626-4A61-A6D6-2150CE21BF81}" srcOrd="1" destOrd="0" parTransId="{ABE2364C-9128-45BC-8D71-9E2497A8F0F6}" sibTransId="{23BCF584-BADA-44F8-8EF3-80C2A24A23CC}"/>
    <dgm:cxn modelId="{00628D5F-857C-436C-85D4-09138BEB6921}" srcId="{022960F7-71CC-4F4D-9AFA-E81B5EDF0E3D}" destId="{43E91BAB-2C21-4924-A576-387B21D92290}" srcOrd="0" destOrd="0" parTransId="{C1F375FD-F291-4912-993B-B5A7410FC94E}" sibTransId="{8BE417F1-5AC8-4DCA-8A77-759A2D1786D7}"/>
    <dgm:cxn modelId="{546C2F6F-D71E-4018-945B-AA1CA65EC3CE}" type="presOf" srcId="{450796EF-827B-4CE8-BA5D-4C27061435B1}" destId="{EC8508E2-2C5C-4392-BA32-97EE77532316}" srcOrd="0" destOrd="0" presId="urn:microsoft.com/office/officeart/2005/8/layout/vList5"/>
    <dgm:cxn modelId="{4B8E9A79-7C19-44C1-9855-1444B8DEA5F6}" type="presOf" srcId="{5FDAF9FA-948A-4A94-B8C2-588D763F3347}" destId="{BCEFE263-044B-469C-9016-3D609D50BD82}" srcOrd="0" destOrd="0" presId="urn:microsoft.com/office/officeart/2005/8/layout/vList5"/>
    <dgm:cxn modelId="{99A71B9D-3F7D-4DEA-9435-A406BC96DAFF}" srcId="{5FDAF9FA-948A-4A94-B8C2-588D763F3347}" destId="{71192DEF-AAE1-422F-A4B5-ED18281CF91F}" srcOrd="0" destOrd="0" parTransId="{39AA9FB3-8768-4E73-9278-986C48B1D6DA}" sibTransId="{4E79758F-6D8E-4507-9F34-C0157CEDAB17}"/>
    <dgm:cxn modelId="{1BA128C7-7085-4123-BA09-20FD0500E60A}" srcId="{450796EF-827B-4CE8-BA5D-4C27061435B1}" destId="{624890A7-6926-4FEA-84F3-4FA12D9DC9A3}" srcOrd="0" destOrd="0" parTransId="{9C7036A7-8D4B-456D-B482-DD8C31B384D4}" sibTransId="{4587C9A9-5615-4262-8295-D30C10DE7848}"/>
    <dgm:cxn modelId="{F36C8ED0-6216-4A7F-ADE8-149200D52B59}" type="presOf" srcId="{19AB4E77-D626-4A61-A6D6-2150CE21BF81}" destId="{A22AA9D0-A08C-4A6A-84A1-C7473D0406AB}" srcOrd="0" destOrd="1" presId="urn:microsoft.com/office/officeart/2005/8/layout/vList5"/>
    <dgm:cxn modelId="{A74090DE-813A-483C-9B3E-BCBC26E148FA}" type="presOf" srcId="{43E91BAB-2C21-4924-A576-387B21D92290}" destId="{A22AA9D0-A08C-4A6A-84A1-C7473D0406AB}" srcOrd="0" destOrd="0" presId="urn:microsoft.com/office/officeart/2005/8/layout/vList5"/>
    <dgm:cxn modelId="{18A7AFE0-44F9-45EA-9E8F-D2B501CAA7FD}" type="presOf" srcId="{624890A7-6926-4FEA-84F3-4FA12D9DC9A3}" destId="{B23D1B81-8906-4B60-AFD3-0D1ED5443566}" srcOrd="0" destOrd="0" presId="urn:microsoft.com/office/officeart/2005/8/layout/vList5"/>
    <dgm:cxn modelId="{506CB8F3-FBD7-4570-9992-5E41486D2EEB}" srcId="{5AC53146-B5DF-4ED2-80F4-6B3E100EEBED}" destId="{5FDAF9FA-948A-4A94-B8C2-588D763F3347}" srcOrd="2" destOrd="0" parTransId="{B217164A-E189-40D0-A9B1-AD2D1B7223F8}" sibTransId="{D715152E-918B-4713-8727-A41D99D1911D}"/>
    <dgm:cxn modelId="{E4E661FA-B998-450C-A1A0-8AA641C4B953}" type="presOf" srcId="{D180D3E2-A37A-48C8-8EB1-6BA7C988DFF6}" destId="{A22AA9D0-A08C-4A6A-84A1-C7473D0406AB}" srcOrd="0" destOrd="2" presId="urn:microsoft.com/office/officeart/2005/8/layout/vList5"/>
    <dgm:cxn modelId="{63376DA0-882B-493A-ADB6-84E10582FA8A}" type="presParOf" srcId="{23CCA91B-6E86-439D-A0DE-4765C7F0D77A}" destId="{CDA009A6-2630-4827-B70B-0E761E3CA37F}" srcOrd="0" destOrd="0" presId="urn:microsoft.com/office/officeart/2005/8/layout/vList5"/>
    <dgm:cxn modelId="{1F0B978B-4CC0-4992-BFA5-9426966E4FE8}" type="presParOf" srcId="{CDA009A6-2630-4827-B70B-0E761E3CA37F}" destId="{EC8508E2-2C5C-4392-BA32-97EE77532316}" srcOrd="0" destOrd="0" presId="urn:microsoft.com/office/officeart/2005/8/layout/vList5"/>
    <dgm:cxn modelId="{E5930301-D275-42A3-B961-27C5EBAFBFC7}" type="presParOf" srcId="{CDA009A6-2630-4827-B70B-0E761E3CA37F}" destId="{B23D1B81-8906-4B60-AFD3-0D1ED5443566}" srcOrd="1" destOrd="0" presId="urn:microsoft.com/office/officeart/2005/8/layout/vList5"/>
    <dgm:cxn modelId="{B109BA9C-73CF-414A-8158-A120366F0B7F}" type="presParOf" srcId="{23CCA91B-6E86-439D-A0DE-4765C7F0D77A}" destId="{80EB37CD-10DD-4D73-A137-A6EDA0FAD2A5}" srcOrd="1" destOrd="0" presId="urn:microsoft.com/office/officeart/2005/8/layout/vList5"/>
    <dgm:cxn modelId="{7164399F-8A34-4AE1-9BA8-4F27D186F26C}" type="presParOf" srcId="{23CCA91B-6E86-439D-A0DE-4765C7F0D77A}" destId="{8CED8A13-E543-4ED9-95C7-CAA7B9A1B4DE}" srcOrd="2" destOrd="0" presId="urn:microsoft.com/office/officeart/2005/8/layout/vList5"/>
    <dgm:cxn modelId="{0E7B8A1A-E6FE-4E8B-BF83-89054F1346C5}" type="presParOf" srcId="{8CED8A13-E543-4ED9-95C7-CAA7B9A1B4DE}" destId="{6A1494C9-34F8-4C09-AB22-949D6985DCFE}" srcOrd="0" destOrd="0" presId="urn:microsoft.com/office/officeart/2005/8/layout/vList5"/>
    <dgm:cxn modelId="{7B8E2851-6EAE-4BF6-A796-995DAF51563F}" type="presParOf" srcId="{8CED8A13-E543-4ED9-95C7-CAA7B9A1B4DE}" destId="{A22AA9D0-A08C-4A6A-84A1-C7473D0406AB}" srcOrd="1" destOrd="0" presId="urn:microsoft.com/office/officeart/2005/8/layout/vList5"/>
    <dgm:cxn modelId="{932967C9-8B9A-4B70-8BB8-5B363A49C99A}" type="presParOf" srcId="{23CCA91B-6E86-439D-A0DE-4765C7F0D77A}" destId="{6CD2E9B3-4046-4BA4-96FA-7CE82FBCB6B3}" srcOrd="3" destOrd="0" presId="urn:microsoft.com/office/officeart/2005/8/layout/vList5"/>
    <dgm:cxn modelId="{DBDE1D75-43E1-4310-821F-B823ED79F5D5}" type="presParOf" srcId="{23CCA91B-6E86-439D-A0DE-4765C7F0D77A}" destId="{746EB402-3615-46E5-8411-D682E6598DBA}" srcOrd="4" destOrd="0" presId="urn:microsoft.com/office/officeart/2005/8/layout/vList5"/>
    <dgm:cxn modelId="{319280E8-61EA-49EF-961C-62DD641485D2}" type="presParOf" srcId="{746EB402-3615-46E5-8411-D682E6598DBA}" destId="{BCEFE263-044B-469C-9016-3D609D50BD82}" srcOrd="0" destOrd="0" presId="urn:microsoft.com/office/officeart/2005/8/layout/vList5"/>
    <dgm:cxn modelId="{74F290EE-76AD-4476-A3C2-24E72AB7620E}" type="presParOf" srcId="{746EB402-3615-46E5-8411-D682E6598DBA}" destId="{DCBFB458-578B-4FC1-954F-31F71C92C25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6F5FB0-CF17-4CE0-AAB0-FF085DC844F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MY"/>
        </a:p>
      </dgm:t>
    </dgm:pt>
    <dgm:pt modelId="{2D6AB447-B8FA-4AE9-B102-63E4DC8C33F2}">
      <dgm:prSet phldrT="[Text]"/>
      <dgm:spPr/>
      <dgm:t>
        <a:bodyPr/>
        <a:lstStyle/>
        <a:p>
          <a:r>
            <a:rPr lang="en-US" b="1" dirty="0"/>
            <a:t>UNIQUE VALUE PREPOSITION</a:t>
          </a:r>
          <a:endParaRPr lang="en-MY" dirty="0"/>
        </a:p>
      </dgm:t>
    </dgm:pt>
    <dgm:pt modelId="{896DE537-3ECA-4CF7-96E0-759C8B714D92}" type="parTrans" cxnId="{68DB279B-579C-479F-913E-B7F0ED5887C5}">
      <dgm:prSet/>
      <dgm:spPr/>
      <dgm:t>
        <a:bodyPr/>
        <a:lstStyle/>
        <a:p>
          <a:endParaRPr lang="en-MY"/>
        </a:p>
      </dgm:t>
    </dgm:pt>
    <dgm:pt modelId="{983A5FF6-5C17-4E8D-89D6-156E10C6AA01}" type="sibTrans" cxnId="{68DB279B-579C-479F-913E-B7F0ED5887C5}">
      <dgm:prSet/>
      <dgm:spPr/>
      <dgm:t>
        <a:bodyPr/>
        <a:lstStyle/>
        <a:p>
          <a:endParaRPr lang="en-MY"/>
        </a:p>
      </dgm:t>
    </dgm:pt>
    <dgm:pt modelId="{9757EB77-D805-4A5D-9B21-4A6FF709A1D8}">
      <dgm:prSet phldrT="[Text]" custT="1"/>
      <dgm:spPr/>
      <dgm:t>
        <a:bodyPr/>
        <a:lstStyle/>
        <a:p>
          <a:pPr>
            <a:buFont typeface="Arial" panose="020B0604020202020204" pitchFamily="34" charset="0"/>
            <a:buChar char="•"/>
          </a:pPr>
          <a:r>
            <a:rPr lang="en-US" sz="2000" dirty="0">
              <a:latin typeface="Calibri" panose="020F0502020204030204" pitchFamily="34" charset="0"/>
              <a:cs typeface="Calibri" panose="020F0502020204030204" pitchFamily="34" charset="0"/>
            </a:rPr>
            <a:t>Trapping mosquito while purifying air in room</a:t>
          </a:r>
          <a:endParaRPr lang="en-MY" sz="2000" dirty="0">
            <a:latin typeface="Calibri" panose="020F0502020204030204" pitchFamily="34" charset="0"/>
            <a:cs typeface="Calibri" panose="020F0502020204030204" pitchFamily="34" charset="0"/>
          </a:endParaRPr>
        </a:p>
      </dgm:t>
    </dgm:pt>
    <dgm:pt modelId="{6A06730E-4E75-4183-87CB-6CC0B82476F1}" type="parTrans" cxnId="{B1A3DBAF-B76F-4549-A5EE-6F46650B94C1}">
      <dgm:prSet/>
      <dgm:spPr/>
      <dgm:t>
        <a:bodyPr/>
        <a:lstStyle/>
        <a:p>
          <a:endParaRPr lang="en-MY"/>
        </a:p>
      </dgm:t>
    </dgm:pt>
    <dgm:pt modelId="{351470EF-CCA9-4A93-AD2B-C528213DD73C}" type="sibTrans" cxnId="{B1A3DBAF-B76F-4549-A5EE-6F46650B94C1}">
      <dgm:prSet/>
      <dgm:spPr/>
      <dgm:t>
        <a:bodyPr/>
        <a:lstStyle/>
        <a:p>
          <a:endParaRPr lang="en-MY"/>
        </a:p>
      </dgm:t>
    </dgm:pt>
    <dgm:pt modelId="{E2A8CBE7-5DFF-408E-9E40-B2C84D9B5E59}">
      <dgm:prSet phldrT="[Text]" custT="1"/>
      <dgm:spPr/>
      <dgm:t>
        <a:bodyPr/>
        <a:lstStyle/>
        <a:p>
          <a:r>
            <a:rPr lang="ms-MY" sz="3600" b="1" dirty="0">
              <a:latin typeface="+mj-lt"/>
              <a:cs typeface="Aharoni" panose="02010803020104030203" pitchFamily="2" charset="-79"/>
            </a:rPr>
            <a:t>Revenue Stream</a:t>
          </a:r>
          <a:endParaRPr lang="en-MY" sz="3600" b="1" dirty="0">
            <a:latin typeface="+mj-lt"/>
          </a:endParaRPr>
        </a:p>
      </dgm:t>
    </dgm:pt>
    <dgm:pt modelId="{6E6B8F6E-B566-4686-8434-4A590D22D1A2}" type="parTrans" cxnId="{6C462E36-CCB0-46E8-A70A-0FF2DED305B0}">
      <dgm:prSet/>
      <dgm:spPr/>
      <dgm:t>
        <a:bodyPr/>
        <a:lstStyle/>
        <a:p>
          <a:endParaRPr lang="en-MY"/>
        </a:p>
      </dgm:t>
    </dgm:pt>
    <dgm:pt modelId="{AE164C90-2046-49C6-BAA1-AF4733FA248F}" type="sibTrans" cxnId="{6C462E36-CCB0-46E8-A70A-0FF2DED305B0}">
      <dgm:prSet/>
      <dgm:spPr/>
      <dgm:t>
        <a:bodyPr/>
        <a:lstStyle/>
        <a:p>
          <a:endParaRPr lang="en-MY"/>
        </a:p>
      </dgm:t>
    </dgm:pt>
    <dgm:pt modelId="{B584F416-9DB2-4904-BE1D-392912B24ECA}">
      <dgm:prSet custT="1"/>
      <dgm:spPr/>
      <dgm:t>
        <a:bodyPr/>
        <a:lstStyle/>
        <a:p>
          <a:r>
            <a:rPr lang="en-US" sz="2000" dirty="0">
              <a:latin typeface="Calibri" panose="020F0502020204030204" pitchFamily="34" charset="0"/>
              <a:cs typeface="Calibri" panose="020F0502020204030204" pitchFamily="34" charset="0"/>
            </a:rPr>
            <a:t>Keeping the room smells great all the time and ensure good air quality simultaneously</a:t>
          </a:r>
        </a:p>
      </dgm:t>
    </dgm:pt>
    <dgm:pt modelId="{CF948D67-CC2D-4739-941B-D741676C5F5F}" type="parTrans" cxnId="{507A93AE-9F74-4137-91AB-F1568D2BD13E}">
      <dgm:prSet/>
      <dgm:spPr/>
      <dgm:t>
        <a:bodyPr/>
        <a:lstStyle/>
        <a:p>
          <a:endParaRPr lang="en-MY"/>
        </a:p>
      </dgm:t>
    </dgm:pt>
    <dgm:pt modelId="{B23A9A8C-1E49-4FCC-B8A9-1C0EE9020140}" type="sibTrans" cxnId="{507A93AE-9F74-4137-91AB-F1568D2BD13E}">
      <dgm:prSet/>
      <dgm:spPr/>
      <dgm:t>
        <a:bodyPr/>
        <a:lstStyle/>
        <a:p>
          <a:endParaRPr lang="en-MY"/>
        </a:p>
      </dgm:t>
    </dgm:pt>
    <dgm:pt modelId="{DFA5C188-14F7-4401-A545-2D5D97834B5C}">
      <dgm:prSet custT="1"/>
      <dgm:spPr/>
      <dgm:t>
        <a:bodyPr/>
        <a:lstStyle/>
        <a:p>
          <a:r>
            <a:rPr lang="en-US" sz="2000" dirty="0">
              <a:latin typeface="Calibri" panose="020F0502020204030204" pitchFamily="34" charset="0"/>
              <a:cs typeface="Calibri" panose="020F0502020204030204" pitchFamily="34" charset="0"/>
            </a:rPr>
            <a:t>Remote operation provided allow us to control air purifier at a distance</a:t>
          </a:r>
        </a:p>
      </dgm:t>
    </dgm:pt>
    <dgm:pt modelId="{B01DF87E-C6E4-4CAF-8E72-23065386F4B5}" type="parTrans" cxnId="{49C463AB-7658-44EB-A0A9-3F8F42F6B8EA}">
      <dgm:prSet/>
      <dgm:spPr/>
      <dgm:t>
        <a:bodyPr/>
        <a:lstStyle/>
        <a:p>
          <a:endParaRPr lang="en-MY"/>
        </a:p>
      </dgm:t>
    </dgm:pt>
    <dgm:pt modelId="{871F0B9E-C39A-4187-A9B1-DB4FB2FF85E0}" type="sibTrans" cxnId="{49C463AB-7658-44EB-A0A9-3F8F42F6B8EA}">
      <dgm:prSet/>
      <dgm:spPr/>
      <dgm:t>
        <a:bodyPr/>
        <a:lstStyle/>
        <a:p>
          <a:endParaRPr lang="en-MY"/>
        </a:p>
      </dgm:t>
    </dgm:pt>
    <dgm:pt modelId="{1B11C842-0851-4BF3-B6B9-6BA9F535EB1F}">
      <dgm:prSet custT="1"/>
      <dgm:spPr/>
      <dgm:t>
        <a:bodyPr/>
        <a:lstStyle/>
        <a:p>
          <a:r>
            <a:rPr lang="en-US" sz="2000" dirty="0">
              <a:latin typeface="Calibri" panose="020F0502020204030204" pitchFamily="34" charset="0"/>
              <a:cs typeface="Calibri" panose="020F0502020204030204" pitchFamily="34" charset="0"/>
            </a:rPr>
            <a:t>Night light installed with soft light aids in sleeping</a:t>
          </a:r>
        </a:p>
      </dgm:t>
    </dgm:pt>
    <dgm:pt modelId="{26ECC9C5-5414-45B7-B5CD-251AA30FC96F}" type="parTrans" cxnId="{2FDBB83A-DB6C-40C8-92E1-1D521BFCC7A9}">
      <dgm:prSet/>
      <dgm:spPr/>
      <dgm:t>
        <a:bodyPr/>
        <a:lstStyle/>
        <a:p>
          <a:endParaRPr lang="en-MY"/>
        </a:p>
      </dgm:t>
    </dgm:pt>
    <dgm:pt modelId="{02838DE7-AA3F-4F56-B69B-1377967C8D38}" type="sibTrans" cxnId="{2FDBB83A-DB6C-40C8-92E1-1D521BFCC7A9}">
      <dgm:prSet/>
      <dgm:spPr/>
      <dgm:t>
        <a:bodyPr/>
        <a:lstStyle/>
        <a:p>
          <a:endParaRPr lang="en-MY"/>
        </a:p>
      </dgm:t>
    </dgm:pt>
    <dgm:pt modelId="{B76027D1-7691-4029-B12F-D1BEB177D888}">
      <dgm:prSet custT="1"/>
      <dgm:spPr/>
      <dgm:t>
        <a:bodyPr/>
        <a:lstStyle/>
        <a:p>
          <a:r>
            <a:rPr lang="ms-MY" sz="3600" b="1" dirty="0">
              <a:latin typeface="+mj-lt"/>
              <a:ea typeface="+mn-ea"/>
              <a:cs typeface="Aharoni" panose="02010803020104030203" pitchFamily="2" charset="-79"/>
            </a:rPr>
            <a:t>Cost Structure</a:t>
          </a:r>
          <a:endParaRPr lang="en-MY" sz="3600" b="1" dirty="0">
            <a:latin typeface="+mj-lt"/>
          </a:endParaRPr>
        </a:p>
      </dgm:t>
    </dgm:pt>
    <dgm:pt modelId="{192920FA-3FBE-4FB0-A2E7-2726398D8907}" type="sibTrans" cxnId="{D12F16BF-D5AC-4A7D-A5AB-93198AD9DCCD}">
      <dgm:prSet/>
      <dgm:spPr/>
      <dgm:t>
        <a:bodyPr/>
        <a:lstStyle/>
        <a:p>
          <a:endParaRPr lang="en-MY"/>
        </a:p>
      </dgm:t>
    </dgm:pt>
    <dgm:pt modelId="{4CE56EDD-2BB7-4804-872C-5C4B367DD38E}" type="parTrans" cxnId="{D12F16BF-D5AC-4A7D-A5AB-93198AD9DCCD}">
      <dgm:prSet/>
      <dgm:spPr/>
      <dgm:t>
        <a:bodyPr/>
        <a:lstStyle/>
        <a:p>
          <a:endParaRPr lang="en-MY"/>
        </a:p>
      </dgm:t>
    </dgm:pt>
    <dgm:pt modelId="{1B6FA817-8D79-4E73-A499-FEAC5856D378}">
      <dgm:prSet custT="1"/>
      <dgm:spPr/>
      <dgm:t>
        <a:bodyPr/>
        <a:lstStyle/>
        <a:p>
          <a:r>
            <a:rPr lang="ms-MY" sz="1800" b="0" dirty="0">
              <a:latin typeface="Calibri" panose="020F0502020204030204" pitchFamily="34" charset="0"/>
              <a:ea typeface="+mn-ea"/>
              <a:cs typeface="Calibri" panose="020F0502020204030204" pitchFamily="34" charset="0"/>
            </a:rPr>
            <a:t>Materials, analysis for material and technologies, advertising</a:t>
          </a:r>
          <a:endParaRPr lang="en-MY" sz="1800" b="0" dirty="0">
            <a:latin typeface="Calibri" panose="020F0502020204030204" pitchFamily="34" charset="0"/>
            <a:cs typeface="Calibri" panose="020F0502020204030204" pitchFamily="34" charset="0"/>
          </a:endParaRPr>
        </a:p>
      </dgm:t>
    </dgm:pt>
    <dgm:pt modelId="{7C1EB33F-F134-4893-9296-D0DF337BB8F3}" type="parTrans" cxnId="{AEB61928-3942-48AA-8B25-6812B8C529BB}">
      <dgm:prSet/>
      <dgm:spPr/>
    </dgm:pt>
    <dgm:pt modelId="{A6A1D887-EB3D-4F15-A86B-E355F752341A}" type="sibTrans" cxnId="{AEB61928-3942-48AA-8B25-6812B8C529BB}">
      <dgm:prSet/>
      <dgm:spPr/>
    </dgm:pt>
    <dgm:pt modelId="{47046B81-7F92-4857-9CDB-18ED586E1614}">
      <dgm:prSet custT="1"/>
      <dgm:spPr/>
      <dgm:t>
        <a:bodyPr/>
        <a:lstStyle/>
        <a:p>
          <a:r>
            <a:rPr lang="ms-MY" sz="1800" b="0" dirty="0">
              <a:latin typeface="Calibri" panose="020F0502020204030204" pitchFamily="34" charset="0"/>
              <a:ea typeface="+mn-ea"/>
              <a:cs typeface="Calibri" panose="020F0502020204030204" pitchFamily="34" charset="0"/>
            </a:rPr>
            <a:t>80% : Material used for</a:t>
          </a:r>
          <a:r>
            <a:rPr lang="en-US" sz="1800" b="0" dirty="0">
              <a:latin typeface="Calibri" panose="020F0502020204030204" pitchFamily="34" charset="0"/>
              <a:ea typeface="+mn-ea"/>
              <a:cs typeface="Calibri" panose="020F0502020204030204" pitchFamily="34" charset="0"/>
            </a:rPr>
            <a:t> two parts of external shell and the internal screen pack of the air purifier</a:t>
          </a:r>
        </a:p>
      </dgm:t>
    </dgm:pt>
    <dgm:pt modelId="{5A9F9817-1551-414C-8E76-5BECE84D79F0}" type="parTrans" cxnId="{C41EDCF0-8B4C-42F3-8B0A-C92115F5BE4E}">
      <dgm:prSet/>
      <dgm:spPr/>
      <dgm:t>
        <a:bodyPr/>
        <a:lstStyle/>
        <a:p>
          <a:endParaRPr lang="en-MY"/>
        </a:p>
      </dgm:t>
    </dgm:pt>
    <dgm:pt modelId="{29E27825-B2D6-47BF-992E-EF087FDAA6F9}" type="sibTrans" cxnId="{C41EDCF0-8B4C-42F3-8B0A-C92115F5BE4E}">
      <dgm:prSet/>
      <dgm:spPr/>
      <dgm:t>
        <a:bodyPr/>
        <a:lstStyle/>
        <a:p>
          <a:endParaRPr lang="en-MY"/>
        </a:p>
      </dgm:t>
    </dgm:pt>
    <dgm:pt modelId="{1C1042B1-79F6-4760-86E4-6B70A5A4C5D9}">
      <dgm:prSet custT="1"/>
      <dgm:spPr/>
      <dgm:t>
        <a:bodyPr/>
        <a:lstStyle/>
        <a:p>
          <a:r>
            <a:rPr lang="en-US" sz="1800" b="0" dirty="0">
              <a:latin typeface="Calibri" panose="020F0502020204030204" pitchFamily="34" charset="0"/>
              <a:ea typeface="+mn-ea"/>
              <a:cs typeface="Calibri" panose="020F0502020204030204" pitchFamily="34" charset="0"/>
            </a:rPr>
            <a:t>10% : The analysis of material and technologies for better performance of air purifier are</a:t>
          </a:r>
          <a:r>
            <a:rPr lang="en-US" sz="1800" b="0" dirty="0">
              <a:latin typeface="Calibri" panose="020F0502020204030204" pitchFamily="34" charset="0"/>
              <a:cs typeface="Calibri" panose="020F0502020204030204" pitchFamily="34" charset="0"/>
            </a:rPr>
            <a:t> </a:t>
          </a:r>
          <a:r>
            <a:rPr lang="en-US" sz="1800" b="0" dirty="0">
              <a:latin typeface="Calibri" panose="020F0502020204030204" pitchFamily="34" charset="0"/>
              <a:ea typeface="+mn-ea"/>
              <a:cs typeface="Calibri" panose="020F0502020204030204" pitchFamily="34" charset="0"/>
            </a:rPr>
            <a:t>also main parts of expenditure.</a:t>
          </a:r>
        </a:p>
      </dgm:t>
    </dgm:pt>
    <dgm:pt modelId="{73845EA3-B5E0-48A7-8F2C-E394E602497E}" type="parTrans" cxnId="{5A2D8F44-AA57-4878-93CF-5C954ACF4D0C}">
      <dgm:prSet/>
      <dgm:spPr/>
      <dgm:t>
        <a:bodyPr/>
        <a:lstStyle/>
        <a:p>
          <a:endParaRPr lang="en-MY"/>
        </a:p>
      </dgm:t>
    </dgm:pt>
    <dgm:pt modelId="{BC89877F-D04C-4D0A-8311-B52B195350D9}" type="sibTrans" cxnId="{5A2D8F44-AA57-4878-93CF-5C954ACF4D0C}">
      <dgm:prSet/>
      <dgm:spPr/>
      <dgm:t>
        <a:bodyPr/>
        <a:lstStyle/>
        <a:p>
          <a:endParaRPr lang="en-MY"/>
        </a:p>
      </dgm:t>
    </dgm:pt>
    <dgm:pt modelId="{4474B86F-5BCC-453A-9573-80DABAA98BCB}">
      <dgm:prSet custT="1"/>
      <dgm:spPr/>
      <dgm:t>
        <a:bodyPr/>
        <a:lstStyle/>
        <a:p>
          <a:r>
            <a:rPr lang="en-US" sz="1800" b="0" dirty="0">
              <a:latin typeface="Calibri" panose="020F0502020204030204" pitchFamily="34" charset="0"/>
              <a:cs typeface="Calibri" panose="020F0502020204030204" pitchFamily="34" charset="0"/>
            </a:rPr>
            <a:t>5%   : Building mobile application</a:t>
          </a:r>
          <a:endParaRPr lang="en-US" sz="1800" b="0" dirty="0">
            <a:latin typeface="Calibri" panose="020F0502020204030204" pitchFamily="34" charset="0"/>
            <a:ea typeface="+mn-ea"/>
            <a:cs typeface="Calibri" panose="020F0502020204030204" pitchFamily="34" charset="0"/>
          </a:endParaRPr>
        </a:p>
      </dgm:t>
    </dgm:pt>
    <dgm:pt modelId="{EAF14C4B-6286-4BD7-A3CB-60ECD0661A2D}" type="parTrans" cxnId="{A16EACB6-1AC2-491F-ACEB-6F626FFA1D03}">
      <dgm:prSet/>
      <dgm:spPr/>
      <dgm:t>
        <a:bodyPr/>
        <a:lstStyle/>
        <a:p>
          <a:endParaRPr lang="en-MY"/>
        </a:p>
      </dgm:t>
    </dgm:pt>
    <dgm:pt modelId="{8450737A-62BE-4269-A5FB-8D94A25ADA06}" type="sibTrans" cxnId="{A16EACB6-1AC2-491F-ACEB-6F626FFA1D03}">
      <dgm:prSet/>
      <dgm:spPr/>
      <dgm:t>
        <a:bodyPr/>
        <a:lstStyle/>
        <a:p>
          <a:endParaRPr lang="en-MY"/>
        </a:p>
      </dgm:t>
    </dgm:pt>
    <dgm:pt modelId="{785430DD-FCA8-4BDA-A799-9674B6F8D75F}">
      <dgm:prSet custT="1"/>
      <dgm:spPr/>
      <dgm:t>
        <a:bodyPr/>
        <a:lstStyle/>
        <a:p>
          <a:r>
            <a:rPr lang="en-US" sz="1800" b="0" dirty="0">
              <a:latin typeface="Calibri" panose="020F0502020204030204" pitchFamily="34" charset="0"/>
              <a:cs typeface="Calibri" panose="020F0502020204030204" pitchFamily="34" charset="0"/>
            </a:rPr>
            <a:t>5%   : Advertising </a:t>
          </a:r>
          <a:endParaRPr lang="ms-MY" sz="1800" b="0" dirty="0">
            <a:latin typeface="Calibri" panose="020F0502020204030204" pitchFamily="34" charset="0"/>
            <a:cs typeface="Calibri" panose="020F0502020204030204" pitchFamily="34" charset="0"/>
          </a:endParaRPr>
        </a:p>
      </dgm:t>
    </dgm:pt>
    <dgm:pt modelId="{91F8AAF4-4D52-44D8-BE01-14D824663F5E}" type="parTrans" cxnId="{F36CD067-112E-4394-B464-B63B22ED6793}">
      <dgm:prSet/>
      <dgm:spPr/>
      <dgm:t>
        <a:bodyPr/>
        <a:lstStyle/>
        <a:p>
          <a:endParaRPr lang="en-MY"/>
        </a:p>
      </dgm:t>
    </dgm:pt>
    <dgm:pt modelId="{42CCC0E9-28E7-47CB-BCC9-C6C521B4752A}" type="sibTrans" cxnId="{F36CD067-112E-4394-B464-B63B22ED6793}">
      <dgm:prSet/>
      <dgm:spPr/>
      <dgm:t>
        <a:bodyPr/>
        <a:lstStyle/>
        <a:p>
          <a:endParaRPr lang="en-MY"/>
        </a:p>
      </dgm:t>
    </dgm:pt>
    <dgm:pt modelId="{2F74870C-7FF6-45BF-86A8-34B6C2023B8A}">
      <dgm:prSet/>
      <dgm:spPr/>
      <dgm:t>
        <a:bodyPr/>
        <a:lstStyle/>
        <a:p>
          <a:r>
            <a:rPr lang="ms-MY" dirty="0">
              <a:latin typeface="Calibri" panose="020F0502020204030204" pitchFamily="34" charset="0"/>
              <a:cs typeface="Calibri" panose="020F0502020204030204" pitchFamily="34" charset="0"/>
            </a:rPr>
            <a:t>Price unit, Service charges, Mosquito catcher layer replacement package</a:t>
          </a:r>
          <a:endParaRPr lang="en-MY" dirty="0">
            <a:latin typeface="Calibri" panose="020F0502020204030204" pitchFamily="34" charset="0"/>
            <a:cs typeface="Calibri" panose="020F0502020204030204" pitchFamily="34" charset="0"/>
          </a:endParaRPr>
        </a:p>
      </dgm:t>
    </dgm:pt>
    <dgm:pt modelId="{C1E9991A-FA14-4C3F-BADE-3F648232C7ED}" type="parTrans" cxnId="{9B239280-59C6-48B9-ABC6-2F0806AD4F00}">
      <dgm:prSet/>
      <dgm:spPr/>
    </dgm:pt>
    <dgm:pt modelId="{DE77AD12-73C6-40B9-86A6-5C0E5B9BC869}" type="sibTrans" cxnId="{9B239280-59C6-48B9-ABC6-2F0806AD4F00}">
      <dgm:prSet/>
      <dgm:spPr/>
    </dgm:pt>
    <dgm:pt modelId="{99B6C022-5425-4A65-A658-193F75074FAE}">
      <dgm:prSet/>
      <dgm:spPr/>
      <dgm:t>
        <a:bodyPr/>
        <a:lstStyle/>
        <a:p>
          <a:r>
            <a:rPr lang="ms-MY" dirty="0">
              <a:latin typeface="Calibri" panose="020F0502020204030204" pitchFamily="34" charset="0"/>
              <a:cs typeface="Calibri" panose="020F0502020204030204" pitchFamily="34" charset="0"/>
            </a:rPr>
            <a:t>80% : Main revenue from price unit </a:t>
          </a:r>
        </a:p>
      </dgm:t>
    </dgm:pt>
    <dgm:pt modelId="{A967313F-F546-409F-AF4E-57FF4EA24FC6}" type="parTrans" cxnId="{DD4099AB-3BF8-4006-96CC-55E9DF2B01FC}">
      <dgm:prSet/>
      <dgm:spPr/>
      <dgm:t>
        <a:bodyPr/>
        <a:lstStyle/>
        <a:p>
          <a:endParaRPr lang="en-MY"/>
        </a:p>
      </dgm:t>
    </dgm:pt>
    <dgm:pt modelId="{C0E85212-AACD-4362-9328-23B8F4C20F37}" type="sibTrans" cxnId="{DD4099AB-3BF8-4006-96CC-55E9DF2B01FC}">
      <dgm:prSet/>
      <dgm:spPr/>
      <dgm:t>
        <a:bodyPr/>
        <a:lstStyle/>
        <a:p>
          <a:endParaRPr lang="en-MY"/>
        </a:p>
      </dgm:t>
    </dgm:pt>
    <dgm:pt modelId="{0802E99B-4666-40EA-8E1B-0660CB6331DB}">
      <dgm:prSet/>
      <dgm:spPr/>
      <dgm:t>
        <a:bodyPr/>
        <a:lstStyle/>
        <a:p>
          <a:r>
            <a:rPr lang="ms-MY" dirty="0">
              <a:latin typeface="Calibri" panose="020F0502020204030204" pitchFamily="34" charset="0"/>
              <a:cs typeface="Calibri" panose="020F0502020204030204" pitchFamily="34" charset="0"/>
            </a:rPr>
            <a:t>15% : Package of mosquito catchcer replacement layer</a:t>
          </a:r>
        </a:p>
      </dgm:t>
    </dgm:pt>
    <dgm:pt modelId="{43771D7B-98FA-4CE2-9E64-7A8DEB0E09A6}" type="parTrans" cxnId="{F8E518F6-7B22-404C-84F8-B2B93E012492}">
      <dgm:prSet/>
      <dgm:spPr/>
      <dgm:t>
        <a:bodyPr/>
        <a:lstStyle/>
        <a:p>
          <a:endParaRPr lang="en-MY"/>
        </a:p>
      </dgm:t>
    </dgm:pt>
    <dgm:pt modelId="{E8006262-6759-46C8-83BB-A61E173E07F8}" type="sibTrans" cxnId="{F8E518F6-7B22-404C-84F8-B2B93E012492}">
      <dgm:prSet/>
      <dgm:spPr/>
      <dgm:t>
        <a:bodyPr/>
        <a:lstStyle/>
        <a:p>
          <a:endParaRPr lang="en-MY"/>
        </a:p>
      </dgm:t>
    </dgm:pt>
    <dgm:pt modelId="{F398FB10-4390-40AE-A923-39A383CF1BA2}">
      <dgm:prSet/>
      <dgm:spPr/>
      <dgm:t>
        <a:bodyPr/>
        <a:lstStyle/>
        <a:p>
          <a:r>
            <a:rPr lang="ms-MY" dirty="0">
              <a:latin typeface="Calibri" panose="020F0502020204030204" pitchFamily="34" charset="0"/>
              <a:cs typeface="Calibri" panose="020F0502020204030204" pitchFamily="34" charset="0"/>
            </a:rPr>
            <a:t>2%   : Service charges(providing technical assistance)</a:t>
          </a:r>
        </a:p>
      </dgm:t>
    </dgm:pt>
    <dgm:pt modelId="{2B3AD362-A666-44BE-9CFE-BF33AC04F230}" type="parTrans" cxnId="{C86415BE-302E-420F-B1D9-8C1D8CFC41FD}">
      <dgm:prSet/>
      <dgm:spPr/>
    </dgm:pt>
    <dgm:pt modelId="{1CF51191-93B2-4644-84B0-2A51B41C6FDC}" type="sibTrans" cxnId="{C86415BE-302E-420F-B1D9-8C1D8CFC41FD}">
      <dgm:prSet/>
      <dgm:spPr/>
    </dgm:pt>
    <dgm:pt modelId="{65A65CC9-5978-48CD-BE4F-4673AF77D969}">
      <dgm:prSet/>
      <dgm:spPr/>
      <dgm:t>
        <a:bodyPr/>
        <a:lstStyle/>
        <a:p>
          <a:r>
            <a:rPr lang="ms-MY" dirty="0">
              <a:latin typeface="Calibri" panose="020F0502020204030204" pitchFamily="34" charset="0"/>
              <a:cs typeface="Calibri" panose="020F0502020204030204" pitchFamily="34" charset="0"/>
            </a:rPr>
            <a:t>3%   : Mobile application</a:t>
          </a:r>
        </a:p>
      </dgm:t>
    </dgm:pt>
    <dgm:pt modelId="{6196574B-297F-4470-8964-69D3E01A8A95}" type="parTrans" cxnId="{D40CF766-710E-4BDB-BA82-4E6E272C9508}">
      <dgm:prSet/>
      <dgm:spPr/>
    </dgm:pt>
    <dgm:pt modelId="{E69C377C-B615-497C-8690-6F11BBB6EF38}" type="sibTrans" cxnId="{D40CF766-710E-4BDB-BA82-4E6E272C9508}">
      <dgm:prSet/>
      <dgm:spPr/>
    </dgm:pt>
    <dgm:pt modelId="{0AB34C26-9DDF-4883-A09F-18778BDD576F}" type="pres">
      <dgm:prSet presAssocID="{2A6F5FB0-CF17-4CE0-AAB0-FF085DC844F9}" presName="Name0" presStyleCnt="0">
        <dgm:presLayoutVars>
          <dgm:dir/>
          <dgm:animLvl val="lvl"/>
          <dgm:resizeHandles/>
        </dgm:presLayoutVars>
      </dgm:prSet>
      <dgm:spPr/>
    </dgm:pt>
    <dgm:pt modelId="{55DA1B0C-753D-4323-826A-B8B1F5F3D2A3}" type="pres">
      <dgm:prSet presAssocID="{2D6AB447-B8FA-4AE9-B102-63E4DC8C33F2}" presName="linNode" presStyleCnt="0"/>
      <dgm:spPr/>
    </dgm:pt>
    <dgm:pt modelId="{BAC16BE0-A81C-46FC-963B-8295E42E0884}" type="pres">
      <dgm:prSet presAssocID="{2D6AB447-B8FA-4AE9-B102-63E4DC8C33F2}" presName="parentShp" presStyleLbl="node1" presStyleIdx="0" presStyleCnt="3" custScaleX="73624" custScaleY="113072" custLinFactNeighborX="-151" custLinFactNeighborY="953">
        <dgm:presLayoutVars>
          <dgm:bulletEnabled val="1"/>
        </dgm:presLayoutVars>
      </dgm:prSet>
      <dgm:spPr/>
    </dgm:pt>
    <dgm:pt modelId="{8FA4905D-4507-4A56-9F07-B24326F74149}" type="pres">
      <dgm:prSet presAssocID="{2D6AB447-B8FA-4AE9-B102-63E4DC8C33F2}" presName="childShp" presStyleLbl="bgAccFollowNode1" presStyleIdx="0" presStyleCnt="3" custScaleX="112759" custScaleY="123342">
        <dgm:presLayoutVars>
          <dgm:bulletEnabled val="1"/>
        </dgm:presLayoutVars>
      </dgm:prSet>
      <dgm:spPr>
        <a:prstGeom prst="flowChartAlternateProcess">
          <a:avLst/>
        </a:prstGeom>
      </dgm:spPr>
    </dgm:pt>
    <dgm:pt modelId="{E68E255F-3967-4E2F-BE9A-3C18607F53F9}" type="pres">
      <dgm:prSet presAssocID="{983A5FF6-5C17-4E8D-89D6-156E10C6AA01}" presName="spacing" presStyleCnt="0"/>
      <dgm:spPr/>
    </dgm:pt>
    <dgm:pt modelId="{CC2B1EE2-713E-4224-B53F-368D06C58CF0}" type="pres">
      <dgm:prSet presAssocID="{B76027D1-7691-4029-B12F-D1BEB177D888}" presName="linNode" presStyleCnt="0"/>
      <dgm:spPr/>
    </dgm:pt>
    <dgm:pt modelId="{E3DD7D2B-9989-4A21-8917-4C02BB6341E2}" type="pres">
      <dgm:prSet presAssocID="{B76027D1-7691-4029-B12F-D1BEB177D888}" presName="parentShp" presStyleLbl="node1" presStyleIdx="1" presStyleCnt="3" custScaleX="74174" custScaleY="106248" custLinFactNeighborX="-838" custLinFactNeighborY="-2085">
        <dgm:presLayoutVars>
          <dgm:bulletEnabled val="1"/>
        </dgm:presLayoutVars>
      </dgm:prSet>
      <dgm:spPr/>
    </dgm:pt>
    <dgm:pt modelId="{CA95F6A9-5DDF-4897-BE8B-BF39ECAC1015}" type="pres">
      <dgm:prSet presAssocID="{B76027D1-7691-4029-B12F-D1BEB177D888}" presName="childShp" presStyleLbl="bgAccFollowNode1" presStyleIdx="1" presStyleCnt="3" custScaleX="113829" custScaleY="117649" custLinFactNeighborX="-1093" custLinFactNeighborY="-576">
        <dgm:presLayoutVars>
          <dgm:bulletEnabled val="1"/>
        </dgm:presLayoutVars>
      </dgm:prSet>
      <dgm:spPr>
        <a:prstGeom prst="flowChartAlternateProcess">
          <a:avLst/>
        </a:prstGeom>
      </dgm:spPr>
    </dgm:pt>
    <dgm:pt modelId="{EDDFDDD0-440D-4ADD-89B2-15E8A0D18F14}" type="pres">
      <dgm:prSet presAssocID="{192920FA-3FBE-4FB0-A2E7-2726398D8907}" presName="spacing" presStyleCnt="0"/>
      <dgm:spPr/>
    </dgm:pt>
    <dgm:pt modelId="{DEEE99E7-4FBA-41F6-9D2F-2E3264ED21E1}" type="pres">
      <dgm:prSet presAssocID="{E2A8CBE7-5DFF-408E-9E40-B2C84D9B5E59}" presName="linNode" presStyleCnt="0"/>
      <dgm:spPr/>
    </dgm:pt>
    <dgm:pt modelId="{46327803-BDF3-42F9-B8EC-1BA90D3926E2}" type="pres">
      <dgm:prSet presAssocID="{E2A8CBE7-5DFF-408E-9E40-B2C84D9B5E59}" presName="parentShp" presStyleLbl="node1" presStyleIdx="2" presStyleCnt="3" custScaleX="73033" custScaleY="108696" custLinFactNeighborX="862" custLinFactNeighborY="-5730">
        <dgm:presLayoutVars>
          <dgm:bulletEnabled val="1"/>
        </dgm:presLayoutVars>
      </dgm:prSet>
      <dgm:spPr/>
    </dgm:pt>
    <dgm:pt modelId="{26320B66-FFB3-4B16-8686-3A7A0DE7639E}" type="pres">
      <dgm:prSet presAssocID="{E2A8CBE7-5DFF-408E-9E40-B2C84D9B5E59}" presName="childShp" presStyleLbl="bgAccFollowNode1" presStyleIdx="2" presStyleCnt="3" custScaleX="116628" custLinFactNeighborX="-1361" custLinFactNeighborY="-6002">
        <dgm:presLayoutVars>
          <dgm:bulletEnabled val="1"/>
        </dgm:presLayoutVars>
      </dgm:prSet>
      <dgm:spPr>
        <a:prstGeom prst="flowChartAlternateProcess">
          <a:avLst/>
        </a:prstGeom>
      </dgm:spPr>
    </dgm:pt>
  </dgm:ptLst>
  <dgm:cxnLst>
    <dgm:cxn modelId="{F2969F07-81B9-4306-BA71-A30274C784C7}" type="presOf" srcId="{E2A8CBE7-5DFF-408E-9E40-B2C84D9B5E59}" destId="{46327803-BDF3-42F9-B8EC-1BA90D3926E2}" srcOrd="0" destOrd="0" presId="urn:microsoft.com/office/officeart/2005/8/layout/vList6"/>
    <dgm:cxn modelId="{E1E21E10-8B42-4787-A6B3-B1255DE9885B}" type="presOf" srcId="{DFA5C188-14F7-4401-A545-2D5D97834B5C}" destId="{8FA4905D-4507-4A56-9F07-B24326F74149}" srcOrd="0" destOrd="2" presId="urn:microsoft.com/office/officeart/2005/8/layout/vList6"/>
    <dgm:cxn modelId="{94269F12-DEBF-4BF4-A30A-F3A1CCB47345}" type="presOf" srcId="{1C1042B1-79F6-4760-86E4-6B70A5A4C5D9}" destId="{CA95F6A9-5DDF-4897-BE8B-BF39ECAC1015}" srcOrd="0" destOrd="2" presId="urn:microsoft.com/office/officeart/2005/8/layout/vList6"/>
    <dgm:cxn modelId="{663CC31E-D26B-4CE0-90A2-9267E7B4AF70}" type="presOf" srcId="{785430DD-FCA8-4BDA-A799-9674B6F8D75F}" destId="{CA95F6A9-5DDF-4897-BE8B-BF39ECAC1015}" srcOrd="0" destOrd="4" presId="urn:microsoft.com/office/officeart/2005/8/layout/vList6"/>
    <dgm:cxn modelId="{B35BA320-CDF2-48FB-9BD6-3971AEE6F025}" type="presOf" srcId="{4474B86F-5BCC-453A-9573-80DABAA98BCB}" destId="{CA95F6A9-5DDF-4897-BE8B-BF39ECAC1015}" srcOrd="0" destOrd="3" presId="urn:microsoft.com/office/officeart/2005/8/layout/vList6"/>
    <dgm:cxn modelId="{1710D122-79E3-41F8-B659-FB86E582D3F6}" type="presOf" srcId="{2D6AB447-B8FA-4AE9-B102-63E4DC8C33F2}" destId="{BAC16BE0-A81C-46FC-963B-8295E42E0884}" srcOrd="0" destOrd="0" presId="urn:microsoft.com/office/officeart/2005/8/layout/vList6"/>
    <dgm:cxn modelId="{144C0328-360E-4609-9C42-6437552A8668}" type="presOf" srcId="{0802E99B-4666-40EA-8E1B-0660CB6331DB}" destId="{26320B66-FFB3-4B16-8686-3A7A0DE7639E}" srcOrd="0" destOrd="2" presId="urn:microsoft.com/office/officeart/2005/8/layout/vList6"/>
    <dgm:cxn modelId="{AEB61928-3942-48AA-8B25-6812B8C529BB}" srcId="{B76027D1-7691-4029-B12F-D1BEB177D888}" destId="{1B6FA817-8D79-4E73-A499-FEAC5856D378}" srcOrd="0" destOrd="0" parTransId="{7C1EB33F-F134-4893-9296-D0DF337BB8F3}" sibTransId="{A6A1D887-EB3D-4F15-A86B-E355F752341A}"/>
    <dgm:cxn modelId="{F81D8831-9EA5-4822-89A1-247F553E180E}" type="presOf" srcId="{F398FB10-4390-40AE-A923-39A383CF1BA2}" destId="{26320B66-FFB3-4B16-8686-3A7A0DE7639E}" srcOrd="0" destOrd="4" presId="urn:microsoft.com/office/officeart/2005/8/layout/vList6"/>
    <dgm:cxn modelId="{6C462E36-CCB0-46E8-A70A-0FF2DED305B0}" srcId="{2A6F5FB0-CF17-4CE0-AAB0-FF085DC844F9}" destId="{E2A8CBE7-5DFF-408E-9E40-B2C84D9B5E59}" srcOrd="2" destOrd="0" parTransId="{6E6B8F6E-B566-4686-8434-4A590D22D1A2}" sibTransId="{AE164C90-2046-49C6-BAA1-AF4733FA248F}"/>
    <dgm:cxn modelId="{2FDBB83A-DB6C-40C8-92E1-1D521BFCC7A9}" srcId="{2D6AB447-B8FA-4AE9-B102-63E4DC8C33F2}" destId="{1B11C842-0851-4BF3-B6B9-6BA9F535EB1F}" srcOrd="3" destOrd="0" parTransId="{26ECC9C5-5414-45B7-B5CD-251AA30FC96F}" sibTransId="{02838DE7-AA3F-4F56-B69B-1377967C8D38}"/>
    <dgm:cxn modelId="{FF1C675B-CC5F-4BF4-A41F-EE9CFBAE88F7}" type="presOf" srcId="{2F74870C-7FF6-45BF-86A8-34B6C2023B8A}" destId="{26320B66-FFB3-4B16-8686-3A7A0DE7639E}" srcOrd="0" destOrd="0" presId="urn:microsoft.com/office/officeart/2005/8/layout/vList6"/>
    <dgm:cxn modelId="{5A2D8F44-AA57-4878-93CF-5C954ACF4D0C}" srcId="{1B6FA817-8D79-4E73-A499-FEAC5856D378}" destId="{1C1042B1-79F6-4760-86E4-6B70A5A4C5D9}" srcOrd="1" destOrd="0" parTransId="{73845EA3-B5E0-48A7-8F2C-E394E602497E}" sibTransId="{BC89877F-D04C-4D0A-8311-B52B195350D9}"/>
    <dgm:cxn modelId="{D40CF766-710E-4BDB-BA82-4E6E272C9508}" srcId="{2F74870C-7FF6-45BF-86A8-34B6C2023B8A}" destId="{65A65CC9-5978-48CD-BE4F-4673AF77D969}" srcOrd="2" destOrd="0" parTransId="{6196574B-297F-4470-8964-69D3E01A8A95}" sibTransId="{E69C377C-B615-497C-8690-6F11BBB6EF38}"/>
    <dgm:cxn modelId="{F36CD067-112E-4394-B464-B63B22ED6793}" srcId="{1B6FA817-8D79-4E73-A499-FEAC5856D378}" destId="{785430DD-FCA8-4BDA-A799-9674B6F8D75F}" srcOrd="3" destOrd="0" parTransId="{91F8AAF4-4D52-44D8-BE01-14D824663F5E}" sibTransId="{42CCC0E9-28E7-47CB-BCC9-C6C521B4752A}"/>
    <dgm:cxn modelId="{9B239280-59C6-48B9-ABC6-2F0806AD4F00}" srcId="{E2A8CBE7-5DFF-408E-9E40-B2C84D9B5E59}" destId="{2F74870C-7FF6-45BF-86A8-34B6C2023B8A}" srcOrd="0" destOrd="0" parTransId="{C1E9991A-FA14-4C3F-BADE-3F648232C7ED}" sibTransId="{DE77AD12-73C6-40B9-86A6-5C0E5B9BC869}"/>
    <dgm:cxn modelId="{37ED718B-0895-425F-9869-4E34CFAB26F5}" type="presOf" srcId="{9757EB77-D805-4A5D-9B21-4A6FF709A1D8}" destId="{8FA4905D-4507-4A56-9F07-B24326F74149}" srcOrd="0" destOrd="0" presId="urn:microsoft.com/office/officeart/2005/8/layout/vList6"/>
    <dgm:cxn modelId="{60831F8F-BE4E-4B81-AC8B-8F64E4DD056A}" type="presOf" srcId="{1B6FA817-8D79-4E73-A499-FEAC5856D378}" destId="{CA95F6A9-5DDF-4897-BE8B-BF39ECAC1015}" srcOrd="0" destOrd="0" presId="urn:microsoft.com/office/officeart/2005/8/layout/vList6"/>
    <dgm:cxn modelId="{68DB279B-579C-479F-913E-B7F0ED5887C5}" srcId="{2A6F5FB0-CF17-4CE0-AAB0-FF085DC844F9}" destId="{2D6AB447-B8FA-4AE9-B102-63E4DC8C33F2}" srcOrd="0" destOrd="0" parTransId="{896DE537-3ECA-4CF7-96E0-759C8B714D92}" sibTransId="{983A5FF6-5C17-4E8D-89D6-156E10C6AA01}"/>
    <dgm:cxn modelId="{49C463AB-7658-44EB-A0A9-3F8F42F6B8EA}" srcId="{2D6AB447-B8FA-4AE9-B102-63E4DC8C33F2}" destId="{DFA5C188-14F7-4401-A545-2D5D97834B5C}" srcOrd="2" destOrd="0" parTransId="{B01DF87E-C6E4-4CAF-8E72-23065386F4B5}" sibTransId="{871F0B9E-C39A-4187-A9B1-DB4FB2FF85E0}"/>
    <dgm:cxn modelId="{DD4099AB-3BF8-4006-96CC-55E9DF2B01FC}" srcId="{2F74870C-7FF6-45BF-86A8-34B6C2023B8A}" destId="{99B6C022-5425-4A65-A658-193F75074FAE}" srcOrd="0" destOrd="0" parTransId="{A967313F-F546-409F-AF4E-57FF4EA24FC6}" sibTransId="{C0E85212-AACD-4362-9328-23B8F4C20F37}"/>
    <dgm:cxn modelId="{507A93AE-9F74-4137-91AB-F1568D2BD13E}" srcId="{2D6AB447-B8FA-4AE9-B102-63E4DC8C33F2}" destId="{B584F416-9DB2-4904-BE1D-392912B24ECA}" srcOrd="1" destOrd="0" parTransId="{CF948D67-CC2D-4739-941B-D741676C5F5F}" sibTransId="{B23A9A8C-1E49-4FCC-B8A9-1C0EE9020140}"/>
    <dgm:cxn modelId="{B1A3DBAF-B76F-4549-A5EE-6F46650B94C1}" srcId="{2D6AB447-B8FA-4AE9-B102-63E4DC8C33F2}" destId="{9757EB77-D805-4A5D-9B21-4A6FF709A1D8}" srcOrd="0" destOrd="0" parTransId="{6A06730E-4E75-4183-87CB-6CC0B82476F1}" sibTransId="{351470EF-CCA9-4A93-AD2B-C528213DD73C}"/>
    <dgm:cxn modelId="{5B869FB1-8473-44B6-A584-9DD8A8730B93}" type="presOf" srcId="{1B11C842-0851-4BF3-B6B9-6BA9F535EB1F}" destId="{8FA4905D-4507-4A56-9F07-B24326F74149}" srcOrd="0" destOrd="3" presId="urn:microsoft.com/office/officeart/2005/8/layout/vList6"/>
    <dgm:cxn modelId="{A16EACB6-1AC2-491F-ACEB-6F626FFA1D03}" srcId="{1B6FA817-8D79-4E73-A499-FEAC5856D378}" destId="{4474B86F-5BCC-453A-9573-80DABAA98BCB}" srcOrd="2" destOrd="0" parTransId="{EAF14C4B-6286-4BD7-A3CB-60ECD0661A2D}" sibTransId="{8450737A-62BE-4269-A5FB-8D94A25ADA06}"/>
    <dgm:cxn modelId="{6B8AACB9-92F0-4F4B-8F64-F863832426C7}" type="presOf" srcId="{47046B81-7F92-4857-9CDB-18ED586E1614}" destId="{CA95F6A9-5DDF-4897-BE8B-BF39ECAC1015}" srcOrd="0" destOrd="1" presId="urn:microsoft.com/office/officeart/2005/8/layout/vList6"/>
    <dgm:cxn modelId="{C86415BE-302E-420F-B1D9-8C1D8CFC41FD}" srcId="{2F74870C-7FF6-45BF-86A8-34B6C2023B8A}" destId="{F398FB10-4390-40AE-A923-39A383CF1BA2}" srcOrd="3" destOrd="0" parTransId="{2B3AD362-A666-44BE-9CFE-BF33AC04F230}" sibTransId="{1CF51191-93B2-4644-84B0-2A51B41C6FDC}"/>
    <dgm:cxn modelId="{D12F16BF-D5AC-4A7D-A5AB-93198AD9DCCD}" srcId="{2A6F5FB0-CF17-4CE0-AAB0-FF085DC844F9}" destId="{B76027D1-7691-4029-B12F-D1BEB177D888}" srcOrd="1" destOrd="0" parTransId="{4CE56EDD-2BB7-4804-872C-5C4B367DD38E}" sibTransId="{192920FA-3FBE-4FB0-A2E7-2726398D8907}"/>
    <dgm:cxn modelId="{C74E8DC0-FF13-4C38-92BB-209C69F97EEC}" type="presOf" srcId="{99B6C022-5425-4A65-A658-193F75074FAE}" destId="{26320B66-FFB3-4B16-8686-3A7A0DE7639E}" srcOrd="0" destOrd="1" presId="urn:microsoft.com/office/officeart/2005/8/layout/vList6"/>
    <dgm:cxn modelId="{6F81C4C9-1241-4E6C-8186-B651C6440545}" type="presOf" srcId="{B76027D1-7691-4029-B12F-D1BEB177D888}" destId="{E3DD7D2B-9989-4A21-8917-4C02BB6341E2}" srcOrd="0" destOrd="0" presId="urn:microsoft.com/office/officeart/2005/8/layout/vList6"/>
    <dgm:cxn modelId="{C41EDCF0-8B4C-42F3-8B0A-C92115F5BE4E}" srcId="{1B6FA817-8D79-4E73-A499-FEAC5856D378}" destId="{47046B81-7F92-4857-9CDB-18ED586E1614}" srcOrd="0" destOrd="0" parTransId="{5A9F9817-1551-414C-8E76-5BECE84D79F0}" sibTransId="{29E27825-B2D6-47BF-992E-EF087FDAA6F9}"/>
    <dgm:cxn modelId="{F8E518F6-7B22-404C-84F8-B2B93E012492}" srcId="{2F74870C-7FF6-45BF-86A8-34B6C2023B8A}" destId="{0802E99B-4666-40EA-8E1B-0660CB6331DB}" srcOrd="1" destOrd="0" parTransId="{43771D7B-98FA-4CE2-9E64-7A8DEB0E09A6}" sibTransId="{E8006262-6759-46C8-83BB-A61E173E07F8}"/>
    <dgm:cxn modelId="{078E23F7-910D-42A7-8291-3B49F6B5D9B3}" type="presOf" srcId="{65A65CC9-5978-48CD-BE4F-4673AF77D969}" destId="{26320B66-FFB3-4B16-8686-3A7A0DE7639E}" srcOrd="0" destOrd="3" presId="urn:microsoft.com/office/officeart/2005/8/layout/vList6"/>
    <dgm:cxn modelId="{319DBEF9-5EF4-4BB6-B31A-965F47F3A417}" type="presOf" srcId="{2A6F5FB0-CF17-4CE0-AAB0-FF085DC844F9}" destId="{0AB34C26-9DDF-4883-A09F-18778BDD576F}" srcOrd="0" destOrd="0" presId="urn:microsoft.com/office/officeart/2005/8/layout/vList6"/>
    <dgm:cxn modelId="{759876FE-8A9E-4EF4-B216-6E76318BC7FA}" type="presOf" srcId="{B584F416-9DB2-4904-BE1D-392912B24ECA}" destId="{8FA4905D-4507-4A56-9F07-B24326F74149}" srcOrd="0" destOrd="1" presId="urn:microsoft.com/office/officeart/2005/8/layout/vList6"/>
    <dgm:cxn modelId="{11FA37A5-795C-49BB-A6AB-E5C94D6E7FD1}" type="presParOf" srcId="{0AB34C26-9DDF-4883-A09F-18778BDD576F}" destId="{55DA1B0C-753D-4323-826A-B8B1F5F3D2A3}" srcOrd="0" destOrd="0" presId="urn:microsoft.com/office/officeart/2005/8/layout/vList6"/>
    <dgm:cxn modelId="{FDB503B6-E454-4E59-B9DC-169DAF8D7EB5}" type="presParOf" srcId="{55DA1B0C-753D-4323-826A-B8B1F5F3D2A3}" destId="{BAC16BE0-A81C-46FC-963B-8295E42E0884}" srcOrd="0" destOrd="0" presId="urn:microsoft.com/office/officeart/2005/8/layout/vList6"/>
    <dgm:cxn modelId="{36DF9626-F595-4FAC-AAFF-CD876B1EB11D}" type="presParOf" srcId="{55DA1B0C-753D-4323-826A-B8B1F5F3D2A3}" destId="{8FA4905D-4507-4A56-9F07-B24326F74149}" srcOrd="1" destOrd="0" presId="urn:microsoft.com/office/officeart/2005/8/layout/vList6"/>
    <dgm:cxn modelId="{BE0CA862-33EF-4FCC-9EBC-5A8B40416341}" type="presParOf" srcId="{0AB34C26-9DDF-4883-A09F-18778BDD576F}" destId="{E68E255F-3967-4E2F-BE9A-3C18607F53F9}" srcOrd="1" destOrd="0" presId="urn:microsoft.com/office/officeart/2005/8/layout/vList6"/>
    <dgm:cxn modelId="{95AAE383-2DF4-4D8D-AE77-411AAD348547}" type="presParOf" srcId="{0AB34C26-9DDF-4883-A09F-18778BDD576F}" destId="{CC2B1EE2-713E-4224-B53F-368D06C58CF0}" srcOrd="2" destOrd="0" presId="urn:microsoft.com/office/officeart/2005/8/layout/vList6"/>
    <dgm:cxn modelId="{68500B3D-DB6C-486D-A924-F957A74A88C3}" type="presParOf" srcId="{CC2B1EE2-713E-4224-B53F-368D06C58CF0}" destId="{E3DD7D2B-9989-4A21-8917-4C02BB6341E2}" srcOrd="0" destOrd="0" presId="urn:microsoft.com/office/officeart/2005/8/layout/vList6"/>
    <dgm:cxn modelId="{B937B19D-6157-4B9F-B86E-3BFEAB513299}" type="presParOf" srcId="{CC2B1EE2-713E-4224-B53F-368D06C58CF0}" destId="{CA95F6A9-5DDF-4897-BE8B-BF39ECAC1015}" srcOrd="1" destOrd="0" presId="urn:microsoft.com/office/officeart/2005/8/layout/vList6"/>
    <dgm:cxn modelId="{814158F9-DEBB-4D11-AB7A-489D3AA2D710}" type="presParOf" srcId="{0AB34C26-9DDF-4883-A09F-18778BDD576F}" destId="{EDDFDDD0-440D-4ADD-89B2-15E8A0D18F14}" srcOrd="3" destOrd="0" presId="urn:microsoft.com/office/officeart/2005/8/layout/vList6"/>
    <dgm:cxn modelId="{2C6940E6-FB22-4563-B2D7-9BC7D409533E}" type="presParOf" srcId="{0AB34C26-9DDF-4883-A09F-18778BDD576F}" destId="{DEEE99E7-4FBA-41F6-9D2F-2E3264ED21E1}" srcOrd="4" destOrd="0" presId="urn:microsoft.com/office/officeart/2005/8/layout/vList6"/>
    <dgm:cxn modelId="{8AA15DF2-3077-4D12-894A-D9EBA79821E5}" type="presParOf" srcId="{DEEE99E7-4FBA-41F6-9D2F-2E3264ED21E1}" destId="{46327803-BDF3-42F9-B8EC-1BA90D3926E2}" srcOrd="0" destOrd="0" presId="urn:microsoft.com/office/officeart/2005/8/layout/vList6"/>
    <dgm:cxn modelId="{E37F3915-9C01-4801-978C-A3C797F42290}" type="presParOf" srcId="{DEEE99E7-4FBA-41F6-9D2F-2E3264ED21E1}" destId="{26320B66-FFB3-4B16-8686-3A7A0DE7639E}"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D96071-50E1-4129-B607-2BFF983A295A}">
      <dsp:nvSpPr>
        <dsp:cNvPr id="0" name=""/>
        <dsp:cNvSpPr/>
      </dsp:nvSpPr>
      <dsp:spPr>
        <a:xfrm>
          <a:off x="3642485" y="16"/>
          <a:ext cx="6770462" cy="1535462"/>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ct val="90000"/>
            </a:lnSpc>
            <a:spcBef>
              <a:spcPct val="0"/>
            </a:spcBef>
            <a:spcAft>
              <a:spcPct val="15000"/>
            </a:spcAft>
            <a:buChar char="•"/>
          </a:pPr>
          <a:r>
            <a:rPr lang="en-US" sz="28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Bad air quality</a:t>
          </a:r>
          <a:endParaRPr lang="en-MY" sz="2800" kern="1200" dirty="0"/>
        </a:p>
        <a:p>
          <a:pPr marL="285750" lvl="1" indent="-285750" algn="l" defTabSz="1244600">
            <a:lnSpc>
              <a:spcPct val="90000"/>
            </a:lnSpc>
            <a:spcBef>
              <a:spcPct val="0"/>
            </a:spcBef>
            <a:spcAft>
              <a:spcPct val="15000"/>
            </a:spcAft>
            <a:buChar char="•"/>
          </a:pPr>
          <a:r>
            <a:rPr lang="en-US" sz="28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Unpleasant odor</a:t>
          </a:r>
        </a:p>
        <a:p>
          <a:pPr marL="285750" lvl="1" indent="-285750" algn="l" defTabSz="1244600">
            <a:lnSpc>
              <a:spcPct val="90000"/>
            </a:lnSpc>
            <a:spcBef>
              <a:spcPct val="0"/>
            </a:spcBef>
            <a:spcAft>
              <a:spcPct val="15000"/>
            </a:spcAft>
            <a:buChar char="•"/>
          </a:pPr>
          <a:r>
            <a:rPr lang="en-US" sz="28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 Frequent mosquito bites</a:t>
          </a:r>
        </a:p>
      </dsp:txBody>
      <dsp:txXfrm>
        <a:off x="3717439" y="74970"/>
        <a:ext cx="6620554" cy="1385554"/>
      </dsp:txXfrm>
    </dsp:sp>
    <dsp:sp modelId="{3D61D865-FC45-43E1-AB39-C898D9C7EF52}">
      <dsp:nvSpPr>
        <dsp:cNvPr id="0" name=""/>
        <dsp:cNvSpPr/>
      </dsp:nvSpPr>
      <dsp:spPr>
        <a:xfrm>
          <a:off x="893226" y="10594"/>
          <a:ext cx="2749258" cy="151430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MY" sz="3100" b="1" kern="1200" dirty="0"/>
            <a:t>PROBLEM</a:t>
          </a:r>
        </a:p>
      </dsp:txBody>
      <dsp:txXfrm>
        <a:off x="967148" y="84516"/>
        <a:ext cx="2601414" cy="1366463"/>
      </dsp:txXfrm>
    </dsp:sp>
    <dsp:sp modelId="{CAE2C9F2-AF0F-4944-9218-3128FD9739CC}">
      <dsp:nvSpPr>
        <dsp:cNvPr id="0" name=""/>
        <dsp:cNvSpPr/>
      </dsp:nvSpPr>
      <dsp:spPr>
        <a:xfrm>
          <a:off x="3638555" y="1686909"/>
          <a:ext cx="6777080" cy="2311696"/>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970" tIns="13970" rIns="13970" bIns="13970"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Purify the air by filtering and eliminating the germs, dust, smoke, airborne, particles and other harmful chemical substances which exist in the air to increase indoor air quality</a:t>
          </a:r>
          <a:endParaRPr lang="en-MY" sz="2200" kern="1200" dirty="0"/>
        </a:p>
        <a:p>
          <a:pPr marL="228600" lvl="1" indent="-228600" algn="l" defTabSz="977900">
            <a:lnSpc>
              <a:spcPct val="90000"/>
            </a:lnSpc>
            <a:spcBef>
              <a:spcPct val="0"/>
            </a:spcBef>
            <a:spcAft>
              <a:spcPct val="15000"/>
            </a:spcAft>
            <a:buChar char="•"/>
          </a:pPr>
          <a:r>
            <a:rPr lang="en-US" sz="22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Refresh stale air by using essential oils</a:t>
          </a:r>
          <a:endParaRPr lang="en-MY" sz="2200" kern="1200" dirty="0"/>
        </a:p>
        <a:p>
          <a:pPr marL="228600" lvl="1" indent="-228600" algn="l" defTabSz="977900">
            <a:lnSpc>
              <a:spcPct val="90000"/>
            </a:lnSpc>
            <a:spcBef>
              <a:spcPct val="0"/>
            </a:spcBef>
            <a:spcAft>
              <a:spcPct val="15000"/>
            </a:spcAft>
            <a:buChar char="•"/>
          </a:pPr>
          <a:r>
            <a:rPr lang="en-US" sz="2200" kern="1200" dirty="0">
              <a:solidFill>
                <a:schemeClr val="tx1"/>
              </a:solidFill>
              <a:effectLst/>
              <a:latin typeface="Calibri" panose="020F0502020204030204" pitchFamily="34" charset="0"/>
              <a:ea typeface="等线" panose="02010600030101010101" pitchFamily="2" charset="-122"/>
              <a:cs typeface="Times New Roman" panose="02020603050405020304" pitchFamily="18" charset="0"/>
            </a:rPr>
            <a:t>Eliminate mosquito by having UV LED mosquito trap</a:t>
          </a:r>
          <a:endParaRPr lang="en-MY" sz="2200" kern="1200" dirty="0"/>
        </a:p>
        <a:p>
          <a:pPr marL="171450" lvl="1" indent="-171450" algn="l" defTabSz="711200">
            <a:lnSpc>
              <a:spcPct val="90000"/>
            </a:lnSpc>
            <a:spcBef>
              <a:spcPct val="0"/>
            </a:spcBef>
            <a:spcAft>
              <a:spcPct val="15000"/>
            </a:spcAft>
            <a:buChar char="•"/>
          </a:pPr>
          <a:endParaRPr lang="en-MY" sz="1600" kern="1200" dirty="0"/>
        </a:p>
      </dsp:txBody>
      <dsp:txXfrm>
        <a:off x="3751400" y="1799754"/>
        <a:ext cx="6551390" cy="2086006"/>
      </dsp:txXfrm>
    </dsp:sp>
    <dsp:sp modelId="{D55D7D5A-F58B-405B-96C9-2963D09224A2}">
      <dsp:nvSpPr>
        <dsp:cNvPr id="0" name=""/>
        <dsp:cNvSpPr/>
      </dsp:nvSpPr>
      <dsp:spPr>
        <a:xfrm>
          <a:off x="890539" y="2085604"/>
          <a:ext cx="2748015" cy="151430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MY" sz="3100" b="1" kern="1200" dirty="0"/>
            <a:t>SOLUTION</a:t>
          </a:r>
        </a:p>
      </dsp:txBody>
      <dsp:txXfrm>
        <a:off x="964461" y="2159526"/>
        <a:ext cx="2600171" cy="1366463"/>
      </dsp:txXfrm>
    </dsp:sp>
    <dsp:sp modelId="{62CE2F8B-BEF0-46FC-B68F-47085FB27B2C}">
      <dsp:nvSpPr>
        <dsp:cNvPr id="0" name=""/>
        <dsp:cNvSpPr/>
      </dsp:nvSpPr>
      <dsp:spPr>
        <a:xfrm>
          <a:off x="3650031" y="4150036"/>
          <a:ext cx="6777080" cy="1860220"/>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track the number of customer who install the app</a:t>
          </a:r>
          <a:endParaRPr lang="en-MY" sz="2800" kern="1200" dirty="0"/>
        </a:p>
      </dsp:txBody>
      <dsp:txXfrm>
        <a:off x="3740838" y="4240843"/>
        <a:ext cx="6595466" cy="1678606"/>
      </dsp:txXfrm>
    </dsp:sp>
    <dsp:sp modelId="{6D6F09F6-88FA-4F65-9675-7EAE3486E462}">
      <dsp:nvSpPr>
        <dsp:cNvPr id="0" name=""/>
        <dsp:cNvSpPr/>
      </dsp:nvSpPr>
      <dsp:spPr>
        <a:xfrm>
          <a:off x="879063" y="4322993"/>
          <a:ext cx="2770967" cy="151430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MY" sz="3100" b="1" kern="1200" dirty="0"/>
            <a:t>KEY MATRICS</a:t>
          </a:r>
        </a:p>
      </dsp:txBody>
      <dsp:txXfrm>
        <a:off x="952985" y="4396915"/>
        <a:ext cx="2623123" cy="13664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3D1B81-8906-4B60-AFD3-0D1ED5443566}">
      <dsp:nvSpPr>
        <dsp:cNvPr id="0" name=""/>
        <dsp:cNvSpPr/>
      </dsp:nvSpPr>
      <dsp:spPr>
        <a:xfrm rot="5400000">
          <a:off x="6067311" y="-2656012"/>
          <a:ext cx="1923370" cy="7236864"/>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a:t>social media such as </a:t>
          </a:r>
          <a:r>
            <a:rPr lang="en-US" sz="2800" kern="1200" dirty="0" err="1"/>
            <a:t>facebook</a:t>
          </a:r>
          <a:r>
            <a:rPr lang="en-US" sz="2800" kern="1200" dirty="0"/>
            <a:t>, </a:t>
          </a:r>
          <a:r>
            <a:rPr lang="en-US" sz="2800" kern="1200" dirty="0" err="1"/>
            <a:t>instagram</a:t>
          </a:r>
          <a:r>
            <a:rPr lang="en-US" sz="2800" kern="1200" dirty="0"/>
            <a:t>
online platform such as </a:t>
          </a:r>
          <a:r>
            <a:rPr lang="en-US" sz="2800" kern="1200" dirty="0" err="1"/>
            <a:t>shopee,lazada</a:t>
          </a:r>
          <a:endParaRPr lang="en-MY" sz="2800" kern="1200" dirty="0"/>
        </a:p>
      </dsp:txBody>
      <dsp:txXfrm rot="-5400000">
        <a:off x="3504453" y="94624"/>
        <a:ext cx="7049086" cy="1735592"/>
      </dsp:txXfrm>
    </dsp:sp>
    <dsp:sp modelId="{EC8508E2-2C5C-4392-BA32-97EE77532316}">
      <dsp:nvSpPr>
        <dsp:cNvPr id="0" name=""/>
        <dsp:cNvSpPr/>
      </dsp:nvSpPr>
      <dsp:spPr>
        <a:xfrm>
          <a:off x="660171" y="83330"/>
          <a:ext cx="2750392" cy="1758176"/>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MY" sz="2500" b="1" kern="1200" dirty="0"/>
            <a:t>CHANNELS</a:t>
          </a:r>
        </a:p>
      </dsp:txBody>
      <dsp:txXfrm>
        <a:off x="745998" y="169157"/>
        <a:ext cx="2578738" cy="1586522"/>
      </dsp:txXfrm>
    </dsp:sp>
    <dsp:sp modelId="{A22AA9D0-A08C-4A6A-84A1-C7473D0406AB}">
      <dsp:nvSpPr>
        <dsp:cNvPr id="0" name=""/>
        <dsp:cNvSpPr/>
      </dsp:nvSpPr>
      <dsp:spPr>
        <a:xfrm rot="5400000">
          <a:off x="6067311" y="-612432"/>
          <a:ext cx="1923370" cy="7236864"/>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Char char="•"/>
          </a:pPr>
          <a:r>
            <a:rPr lang="en-MY" sz="2800" kern="1200" dirty="0"/>
            <a:t>U</a:t>
          </a:r>
          <a:r>
            <a:rPr lang="en-US" altLang="zh-CN" sz="2800" kern="1200" dirty="0" err="1"/>
            <a:t>rban</a:t>
          </a:r>
          <a:r>
            <a:rPr lang="en-US" altLang="zh-CN" sz="2800" kern="1200" dirty="0"/>
            <a:t> family</a:t>
          </a:r>
          <a:endParaRPr lang="en-MY" sz="2800" kern="1200" dirty="0"/>
        </a:p>
        <a:p>
          <a:pPr marL="285750" lvl="1" indent="-285750" algn="l" defTabSz="1244600">
            <a:lnSpc>
              <a:spcPct val="90000"/>
            </a:lnSpc>
            <a:spcBef>
              <a:spcPct val="0"/>
            </a:spcBef>
            <a:spcAft>
              <a:spcPct val="15000"/>
            </a:spcAft>
            <a:buChar char="•"/>
          </a:pPr>
          <a:r>
            <a:rPr lang="en-MY" sz="2800" kern="1200" dirty="0"/>
            <a:t>People with respiratory problems</a:t>
          </a:r>
        </a:p>
        <a:p>
          <a:pPr marL="285750" lvl="1" indent="-285750" algn="l" defTabSz="1244600">
            <a:lnSpc>
              <a:spcPct val="90000"/>
            </a:lnSpc>
            <a:spcBef>
              <a:spcPct val="0"/>
            </a:spcBef>
            <a:spcAft>
              <a:spcPct val="15000"/>
            </a:spcAft>
            <a:buChar char="•"/>
          </a:pPr>
          <a:r>
            <a:rPr lang="en-MY" sz="2800" kern="1200" dirty="0"/>
            <a:t>People with insomnia problems </a:t>
          </a:r>
        </a:p>
      </dsp:txBody>
      <dsp:txXfrm rot="-5400000">
        <a:off x="3504453" y="2138204"/>
        <a:ext cx="7049086" cy="1735592"/>
      </dsp:txXfrm>
    </dsp:sp>
    <dsp:sp modelId="{6A1494C9-34F8-4C09-AB22-949D6985DCFE}">
      <dsp:nvSpPr>
        <dsp:cNvPr id="0" name=""/>
        <dsp:cNvSpPr/>
      </dsp:nvSpPr>
      <dsp:spPr>
        <a:xfrm>
          <a:off x="660171" y="2187221"/>
          <a:ext cx="2750392" cy="163755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MY" sz="2500" b="1" kern="1200" dirty="0"/>
            <a:t>CUSTOMER SEGMENTS</a:t>
          </a:r>
        </a:p>
      </dsp:txBody>
      <dsp:txXfrm>
        <a:off x="740110" y="2267160"/>
        <a:ext cx="2590514" cy="1477679"/>
      </dsp:txXfrm>
    </dsp:sp>
    <dsp:sp modelId="{DCBFB458-578B-4FC1-954F-31F71C92C250}">
      <dsp:nvSpPr>
        <dsp:cNvPr id="0" name=""/>
        <dsp:cNvSpPr/>
      </dsp:nvSpPr>
      <dsp:spPr>
        <a:xfrm rot="5400000">
          <a:off x="6067311" y="1431148"/>
          <a:ext cx="1923370" cy="7236864"/>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85750" lvl="1" indent="-285750" algn="l" defTabSz="1244600">
            <a:lnSpc>
              <a:spcPct val="90000"/>
            </a:lnSpc>
            <a:spcBef>
              <a:spcPct val="0"/>
            </a:spcBef>
            <a:spcAft>
              <a:spcPct val="15000"/>
            </a:spcAft>
            <a:buFont typeface="Arial" panose="020B0604020202020204" pitchFamily="34" charset="0"/>
            <a:buChar char="•"/>
          </a:pPr>
          <a:r>
            <a:rPr lang="en-US" sz="2800" kern="1200" dirty="0"/>
            <a:t>Combination of different elements provided in just one air purifier which allows purification of air, improving air quality with nice smells, and controlling air purifier at any place </a:t>
          </a:r>
          <a:endParaRPr lang="en-MY" sz="2800" kern="1200" dirty="0"/>
        </a:p>
      </dsp:txBody>
      <dsp:txXfrm rot="-5400000">
        <a:off x="3504453" y="4181784"/>
        <a:ext cx="7049086" cy="1735592"/>
      </dsp:txXfrm>
    </dsp:sp>
    <dsp:sp modelId="{BCEFE263-044B-469C-9016-3D609D50BD82}">
      <dsp:nvSpPr>
        <dsp:cNvPr id="0" name=""/>
        <dsp:cNvSpPr/>
      </dsp:nvSpPr>
      <dsp:spPr>
        <a:xfrm>
          <a:off x="660171" y="4291785"/>
          <a:ext cx="2750392" cy="151559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47625" rIns="95250" bIns="47625" numCol="1" spcCol="1270" anchor="ctr" anchorCtr="0">
          <a:noAutofit/>
        </a:bodyPr>
        <a:lstStyle/>
        <a:p>
          <a:pPr marL="0" lvl="0" indent="0" algn="ctr" defTabSz="1111250">
            <a:lnSpc>
              <a:spcPct val="90000"/>
            </a:lnSpc>
            <a:spcBef>
              <a:spcPct val="0"/>
            </a:spcBef>
            <a:spcAft>
              <a:spcPct val="35000"/>
            </a:spcAft>
            <a:buNone/>
          </a:pPr>
          <a:r>
            <a:rPr lang="en-US" sz="2500" b="1" kern="1200" dirty="0"/>
            <a:t>UNFAIR ADVANTAGEs</a:t>
          </a:r>
          <a:endParaRPr lang="en-MY" sz="2500" kern="1200" dirty="0"/>
        </a:p>
      </dsp:txBody>
      <dsp:txXfrm>
        <a:off x="734156" y="4365770"/>
        <a:ext cx="2602422" cy="136762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A4905D-4507-4A56-9F07-B24326F74149}">
      <dsp:nvSpPr>
        <dsp:cNvPr id="0" name=""/>
        <dsp:cNvSpPr/>
      </dsp:nvSpPr>
      <dsp:spPr>
        <a:xfrm>
          <a:off x="3248032" y="5589"/>
          <a:ext cx="7100985" cy="2100047"/>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700" tIns="12700" rIns="12700" bIns="12700" numCol="1" spcCol="1270" anchor="t" anchorCtr="0">
          <a:noAutofit/>
        </a:bodyPr>
        <a:lstStyle/>
        <a:p>
          <a:pPr marL="228600" lvl="1" indent="-228600" algn="l" defTabSz="889000">
            <a:lnSpc>
              <a:spcPct val="90000"/>
            </a:lnSpc>
            <a:spcBef>
              <a:spcPct val="0"/>
            </a:spcBef>
            <a:spcAft>
              <a:spcPct val="15000"/>
            </a:spcAft>
            <a:buFont typeface="Arial" panose="020B0604020202020204" pitchFamily="34" charset="0"/>
            <a:buChar char="•"/>
          </a:pPr>
          <a:r>
            <a:rPr lang="en-US" sz="2000" kern="1200" dirty="0">
              <a:latin typeface="Calibri" panose="020F0502020204030204" pitchFamily="34" charset="0"/>
              <a:cs typeface="Calibri" panose="020F0502020204030204" pitchFamily="34" charset="0"/>
            </a:rPr>
            <a:t>Trapping mosquito while purifying air in room</a:t>
          </a:r>
          <a:endParaRPr lang="en-MY" sz="2000" kern="1200" dirty="0">
            <a:latin typeface="Calibri" panose="020F0502020204030204" pitchFamily="34" charset="0"/>
            <a:cs typeface="Calibri" panose="020F0502020204030204" pitchFamily="34" charset="0"/>
          </a:endParaRPr>
        </a:p>
        <a:p>
          <a:pPr marL="228600" lvl="1" indent="-228600" algn="l" defTabSz="889000">
            <a:lnSpc>
              <a:spcPct val="90000"/>
            </a:lnSpc>
            <a:spcBef>
              <a:spcPct val="0"/>
            </a:spcBef>
            <a:spcAft>
              <a:spcPct val="15000"/>
            </a:spcAft>
            <a:buChar char="•"/>
          </a:pPr>
          <a:r>
            <a:rPr lang="en-US" sz="2000" kern="1200" dirty="0">
              <a:latin typeface="Calibri" panose="020F0502020204030204" pitchFamily="34" charset="0"/>
              <a:cs typeface="Calibri" panose="020F0502020204030204" pitchFamily="34" charset="0"/>
            </a:rPr>
            <a:t>Keeping the room smells great all the time and ensure good air quality simultaneously</a:t>
          </a:r>
        </a:p>
        <a:p>
          <a:pPr marL="228600" lvl="1" indent="-228600" algn="l" defTabSz="889000">
            <a:lnSpc>
              <a:spcPct val="90000"/>
            </a:lnSpc>
            <a:spcBef>
              <a:spcPct val="0"/>
            </a:spcBef>
            <a:spcAft>
              <a:spcPct val="15000"/>
            </a:spcAft>
            <a:buChar char="•"/>
          </a:pPr>
          <a:r>
            <a:rPr lang="en-US" sz="2000" kern="1200" dirty="0">
              <a:latin typeface="Calibri" panose="020F0502020204030204" pitchFamily="34" charset="0"/>
              <a:cs typeface="Calibri" panose="020F0502020204030204" pitchFamily="34" charset="0"/>
            </a:rPr>
            <a:t>Remote operation provided allow us to control air purifier at a distance</a:t>
          </a:r>
        </a:p>
        <a:p>
          <a:pPr marL="228600" lvl="1" indent="-228600" algn="l" defTabSz="889000">
            <a:lnSpc>
              <a:spcPct val="90000"/>
            </a:lnSpc>
            <a:spcBef>
              <a:spcPct val="0"/>
            </a:spcBef>
            <a:spcAft>
              <a:spcPct val="15000"/>
            </a:spcAft>
            <a:buChar char="•"/>
          </a:pPr>
          <a:r>
            <a:rPr lang="en-US" sz="2000" kern="1200" dirty="0">
              <a:latin typeface="Calibri" panose="020F0502020204030204" pitchFamily="34" charset="0"/>
              <a:cs typeface="Calibri" panose="020F0502020204030204" pitchFamily="34" charset="0"/>
            </a:rPr>
            <a:t>Night light installed with soft light aids in sleeping</a:t>
          </a:r>
        </a:p>
      </dsp:txBody>
      <dsp:txXfrm>
        <a:off x="3350546" y="108103"/>
        <a:ext cx="6895957" cy="1895019"/>
      </dsp:txXfrm>
    </dsp:sp>
    <dsp:sp modelId="{BAC16BE0-A81C-46FC-963B-8295E42E0884}">
      <dsp:nvSpPr>
        <dsp:cNvPr id="0" name=""/>
        <dsp:cNvSpPr/>
      </dsp:nvSpPr>
      <dsp:spPr>
        <a:xfrm>
          <a:off x="147547" y="109245"/>
          <a:ext cx="3090975" cy="1925188"/>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106680" bIns="53340" numCol="1" spcCol="1270" anchor="ctr" anchorCtr="0">
          <a:noAutofit/>
        </a:bodyPr>
        <a:lstStyle/>
        <a:p>
          <a:pPr marL="0" lvl="0" indent="0" algn="ctr" defTabSz="1244600">
            <a:lnSpc>
              <a:spcPct val="90000"/>
            </a:lnSpc>
            <a:spcBef>
              <a:spcPct val="0"/>
            </a:spcBef>
            <a:spcAft>
              <a:spcPct val="35000"/>
            </a:spcAft>
            <a:buNone/>
          </a:pPr>
          <a:r>
            <a:rPr lang="en-US" sz="2800" b="1" kern="1200" dirty="0"/>
            <a:t>UNIQUE VALUE PREPOSITION</a:t>
          </a:r>
          <a:endParaRPr lang="en-MY" sz="2800" kern="1200" dirty="0"/>
        </a:p>
      </dsp:txBody>
      <dsp:txXfrm>
        <a:off x="241527" y="203225"/>
        <a:ext cx="2903015" cy="1737228"/>
      </dsp:txXfrm>
    </dsp:sp>
    <dsp:sp modelId="{CA95F6A9-5DDF-4897-BE8B-BF39ECAC1015}">
      <dsp:nvSpPr>
        <dsp:cNvPr id="0" name=""/>
        <dsp:cNvSpPr/>
      </dsp:nvSpPr>
      <dsp:spPr>
        <a:xfrm>
          <a:off x="3179998" y="2266091"/>
          <a:ext cx="7168368" cy="2003117"/>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ms-MY" sz="1800" b="0" kern="1200" dirty="0">
              <a:latin typeface="Calibri" panose="020F0502020204030204" pitchFamily="34" charset="0"/>
              <a:ea typeface="+mn-ea"/>
              <a:cs typeface="Calibri" panose="020F0502020204030204" pitchFamily="34" charset="0"/>
            </a:rPr>
            <a:t>Materials, analysis for material and technologies, advertising</a:t>
          </a:r>
          <a:endParaRPr lang="en-MY" sz="1800" b="0" kern="1200" dirty="0">
            <a:latin typeface="Calibri" panose="020F0502020204030204" pitchFamily="34" charset="0"/>
            <a:cs typeface="Calibri" panose="020F0502020204030204" pitchFamily="34" charset="0"/>
          </a:endParaRPr>
        </a:p>
        <a:p>
          <a:pPr marL="342900" lvl="2" indent="-171450" algn="l" defTabSz="800100">
            <a:lnSpc>
              <a:spcPct val="90000"/>
            </a:lnSpc>
            <a:spcBef>
              <a:spcPct val="0"/>
            </a:spcBef>
            <a:spcAft>
              <a:spcPct val="15000"/>
            </a:spcAft>
            <a:buChar char="•"/>
          </a:pPr>
          <a:r>
            <a:rPr lang="ms-MY" sz="1800" b="0" kern="1200" dirty="0">
              <a:latin typeface="Calibri" panose="020F0502020204030204" pitchFamily="34" charset="0"/>
              <a:ea typeface="+mn-ea"/>
              <a:cs typeface="Calibri" panose="020F0502020204030204" pitchFamily="34" charset="0"/>
            </a:rPr>
            <a:t>80% : Material used for</a:t>
          </a:r>
          <a:r>
            <a:rPr lang="en-US" sz="1800" b="0" kern="1200" dirty="0">
              <a:latin typeface="Calibri" panose="020F0502020204030204" pitchFamily="34" charset="0"/>
              <a:ea typeface="+mn-ea"/>
              <a:cs typeface="Calibri" panose="020F0502020204030204" pitchFamily="34" charset="0"/>
            </a:rPr>
            <a:t> two parts of external shell and the internal screen pack of the air purifier</a:t>
          </a:r>
        </a:p>
        <a:p>
          <a:pPr marL="342900" lvl="2" indent="-171450" algn="l" defTabSz="800100">
            <a:lnSpc>
              <a:spcPct val="90000"/>
            </a:lnSpc>
            <a:spcBef>
              <a:spcPct val="0"/>
            </a:spcBef>
            <a:spcAft>
              <a:spcPct val="15000"/>
            </a:spcAft>
            <a:buChar char="•"/>
          </a:pPr>
          <a:r>
            <a:rPr lang="en-US" sz="1800" b="0" kern="1200" dirty="0">
              <a:latin typeface="Calibri" panose="020F0502020204030204" pitchFamily="34" charset="0"/>
              <a:ea typeface="+mn-ea"/>
              <a:cs typeface="Calibri" panose="020F0502020204030204" pitchFamily="34" charset="0"/>
            </a:rPr>
            <a:t>10% : The analysis of material and technologies for better performance of air purifier are</a:t>
          </a:r>
          <a:r>
            <a:rPr lang="en-US" sz="1800" b="0" kern="1200" dirty="0">
              <a:latin typeface="Calibri" panose="020F0502020204030204" pitchFamily="34" charset="0"/>
              <a:cs typeface="Calibri" panose="020F0502020204030204" pitchFamily="34" charset="0"/>
            </a:rPr>
            <a:t> </a:t>
          </a:r>
          <a:r>
            <a:rPr lang="en-US" sz="1800" b="0" kern="1200" dirty="0">
              <a:latin typeface="Calibri" panose="020F0502020204030204" pitchFamily="34" charset="0"/>
              <a:ea typeface="+mn-ea"/>
              <a:cs typeface="Calibri" panose="020F0502020204030204" pitchFamily="34" charset="0"/>
            </a:rPr>
            <a:t>also main parts of expenditure.</a:t>
          </a:r>
        </a:p>
        <a:p>
          <a:pPr marL="342900" lvl="2" indent="-171450" algn="l" defTabSz="800100">
            <a:lnSpc>
              <a:spcPct val="90000"/>
            </a:lnSpc>
            <a:spcBef>
              <a:spcPct val="0"/>
            </a:spcBef>
            <a:spcAft>
              <a:spcPct val="15000"/>
            </a:spcAft>
            <a:buChar char="•"/>
          </a:pPr>
          <a:r>
            <a:rPr lang="en-US" sz="1800" b="0" kern="1200" dirty="0">
              <a:latin typeface="Calibri" panose="020F0502020204030204" pitchFamily="34" charset="0"/>
              <a:cs typeface="Calibri" panose="020F0502020204030204" pitchFamily="34" charset="0"/>
            </a:rPr>
            <a:t>5%   : Building mobile application</a:t>
          </a:r>
          <a:endParaRPr lang="en-US" sz="1800" b="0" kern="1200" dirty="0">
            <a:latin typeface="Calibri" panose="020F0502020204030204" pitchFamily="34" charset="0"/>
            <a:ea typeface="+mn-ea"/>
            <a:cs typeface="Calibri" panose="020F0502020204030204" pitchFamily="34" charset="0"/>
          </a:endParaRPr>
        </a:p>
        <a:p>
          <a:pPr marL="342900" lvl="2" indent="-171450" algn="l" defTabSz="800100">
            <a:lnSpc>
              <a:spcPct val="90000"/>
            </a:lnSpc>
            <a:spcBef>
              <a:spcPct val="0"/>
            </a:spcBef>
            <a:spcAft>
              <a:spcPct val="15000"/>
            </a:spcAft>
            <a:buChar char="•"/>
          </a:pPr>
          <a:r>
            <a:rPr lang="en-US" sz="1800" b="0" kern="1200" dirty="0">
              <a:latin typeface="Calibri" panose="020F0502020204030204" pitchFamily="34" charset="0"/>
              <a:cs typeface="Calibri" panose="020F0502020204030204" pitchFamily="34" charset="0"/>
            </a:rPr>
            <a:t>5%   : Advertising </a:t>
          </a:r>
          <a:endParaRPr lang="ms-MY" sz="1800" b="0" kern="1200" dirty="0">
            <a:latin typeface="Calibri" panose="020F0502020204030204" pitchFamily="34" charset="0"/>
            <a:cs typeface="Calibri" panose="020F0502020204030204" pitchFamily="34" charset="0"/>
          </a:endParaRPr>
        </a:p>
      </dsp:txBody>
      <dsp:txXfrm>
        <a:off x="3277780" y="2363873"/>
        <a:ext cx="6972804" cy="1807553"/>
      </dsp:txXfrm>
    </dsp:sp>
    <dsp:sp modelId="{E3DD7D2B-9989-4A21-8917-4C02BB6341E2}">
      <dsp:nvSpPr>
        <dsp:cNvPr id="0" name=""/>
        <dsp:cNvSpPr/>
      </dsp:nvSpPr>
      <dsp:spPr>
        <a:xfrm>
          <a:off x="59046" y="2337457"/>
          <a:ext cx="3114066" cy="180900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ms-MY" sz="3600" b="1" kern="1200" dirty="0">
              <a:latin typeface="+mj-lt"/>
              <a:ea typeface="+mn-ea"/>
              <a:cs typeface="Aharoni" panose="02010803020104030203" pitchFamily="2" charset="-79"/>
            </a:rPr>
            <a:t>Cost Structure</a:t>
          </a:r>
          <a:endParaRPr lang="en-MY" sz="3600" b="1" kern="1200" dirty="0">
            <a:latin typeface="+mj-lt"/>
          </a:endParaRPr>
        </a:p>
      </dsp:txBody>
      <dsp:txXfrm>
        <a:off x="147354" y="2425765"/>
        <a:ext cx="2937450" cy="1632385"/>
      </dsp:txXfrm>
    </dsp:sp>
    <dsp:sp modelId="{26320B66-FFB3-4B16-8686-3A7A0DE7639E}">
      <dsp:nvSpPr>
        <dsp:cNvPr id="0" name=""/>
        <dsp:cNvSpPr/>
      </dsp:nvSpPr>
      <dsp:spPr>
        <a:xfrm>
          <a:off x="3056662" y="4421116"/>
          <a:ext cx="7344635" cy="1702621"/>
        </a:xfrm>
        <a:prstGeom prst="flowChartAlternateProcess">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ms-MY" sz="1800" kern="1200" dirty="0">
              <a:latin typeface="Calibri" panose="020F0502020204030204" pitchFamily="34" charset="0"/>
              <a:cs typeface="Calibri" panose="020F0502020204030204" pitchFamily="34" charset="0"/>
            </a:rPr>
            <a:t>Price unit, Service charges, Mosquito catcher layer replacement package</a:t>
          </a:r>
          <a:endParaRPr lang="en-MY" sz="1800" kern="1200" dirty="0">
            <a:latin typeface="Calibri" panose="020F0502020204030204" pitchFamily="34" charset="0"/>
            <a:cs typeface="Calibri" panose="020F0502020204030204" pitchFamily="34" charset="0"/>
          </a:endParaRPr>
        </a:p>
        <a:p>
          <a:pPr marL="342900" lvl="2" indent="-171450" algn="l" defTabSz="800100">
            <a:lnSpc>
              <a:spcPct val="90000"/>
            </a:lnSpc>
            <a:spcBef>
              <a:spcPct val="0"/>
            </a:spcBef>
            <a:spcAft>
              <a:spcPct val="15000"/>
            </a:spcAft>
            <a:buChar char="•"/>
          </a:pPr>
          <a:r>
            <a:rPr lang="ms-MY" sz="1800" kern="1200" dirty="0">
              <a:latin typeface="Calibri" panose="020F0502020204030204" pitchFamily="34" charset="0"/>
              <a:cs typeface="Calibri" panose="020F0502020204030204" pitchFamily="34" charset="0"/>
            </a:rPr>
            <a:t>80% : Main revenue from price unit </a:t>
          </a:r>
        </a:p>
        <a:p>
          <a:pPr marL="342900" lvl="2" indent="-171450" algn="l" defTabSz="800100">
            <a:lnSpc>
              <a:spcPct val="90000"/>
            </a:lnSpc>
            <a:spcBef>
              <a:spcPct val="0"/>
            </a:spcBef>
            <a:spcAft>
              <a:spcPct val="15000"/>
            </a:spcAft>
            <a:buChar char="•"/>
          </a:pPr>
          <a:r>
            <a:rPr lang="ms-MY" sz="1800" kern="1200" dirty="0">
              <a:latin typeface="Calibri" panose="020F0502020204030204" pitchFamily="34" charset="0"/>
              <a:cs typeface="Calibri" panose="020F0502020204030204" pitchFamily="34" charset="0"/>
            </a:rPr>
            <a:t>15% : Package of mosquito catchcer replacement layer</a:t>
          </a:r>
        </a:p>
        <a:p>
          <a:pPr marL="342900" lvl="2" indent="-171450" algn="l" defTabSz="800100">
            <a:lnSpc>
              <a:spcPct val="90000"/>
            </a:lnSpc>
            <a:spcBef>
              <a:spcPct val="0"/>
            </a:spcBef>
            <a:spcAft>
              <a:spcPct val="15000"/>
            </a:spcAft>
            <a:buChar char="•"/>
          </a:pPr>
          <a:r>
            <a:rPr lang="ms-MY" sz="1800" kern="1200" dirty="0">
              <a:latin typeface="Calibri" panose="020F0502020204030204" pitchFamily="34" charset="0"/>
              <a:cs typeface="Calibri" panose="020F0502020204030204" pitchFamily="34" charset="0"/>
            </a:rPr>
            <a:t>3%   : Mobile application</a:t>
          </a:r>
        </a:p>
        <a:p>
          <a:pPr marL="342900" lvl="2" indent="-171450" algn="l" defTabSz="800100">
            <a:lnSpc>
              <a:spcPct val="90000"/>
            </a:lnSpc>
            <a:spcBef>
              <a:spcPct val="0"/>
            </a:spcBef>
            <a:spcAft>
              <a:spcPct val="15000"/>
            </a:spcAft>
            <a:buChar char="•"/>
          </a:pPr>
          <a:r>
            <a:rPr lang="ms-MY" sz="1800" kern="1200" dirty="0">
              <a:latin typeface="Calibri" panose="020F0502020204030204" pitchFamily="34" charset="0"/>
              <a:cs typeface="Calibri" panose="020F0502020204030204" pitchFamily="34" charset="0"/>
            </a:rPr>
            <a:t>2%   : Service charges(providing technical assistance)</a:t>
          </a:r>
        </a:p>
      </dsp:txBody>
      <dsp:txXfrm>
        <a:off x="3139775" y="4504229"/>
        <a:ext cx="7178409" cy="1536395"/>
      </dsp:txXfrm>
    </dsp:sp>
    <dsp:sp modelId="{46327803-BDF3-42F9-B8EC-1BA90D3926E2}">
      <dsp:nvSpPr>
        <dsp:cNvPr id="0" name=""/>
        <dsp:cNvSpPr/>
      </dsp:nvSpPr>
      <dsp:spPr>
        <a:xfrm>
          <a:off x="101922" y="4351717"/>
          <a:ext cx="3066163" cy="1850681"/>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90000"/>
            </a:lnSpc>
            <a:spcBef>
              <a:spcPct val="0"/>
            </a:spcBef>
            <a:spcAft>
              <a:spcPct val="35000"/>
            </a:spcAft>
            <a:buNone/>
          </a:pPr>
          <a:r>
            <a:rPr lang="ms-MY" sz="3600" b="1" kern="1200" dirty="0">
              <a:latin typeface="+mj-lt"/>
              <a:cs typeface="Aharoni" panose="02010803020104030203" pitchFamily="2" charset="-79"/>
            </a:rPr>
            <a:t>Revenue Stream</a:t>
          </a:r>
          <a:endParaRPr lang="en-MY" sz="3600" b="1" kern="1200" dirty="0">
            <a:latin typeface="+mj-lt"/>
          </a:endParaRPr>
        </a:p>
      </dsp:txBody>
      <dsp:txXfrm>
        <a:off x="192265" y="4442060"/>
        <a:ext cx="2885477" cy="1669995"/>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22DC376-5AEF-436A-AD25-368076AB1B3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a:extLst>
              <a:ext uri="{FF2B5EF4-FFF2-40B4-BE49-F238E27FC236}">
                <a16:creationId xmlns:a16="http://schemas.microsoft.com/office/drawing/2014/main" id="{7870A508-6582-41EB-B62B-23DA7254F8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75E87A-DF2D-488F-945E-7331A6305226}" type="datetimeFigureOut">
              <a:rPr lang="en-MY" smtClean="0"/>
              <a:t>29/12/2020</a:t>
            </a:fld>
            <a:endParaRPr lang="en-MY"/>
          </a:p>
        </p:txBody>
      </p:sp>
      <p:sp>
        <p:nvSpPr>
          <p:cNvPr id="4" name="Footer Placeholder 3">
            <a:extLst>
              <a:ext uri="{FF2B5EF4-FFF2-40B4-BE49-F238E27FC236}">
                <a16:creationId xmlns:a16="http://schemas.microsoft.com/office/drawing/2014/main" id="{0715B7F6-3A05-482B-8765-6B3F5AC9B66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5" name="Slide Number Placeholder 4">
            <a:extLst>
              <a:ext uri="{FF2B5EF4-FFF2-40B4-BE49-F238E27FC236}">
                <a16:creationId xmlns:a16="http://schemas.microsoft.com/office/drawing/2014/main" id="{D7B02F7E-1925-472D-976F-590B6AE92E8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D5AABC9-72E4-4F91-8216-5181BB52BB16}" type="slidenum">
              <a:rPr lang="en-MY" smtClean="0"/>
              <a:t>‹#›</a:t>
            </a:fld>
            <a:endParaRPr lang="en-MY"/>
          </a:p>
        </p:txBody>
      </p:sp>
    </p:spTree>
    <p:extLst>
      <p:ext uri="{BB962C8B-B14F-4D97-AF65-F5344CB8AC3E}">
        <p14:creationId xmlns:p14="http://schemas.microsoft.com/office/powerpoint/2010/main" val="314497502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D70615D-B3A7-4D22-B651-B3D059ACA8ED}" type="datetimeFigureOut">
              <a:rPr lang="en-US" smtClean="0"/>
              <a:t>12/29/2020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31FD9D5A-4821-464A-A247-0C23E837CCCF}"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6855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0615D-B3A7-4D22-B651-B3D059ACA8ED}"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9D5A-4821-464A-A247-0C23E837CCCF}"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00435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0615D-B3A7-4D22-B651-B3D059ACA8ED}"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9D5A-4821-464A-A247-0C23E837CCCF}"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656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70615D-B3A7-4D22-B651-B3D059ACA8ED}"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9D5A-4821-464A-A247-0C23E837CCCF}"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46079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D70615D-B3A7-4D22-B651-B3D059ACA8ED}" type="datetimeFigureOut">
              <a:rPr lang="en-US" smtClean="0"/>
              <a:t>12/29/2020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9D5A-4821-464A-A247-0C23E837CCCF}"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413429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70615D-B3A7-4D22-B651-B3D059ACA8ED}" type="datetimeFigureOut">
              <a:rPr lang="en-US" smtClean="0"/>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D9D5A-4821-464A-A247-0C23E837CCCF}"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4156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70615D-B3A7-4D22-B651-B3D059ACA8ED}" type="datetimeFigureOut">
              <a:rPr lang="en-US" smtClean="0"/>
              <a:t>12/29/2020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FD9D5A-4821-464A-A247-0C23E837CCCF}"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21160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70615D-B3A7-4D22-B651-B3D059ACA8ED}" type="datetimeFigureOut">
              <a:rPr lang="en-US" smtClean="0"/>
              <a:t>12/29/2020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FD9D5A-4821-464A-A247-0C23E837CCCF}"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8997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0615D-B3A7-4D22-B651-B3D059ACA8ED}" type="datetimeFigureOut">
              <a:rPr lang="en-US" smtClean="0"/>
              <a:t>12/29/2020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FD9D5A-4821-464A-A247-0C23E837CCCF}" type="slidenum">
              <a:rPr lang="en-US" smtClean="0"/>
              <a:t>‹#›</a:t>
            </a:fld>
            <a:endParaRPr lang="en-US"/>
          </a:p>
        </p:txBody>
      </p:sp>
    </p:spTree>
    <p:extLst>
      <p:ext uri="{BB962C8B-B14F-4D97-AF65-F5344CB8AC3E}">
        <p14:creationId xmlns:p14="http://schemas.microsoft.com/office/powerpoint/2010/main" val="35046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D70615D-B3A7-4D22-B651-B3D059ACA8ED}" type="datetimeFigureOut">
              <a:rPr lang="en-US" smtClean="0"/>
              <a:t>12/29/2020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D9D5A-4821-464A-A247-0C23E837CCCF}"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5049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D70615D-B3A7-4D22-B651-B3D059ACA8ED}" type="datetimeFigureOut">
              <a:rPr lang="en-US" smtClean="0"/>
              <a:t>12/29/2020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31FD9D5A-4821-464A-A247-0C23E837CCCF}"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4460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D70615D-B3A7-4D22-B651-B3D059ACA8ED}" type="datetimeFigureOut">
              <a:rPr lang="en-US" smtClean="0"/>
              <a:t>12/29/2020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1FD9D5A-4821-464A-A247-0C23E837CCCF}"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02225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548C-9976-41DA-91FC-BAB1853BBFF8}"/>
              </a:ext>
            </a:extLst>
          </p:cNvPr>
          <p:cNvSpPr>
            <a:spLocks noGrp="1"/>
          </p:cNvSpPr>
          <p:nvPr>
            <p:ph type="title"/>
          </p:nvPr>
        </p:nvSpPr>
        <p:spPr>
          <a:xfrm>
            <a:off x="1451579" y="314326"/>
            <a:ext cx="10197496" cy="1320354"/>
          </a:xfrm>
        </p:spPr>
        <p:txBody>
          <a:bodyPr>
            <a:normAutofit/>
          </a:bodyPr>
          <a:lstStyle/>
          <a:p>
            <a:pPr algn="ctr"/>
            <a:r>
              <a:rPr lang="en-MY" sz="4400" b="1" cap="none" dirty="0">
                <a:ln w="9525">
                  <a:solidFill>
                    <a:schemeClr val="bg1"/>
                  </a:solidFill>
                  <a:prstDash val="solid"/>
                </a:ln>
                <a:effectLst>
                  <a:outerShdw blurRad="12700" dist="38100" dir="2700000" algn="tl" rotWithShape="0">
                    <a:schemeClr val="bg1">
                      <a:lumMod val="50000"/>
                    </a:schemeClr>
                  </a:outerShdw>
                </a:effectLst>
              </a:rPr>
              <a:t>UHMT 1012-44	</a:t>
            </a:r>
            <a:br>
              <a:rPr lang="en-MY" sz="4400" b="1" cap="none" dirty="0">
                <a:ln w="9525">
                  <a:solidFill>
                    <a:schemeClr val="bg1"/>
                  </a:solidFill>
                  <a:prstDash val="solid"/>
                </a:ln>
                <a:effectLst>
                  <a:outerShdw blurRad="12700" dist="38100" dir="2700000" algn="tl" rotWithShape="0">
                    <a:schemeClr val="bg1">
                      <a:lumMod val="50000"/>
                    </a:schemeClr>
                  </a:outerShdw>
                </a:effectLst>
              </a:rPr>
            </a:br>
            <a:r>
              <a:rPr lang="en-MY" sz="4400" b="1" cap="none" dirty="0">
                <a:ln w="9525">
                  <a:solidFill>
                    <a:schemeClr val="bg1"/>
                  </a:solidFill>
                  <a:prstDash val="solid"/>
                </a:ln>
                <a:effectLst>
                  <a:outerShdw blurRad="12700" dist="38100" dir="2700000" algn="tl" rotWithShape="0">
                    <a:schemeClr val="bg1">
                      <a:lumMod val="50000"/>
                    </a:schemeClr>
                  </a:outerShdw>
                </a:effectLst>
              </a:rPr>
              <a:t>business idea challenge</a:t>
            </a:r>
          </a:p>
        </p:txBody>
      </p:sp>
      <p:sp>
        <p:nvSpPr>
          <p:cNvPr id="3" name="Content Placeholder 2">
            <a:extLst>
              <a:ext uri="{FF2B5EF4-FFF2-40B4-BE49-F238E27FC236}">
                <a16:creationId xmlns:a16="http://schemas.microsoft.com/office/drawing/2014/main" id="{046BCB85-C5D7-4360-8380-C2651766EBEF}"/>
              </a:ext>
            </a:extLst>
          </p:cNvPr>
          <p:cNvSpPr>
            <a:spLocks noGrp="1"/>
          </p:cNvSpPr>
          <p:nvPr>
            <p:ph idx="1"/>
          </p:nvPr>
        </p:nvSpPr>
        <p:spPr>
          <a:xfrm>
            <a:off x="413354" y="1926954"/>
            <a:ext cx="9603275" cy="3450613"/>
          </a:xfrm>
        </p:spPr>
        <p:txBody>
          <a:bodyPr>
            <a:normAutofit/>
          </a:bodyPr>
          <a:lstStyle/>
          <a:p>
            <a:pPr marL="0" indent="0">
              <a:buNone/>
            </a:pPr>
            <a:r>
              <a:rPr lang="en-MY" sz="2400" b="1" dirty="0">
                <a:latin typeface="Arial" panose="020B0604020202020204" pitchFamily="34" charset="0"/>
                <a:cs typeface="Arial" panose="020B0604020202020204" pitchFamily="34" charset="0"/>
              </a:rPr>
              <a:t>GROUP MEMBERS</a:t>
            </a:r>
          </a:p>
          <a:p>
            <a:r>
              <a:rPr lang="en-MY" sz="2400" dirty="0">
                <a:latin typeface="Arial" panose="020B0604020202020204" pitchFamily="34" charset="0"/>
                <a:cs typeface="Arial" panose="020B0604020202020204" pitchFamily="34" charset="0"/>
              </a:rPr>
              <a:t>1. Chang Min Xuan  A20EC0024 </a:t>
            </a:r>
          </a:p>
          <a:p>
            <a:r>
              <a:rPr lang="en-MY" sz="2400" dirty="0">
                <a:latin typeface="Arial" panose="020B0604020202020204" pitchFamily="34" charset="0"/>
                <a:cs typeface="Arial" panose="020B0604020202020204" pitchFamily="34" charset="0"/>
              </a:rPr>
              <a:t>2. Chong </a:t>
            </a:r>
            <a:r>
              <a:rPr lang="en-MY" sz="2400" dirty="0" err="1">
                <a:latin typeface="Arial" panose="020B0604020202020204" pitchFamily="34" charset="0"/>
                <a:cs typeface="Arial" panose="020B0604020202020204" pitchFamily="34" charset="0"/>
              </a:rPr>
              <a:t>Kah</a:t>
            </a:r>
            <a:r>
              <a:rPr lang="en-MY" sz="2400" dirty="0">
                <a:latin typeface="Arial" panose="020B0604020202020204" pitchFamily="34" charset="0"/>
                <a:cs typeface="Arial" panose="020B0604020202020204" pitchFamily="34" charset="0"/>
              </a:rPr>
              <a:t> Wei  A20EC0027</a:t>
            </a:r>
          </a:p>
          <a:p>
            <a:r>
              <a:rPr lang="en-MY" sz="2400" dirty="0">
                <a:latin typeface="Arial" panose="020B0604020202020204" pitchFamily="34" charset="0"/>
                <a:cs typeface="Arial" panose="020B0604020202020204" pitchFamily="34" charset="0"/>
              </a:rPr>
              <a:t>3. </a:t>
            </a:r>
            <a:r>
              <a:rPr lang="en-MY" sz="2400" dirty="0" err="1">
                <a:latin typeface="Arial" panose="020B0604020202020204" pitchFamily="34" charset="0"/>
                <a:cs typeface="Arial" panose="020B0604020202020204" pitchFamily="34" charset="0"/>
              </a:rPr>
              <a:t>Heong</a:t>
            </a:r>
            <a:r>
              <a:rPr lang="en-MY" sz="2400" dirty="0">
                <a:latin typeface="Arial" panose="020B0604020202020204" pitchFamily="34" charset="0"/>
                <a:cs typeface="Arial" panose="020B0604020202020204" pitchFamily="34" charset="0"/>
              </a:rPr>
              <a:t> Yi Qing  A20EC0043</a:t>
            </a:r>
          </a:p>
          <a:p>
            <a:r>
              <a:rPr lang="en-MY" sz="2400" dirty="0">
                <a:latin typeface="Arial" panose="020B0604020202020204" pitchFamily="34" charset="0"/>
                <a:cs typeface="Arial" panose="020B0604020202020204" pitchFamily="34" charset="0"/>
              </a:rPr>
              <a:t>4. Goh Yitian  A20EC0038</a:t>
            </a:r>
          </a:p>
        </p:txBody>
      </p:sp>
      <p:sp>
        <p:nvSpPr>
          <p:cNvPr id="6" name="TextBox 5">
            <a:extLst>
              <a:ext uri="{FF2B5EF4-FFF2-40B4-BE49-F238E27FC236}">
                <a16:creationId xmlns:a16="http://schemas.microsoft.com/office/drawing/2014/main" id="{BBAC33E0-CA6F-42E0-B6A5-7B3F2B5B915F}"/>
              </a:ext>
            </a:extLst>
          </p:cNvPr>
          <p:cNvSpPr txBox="1"/>
          <p:nvPr/>
        </p:nvSpPr>
        <p:spPr>
          <a:xfrm>
            <a:off x="5971311" y="1926954"/>
            <a:ext cx="5672831" cy="4154984"/>
          </a:xfrm>
          <a:prstGeom prst="rect">
            <a:avLst/>
          </a:prstGeom>
          <a:noFill/>
        </p:spPr>
        <p:txBody>
          <a:bodyPr wrap="square" rtlCol="0">
            <a:spAutoFit/>
          </a:bodyPr>
          <a:lstStyle/>
          <a:p>
            <a:pPr algn="just"/>
            <a:r>
              <a:rPr lang="en-US" sz="2200" b="1" dirty="0"/>
              <a:t>INTRODUCTION</a:t>
            </a:r>
          </a:p>
          <a:p>
            <a:pPr algn="just"/>
            <a:r>
              <a:rPr lang="en-US" sz="2200" dirty="0" err="1"/>
              <a:t>Acleanz</a:t>
            </a:r>
            <a:r>
              <a:rPr lang="en-US" sz="2200" dirty="0"/>
              <a:t> is a project that based on the theme Home and Shelter. It is an air purifier which not only can circulate clean air indoor, but can trap mosquito by using its UV LED mosquito trap and also provide night light when needed. Furthermore, it can be inserted with essential oils, depending on preference, to produce purified air with aroma. Apart from that, it is applied with IoT technology and can be linked with your smartphone through </a:t>
            </a:r>
            <a:r>
              <a:rPr lang="en-US" altLang="zh-CN" sz="2200" dirty="0" err="1"/>
              <a:t>Acleanz</a:t>
            </a:r>
            <a:r>
              <a:rPr lang="en-US" altLang="zh-CN" sz="2200" dirty="0"/>
              <a:t> </a:t>
            </a:r>
            <a:r>
              <a:rPr lang="en-US" sz="2200" dirty="0"/>
              <a:t>App for long-range communication.</a:t>
            </a:r>
            <a:endParaRPr lang="en-MY" sz="2200" dirty="0"/>
          </a:p>
        </p:txBody>
      </p:sp>
    </p:spTree>
    <p:extLst>
      <p:ext uri="{BB962C8B-B14F-4D97-AF65-F5344CB8AC3E}">
        <p14:creationId xmlns:p14="http://schemas.microsoft.com/office/powerpoint/2010/main" val="67302570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E724B9E8-02C8-4B2E-8770-A00A67760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5" name="Picture 44">
            <a:extLst>
              <a:ext uri="{FF2B5EF4-FFF2-40B4-BE49-F238E27FC236}">
                <a16:creationId xmlns:a16="http://schemas.microsoft.com/office/drawing/2014/main" id="{7B8AE548-0BFA-4792-9962-3375923C76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7" name="Straight Connector 46">
            <a:extLst>
              <a:ext uri="{FF2B5EF4-FFF2-40B4-BE49-F238E27FC236}">
                <a16:creationId xmlns:a16="http://schemas.microsoft.com/office/drawing/2014/main" id="{67639EF4-FA83-4D85-90FE-B831AF283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CC87E76A-8F50-413D-9BFC-C5A1525BD9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51" name="Rectangle 50">
            <a:extLst>
              <a:ext uri="{FF2B5EF4-FFF2-40B4-BE49-F238E27FC236}">
                <a16:creationId xmlns:a16="http://schemas.microsoft.com/office/drawing/2014/main" id="{9A1C6278-B7D5-4E8E-B4DC-834832980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C007F3D3-099E-430E-8754-C084D0FA5F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2A3EC784-5244-43AE-99FA-1881F9647C1D}"/>
              </a:ext>
            </a:extLst>
          </p:cNvPr>
          <p:cNvSpPr>
            <a:spLocks noGrp="1"/>
          </p:cNvSpPr>
          <p:nvPr>
            <p:ph type="title"/>
          </p:nvPr>
        </p:nvSpPr>
        <p:spPr>
          <a:xfrm>
            <a:off x="1776728" y="5353251"/>
            <a:ext cx="8643011" cy="656927"/>
          </a:xfrm>
        </p:spPr>
        <p:txBody>
          <a:bodyPr vert="horz" lIns="91440" tIns="45720" rIns="91440" bIns="0" rtlCol="0" anchor="b">
            <a:normAutofit fontScale="90000"/>
          </a:bodyPr>
          <a:lstStyle/>
          <a:p>
            <a:pPr algn="ctr"/>
            <a:r>
              <a:rPr lang="en-US" sz="3600" dirty="0"/>
              <a:t>Apps interface &amp; products features</a:t>
            </a:r>
            <a:br>
              <a:rPr lang="en-US" sz="3600" dirty="0"/>
            </a:br>
            <a:r>
              <a:rPr lang="en-US" sz="3600" dirty="0" err="1">
                <a:latin typeface="Aharoni" panose="02010803020104030203" pitchFamily="2" charset="-79"/>
                <a:cs typeface="Aharoni" panose="02010803020104030203" pitchFamily="2" charset="-79"/>
              </a:rPr>
              <a:t>Acleanz</a:t>
            </a:r>
            <a:endParaRPr lang="en-US" sz="3600" dirty="0">
              <a:latin typeface="Aharoni" panose="02010803020104030203" pitchFamily="2" charset="-79"/>
              <a:cs typeface="Aharoni" panose="02010803020104030203" pitchFamily="2" charset="-79"/>
            </a:endParaRPr>
          </a:p>
        </p:txBody>
      </p:sp>
      <p:pic>
        <p:nvPicPr>
          <p:cNvPr id="4" name="Content Placeholder 3">
            <a:extLst>
              <a:ext uri="{FF2B5EF4-FFF2-40B4-BE49-F238E27FC236}">
                <a16:creationId xmlns:a16="http://schemas.microsoft.com/office/drawing/2014/main" id="{7C452F39-AE54-4206-BFB1-3E37176C35EA}"/>
              </a:ext>
            </a:extLst>
          </p:cNvPr>
          <p:cNvPicPr>
            <a:picLocks noGrp="1" noChangeAspect="1"/>
          </p:cNvPicPr>
          <p:nvPr>
            <p:ph idx="1"/>
          </p:nvPr>
        </p:nvPicPr>
        <p:blipFill rotWithShape="1">
          <a:blip r:embed="rId3"/>
          <a:srcRect b="3648"/>
          <a:stretch/>
        </p:blipFill>
        <p:spPr>
          <a:xfrm>
            <a:off x="411235" y="502306"/>
            <a:ext cx="2730986" cy="4304242"/>
          </a:xfrm>
          <a:prstGeom prst="rect">
            <a:avLst/>
          </a:prstGeom>
        </p:spPr>
      </p:pic>
      <p:pic>
        <p:nvPicPr>
          <p:cNvPr id="7" name="Picture 6" descr="A picture containing text, kitchen appliance, appliance&#10;&#10;Description automatically generated">
            <a:extLst>
              <a:ext uri="{FF2B5EF4-FFF2-40B4-BE49-F238E27FC236}">
                <a16:creationId xmlns:a16="http://schemas.microsoft.com/office/drawing/2014/main" id="{647AF5E3-344B-41A4-B69D-D6F86EBC3C2D}"/>
              </a:ext>
            </a:extLst>
          </p:cNvPr>
          <p:cNvPicPr>
            <a:picLocks noChangeAspect="1"/>
          </p:cNvPicPr>
          <p:nvPr/>
        </p:nvPicPr>
        <p:blipFill rotWithShape="1">
          <a:blip r:embed="rId4">
            <a:extLst>
              <a:ext uri="{28A0092B-C50C-407E-A947-70E740481C1C}">
                <a14:useLocalDpi xmlns:a14="http://schemas.microsoft.com/office/drawing/2010/main" val="0"/>
              </a:ext>
            </a:extLst>
          </a:blip>
          <a:srcRect t="19957" b="20020"/>
          <a:stretch/>
        </p:blipFill>
        <p:spPr>
          <a:xfrm>
            <a:off x="3384771" y="598188"/>
            <a:ext cx="4282187" cy="4112477"/>
          </a:xfrm>
          <a:prstGeom prst="rect">
            <a:avLst/>
          </a:prstGeom>
        </p:spPr>
      </p:pic>
      <p:pic>
        <p:nvPicPr>
          <p:cNvPr id="5" name="Picture 4" descr="A picture containing dark, kitchen appliance&#10;&#10;Description automatically generated">
            <a:extLst>
              <a:ext uri="{FF2B5EF4-FFF2-40B4-BE49-F238E27FC236}">
                <a16:creationId xmlns:a16="http://schemas.microsoft.com/office/drawing/2014/main" id="{C5063970-F167-42C7-8266-30ECA61D60C0}"/>
              </a:ext>
            </a:extLst>
          </p:cNvPr>
          <p:cNvPicPr>
            <a:picLocks noChangeAspect="1"/>
          </p:cNvPicPr>
          <p:nvPr/>
        </p:nvPicPr>
        <p:blipFill rotWithShape="1">
          <a:blip r:embed="rId5">
            <a:extLst>
              <a:ext uri="{28A0092B-C50C-407E-A947-70E740481C1C}">
                <a14:useLocalDpi xmlns:a14="http://schemas.microsoft.com/office/drawing/2010/main" val="0"/>
              </a:ext>
            </a:extLst>
          </a:blip>
          <a:srcRect l="-304" t="23404" r="304" b="19043"/>
          <a:stretch/>
        </p:blipFill>
        <p:spPr>
          <a:xfrm>
            <a:off x="7814421" y="648488"/>
            <a:ext cx="4229812" cy="4062177"/>
          </a:xfrm>
          <a:prstGeom prst="rect">
            <a:avLst/>
          </a:prstGeom>
        </p:spPr>
      </p:pic>
      <p:cxnSp>
        <p:nvCxnSpPr>
          <p:cNvPr id="55" name="Straight Connector 54">
            <a:extLst>
              <a:ext uri="{FF2B5EF4-FFF2-40B4-BE49-F238E27FC236}">
                <a16:creationId xmlns:a16="http://schemas.microsoft.com/office/drawing/2014/main" id="{6B9EA5DA-6DFD-447D-B8F9-CB95CA1140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5027185"/>
            <a:ext cx="8643011"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57" name="Picture 56">
            <a:extLst>
              <a:ext uri="{FF2B5EF4-FFF2-40B4-BE49-F238E27FC236}">
                <a16:creationId xmlns:a16="http://schemas.microsoft.com/office/drawing/2014/main" id="{87612EF9-94E7-42BA-B4A9-4B38643FBAF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59" name="Straight Connector 58">
            <a:extLst>
              <a:ext uri="{FF2B5EF4-FFF2-40B4-BE49-F238E27FC236}">
                <a16:creationId xmlns:a16="http://schemas.microsoft.com/office/drawing/2014/main" id="{9E597F0B-0A17-4BF2-A904-9D99811F3E2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0564112"/>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206969BE-8146-4B8D-8436-67D25ACC8AF0}"/>
              </a:ext>
            </a:extLst>
          </p:cNvPr>
          <p:cNvGraphicFramePr/>
          <p:nvPr>
            <p:extLst>
              <p:ext uri="{D42A27DB-BD31-4B8C-83A1-F6EECF244321}">
                <p14:modId xmlns:p14="http://schemas.microsoft.com/office/powerpoint/2010/main" val="3954060656"/>
              </p:ext>
            </p:extLst>
          </p:nvPr>
        </p:nvGraphicFramePr>
        <p:xfrm>
          <a:off x="571500" y="66676"/>
          <a:ext cx="11306175" cy="6010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263913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4A9DA1EB-3CBB-46C3-A096-A3DC790E9979}"/>
              </a:ext>
            </a:extLst>
          </p:cNvPr>
          <p:cNvGraphicFramePr/>
          <p:nvPr>
            <p:extLst>
              <p:ext uri="{D42A27DB-BD31-4B8C-83A1-F6EECF244321}">
                <p14:modId xmlns:p14="http://schemas.microsoft.com/office/powerpoint/2010/main" val="3970601945"/>
              </p:ext>
            </p:extLst>
          </p:nvPr>
        </p:nvGraphicFramePr>
        <p:xfrm>
          <a:off x="785811" y="95251"/>
          <a:ext cx="11307600" cy="601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580453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97B01166-BA4A-4462-862E-920B7568629E}"/>
              </a:ext>
            </a:extLst>
          </p:cNvPr>
          <p:cNvGraphicFramePr/>
          <p:nvPr>
            <p:extLst>
              <p:ext uri="{D42A27DB-BD31-4B8C-83A1-F6EECF244321}">
                <p14:modId xmlns:p14="http://schemas.microsoft.com/office/powerpoint/2010/main" val="2845910278"/>
              </p:ext>
            </p:extLst>
          </p:nvPr>
        </p:nvGraphicFramePr>
        <p:xfrm>
          <a:off x="923925" y="-95250"/>
          <a:ext cx="10506075" cy="63055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548711"/>
      </p:ext>
    </p:extLst>
  </p:cSld>
  <p:clrMapOvr>
    <a:masterClrMapping/>
  </p:clrMapOvr>
  <p:transition spd="med">
    <p:pull/>
  </p:transition>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416</Words>
  <Application>Microsoft Office PowerPoint</Application>
  <PresentationFormat>Widescreen</PresentationFormat>
  <Paragraphs>44</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Aharoni</vt:lpstr>
      <vt:lpstr>Arial</vt:lpstr>
      <vt:lpstr>Calibri</vt:lpstr>
      <vt:lpstr>Gill Sans MT</vt:lpstr>
      <vt:lpstr>Gallery</vt:lpstr>
      <vt:lpstr>UHMT 1012-44  business idea challenge</vt:lpstr>
      <vt:lpstr>Apps interface &amp; products features Acleanz</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UHMT 1012-44  business idea challenge</dc:title>
  <dc:creator>Goh Yitian</dc:creator>
  <cp:lastModifiedBy>Goh Yitian</cp:lastModifiedBy>
  <cp:revision>2</cp:revision>
  <dcterms:created xsi:type="dcterms:W3CDTF">2020-12-28T13:45:53Z</dcterms:created>
  <dcterms:modified xsi:type="dcterms:W3CDTF">2020-12-29T02:36:03Z</dcterms:modified>
</cp:coreProperties>
</file>