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88C"/>
    <a:srgbClr val="554B79"/>
    <a:srgbClr val="5B4A7A"/>
    <a:srgbClr val="393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27BAF-B05F-4446-B04E-BFA99BF94CD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416830-7078-48D0-A799-9B62F5CF6C8C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Privacy</a:t>
          </a:r>
          <a:endParaRPr lang="en-US" dirty="0"/>
        </a:p>
      </dgm:t>
    </dgm:pt>
    <dgm:pt modelId="{766A89CE-F4EB-40F5-BBA3-DE805C92FC7E}" type="parTrans" cxnId="{6A7D6E52-27E3-456E-999B-DD1BB3965D80}">
      <dgm:prSet/>
      <dgm:spPr/>
      <dgm:t>
        <a:bodyPr/>
        <a:lstStyle/>
        <a:p>
          <a:endParaRPr lang="en-US"/>
        </a:p>
      </dgm:t>
    </dgm:pt>
    <dgm:pt modelId="{6A5A00F7-E6C3-4A8C-886C-05A6E46E61DE}" type="sibTrans" cxnId="{6A7D6E52-27E3-456E-999B-DD1BB3965D80}">
      <dgm:prSet/>
      <dgm:spPr/>
      <dgm:t>
        <a:bodyPr/>
        <a:lstStyle/>
        <a:p>
          <a:endParaRPr lang="en-US"/>
        </a:p>
      </dgm:t>
    </dgm:pt>
    <dgm:pt modelId="{129F91DB-EF25-433D-B649-5DA405B3A77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AB54418D-EC91-4085-AA10-885BD644A02B}" type="parTrans" cxnId="{12AEDB80-D75D-4810-A8F1-79EF3B99904D}">
      <dgm:prSet/>
      <dgm:spPr/>
      <dgm:t>
        <a:bodyPr/>
        <a:lstStyle/>
        <a:p>
          <a:endParaRPr lang="en-US"/>
        </a:p>
      </dgm:t>
    </dgm:pt>
    <dgm:pt modelId="{DA7A9751-1F77-46D5-BEF3-64695C370DA7}" type="sibTrans" cxnId="{12AEDB80-D75D-4810-A8F1-79EF3B99904D}">
      <dgm:prSet/>
      <dgm:spPr/>
      <dgm:t>
        <a:bodyPr/>
        <a:lstStyle/>
        <a:p>
          <a:endParaRPr lang="en-US"/>
        </a:p>
      </dgm:t>
    </dgm:pt>
    <dgm:pt modelId="{EB648DD2-72D2-42F1-887C-D21D836B074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Ethics</a:t>
          </a:r>
          <a:endParaRPr lang="en-US" dirty="0"/>
        </a:p>
      </dgm:t>
    </dgm:pt>
    <dgm:pt modelId="{082F1970-0984-4E28-B0A9-F418D29DB333}" type="parTrans" cxnId="{BDF9EB87-876E-4FAA-80EA-95CFA5E90A78}">
      <dgm:prSet/>
      <dgm:spPr/>
      <dgm:t>
        <a:bodyPr/>
        <a:lstStyle/>
        <a:p>
          <a:endParaRPr lang="en-US"/>
        </a:p>
      </dgm:t>
    </dgm:pt>
    <dgm:pt modelId="{A5E4F282-A672-45A1-8EEE-B3B41ECA7004}" type="sibTrans" cxnId="{BDF9EB87-876E-4FAA-80EA-95CFA5E90A78}">
      <dgm:prSet/>
      <dgm:spPr/>
      <dgm:t>
        <a:bodyPr/>
        <a:lstStyle/>
        <a:p>
          <a:endParaRPr lang="en-US"/>
        </a:p>
      </dgm:t>
    </dgm:pt>
    <dgm:pt modelId="{94D1F295-B6C1-4082-A828-AFC8829933C5}" type="pres">
      <dgm:prSet presAssocID="{88827BAF-B05F-4446-B04E-BFA99BF94CDB}" presName="diagram" presStyleCnt="0">
        <dgm:presLayoutVars>
          <dgm:dir/>
          <dgm:resizeHandles val="exact"/>
        </dgm:presLayoutVars>
      </dgm:prSet>
      <dgm:spPr/>
    </dgm:pt>
    <dgm:pt modelId="{C51777AB-EF46-41C9-99D9-501785107337}" type="pres">
      <dgm:prSet presAssocID="{21416830-7078-48D0-A799-9B62F5CF6C8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B98FF-77FE-4B02-B0F6-DB6571623C55}" type="pres">
      <dgm:prSet presAssocID="{6A5A00F7-E6C3-4A8C-886C-05A6E46E61DE}" presName="sibTrans" presStyleCnt="0"/>
      <dgm:spPr/>
    </dgm:pt>
    <dgm:pt modelId="{9B9C0520-348B-442F-A2FE-06A455D26453}" type="pres">
      <dgm:prSet presAssocID="{129F91DB-EF25-433D-B649-5DA405B3A770}" presName="node" presStyleLbl="node1" presStyleIdx="1" presStyleCnt="3" custLinFactNeighborX="450" custLinFactNeighborY="-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B5646-C86E-4C70-AB70-A50A934EC4C0}" type="pres">
      <dgm:prSet presAssocID="{DA7A9751-1F77-46D5-BEF3-64695C370DA7}" presName="sibTrans" presStyleCnt="0"/>
      <dgm:spPr/>
    </dgm:pt>
    <dgm:pt modelId="{DE46409F-C67A-444A-B677-E9A6514EAEBA}" type="pres">
      <dgm:prSet presAssocID="{EB648DD2-72D2-42F1-887C-D21D836B0741}" presName="node" presStyleLbl="node1" presStyleIdx="2" presStyleCnt="3">
        <dgm:presLayoutVars>
          <dgm:bulletEnabled val="1"/>
        </dgm:presLayoutVars>
      </dgm:prSet>
      <dgm:spPr/>
    </dgm:pt>
  </dgm:ptLst>
  <dgm:cxnLst>
    <dgm:cxn modelId="{53E3D5BB-2B93-430E-A83D-C9A186933218}" type="presOf" srcId="{129F91DB-EF25-433D-B649-5DA405B3A770}" destId="{9B9C0520-348B-442F-A2FE-06A455D26453}" srcOrd="0" destOrd="0" presId="urn:microsoft.com/office/officeart/2005/8/layout/default"/>
    <dgm:cxn modelId="{6A7D6E52-27E3-456E-999B-DD1BB3965D80}" srcId="{88827BAF-B05F-4446-B04E-BFA99BF94CDB}" destId="{21416830-7078-48D0-A799-9B62F5CF6C8C}" srcOrd="0" destOrd="0" parTransId="{766A89CE-F4EB-40F5-BBA3-DE805C92FC7E}" sibTransId="{6A5A00F7-E6C3-4A8C-886C-05A6E46E61DE}"/>
    <dgm:cxn modelId="{12AEDB80-D75D-4810-A8F1-79EF3B99904D}" srcId="{88827BAF-B05F-4446-B04E-BFA99BF94CDB}" destId="{129F91DB-EF25-433D-B649-5DA405B3A770}" srcOrd="1" destOrd="0" parTransId="{AB54418D-EC91-4085-AA10-885BD644A02B}" sibTransId="{DA7A9751-1F77-46D5-BEF3-64695C370DA7}"/>
    <dgm:cxn modelId="{EBD089F0-89AD-4BF3-A374-D0FA6085E4EC}" type="presOf" srcId="{EB648DD2-72D2-42F1-887C-D21D836B0741}" destId="{DE46409F-C67A-444A-B677-E9A6514EAEBA}" srcOrd="0" destOrd="0" presId="urn:microsoft.com/office/officeart/2005/8/layout/default"/>
    <dgm:cxn modelId="{E8C97913-1C01-4A61-ABA1-9B5608F2CA2F}" type="presOf" srcId="{21416830-7078-48D0-A799-9B62F5CF6C8C}" destId="{C51777AB-EF46-41C9-99D9-501785107337}" srcOrd="0" destOrd="0" presId="urn:microsoft.com/office/officeart/2005/8/layout/default"/>
    <dgm:cxn modelId="{BDF9EB87-876E-4FAA-80EA-95CFA5E90A78}" srcId="{88827BAF-B05F-4446-B04E-BFA99BF94CDB}" destId="{EB648DD2-72D2-42F1-887C-D21D836B0741}" srcOrd="2" destOrd="0" parTransId="{082F1970-0984-4E28-B0A9-F418D29DB333}" sibTransId="{A5E4F282-A672-45A1-8EEE-B3B41ECA7004}"/>
    <dgm:cxn modelId="{263B416B-526B-4D3B-8D8C-2F179600366C}" type="presOf" srcId="{88827BAF-B05F-4446-B04E-BFA99BF94CDB}" destId="{94D1F295-B6C1-4082-A828-AFC8829933C5}" srcOrd="0" destOrd="0" presId="urn:microsoft.com/office/officeart/2005/8/layout/default"/>
    <dgm:cxn modelId="{063B6982-A638-4DFF-A203-197256D9CA74}" type="presParOf" srcId="{94D1F295-B6C1-4082-A828-AFC8829933C5}" destId="{C51777AB-EF46-41C9-99D9-501785107337}" srcOrd="0" destOrd="0" presId="urn:microsoft.com/office/officeart/2005/8/layout/default"/>
    <dgm:cxn modelId="{FF74FA38-7580-4483-840D-6425DAAB7514}" type="presParOf" srcId="{94D1F295-B6C1-4082-A828-AFC8829933C5}" destId="{259B98FF-77FE-4B02-B0F6-DB6571623C55}" srcOrd="1" destOrd="0" presId="urn:microsoft.com/office/officeart/2005/8/layout/default"/>
    <dgm:cxn modelId="{3B445809-D009-4B89-A277-0C488D7295E3}" type="presParOf" srcId="{94D1F295-B6C1-4082-A828-AFC8829933C5}" destId="{9B9C0520-348B-442F-A2FE-06A455D26453}" srcOrd="2" destOrd="0" presId="urn:microsoft.com/office/officeart/2005/8/layout/default"/>
    <dgm:cxn modelId="{3F7EED6A-ED95-4D63-A7C1-C76D5869C4D4}" type="presParOf" srcId="{94D1F295-B6C1-4082-A828-AFC8829933C5}" destId="{B59B5646-C86E-4C70-AB70-A50A934EC4C0}" srcOrd="3" destOrd="0" presId="urn:microsoft.com/office/officeart/2005/8/layout/default"/>
    <dgm:cxn modelId="{82A0429A-B916-4CC1-88B0-086C5675DEFC}" type="presParOf" srcId="{94D1F295-B6C1-4082-A828-AFC8829933C5}" destId="{DE46409F-C67A-444A-B677-E9A6514EAEB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267B86D-E514-443B-A00D-DE94C2301B8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769D39-E723-4C18-B6CF-94598013B856}">
      <dgm:prSet phldrT="[Text]"/>
      <dgm:spPr>
        <a:solidFill>
          <a:schemeClr val="accent4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Restricting Access</a:t>
          </a:r>
          <a:endParaRPr lang="en-US" dirty="0"/>
        </a:p>
      </dgm:t>
    </dgm:pt>
    <dgm:pt modelId="{31709893-2541-423A-B9B2-693D63DA0AD8}" type="parTrans" cxnId="{F5CA0D07-5EBE-4BC0-B952-B6B701AE8C13}">
      <dgm:prSet/>
      <dgm:spPr/>
      <dgm:t>
        <a:bodyPr/>
        <a:lstStyle/>
        <a:p>
          <a:endParaRPr lang="en-US"/>
        </a:p>
      </dgm:t>
    </dgm:pt>
    <dgm:pt modelId="{F25265F6-1030-4E2F-A61D-3869BA95990E}" type="sibTrans" cxnId="{F5CA0D07-5EBE-4BC0-B952-B6B701AE8C13}">
      <dgm:prSet/>
      <dgm:spPr/>
      <dgm:t>
        <a:bodyPr/>
        <a:lstStyle/>
        <a:p>
          <a:endParaRPr lang="en-US"/>
        </a:p>
      </dgm:t>
    </dgm:pt>
    <dgm:pt modelId="{CF4CE74C-D95E-4269-AD5E-652DD2BB8582}">
      <dgm:prSet phldrT="[Text]"/>
      <dgm:spPr/>
      <dgm:t>
        <a:bodyPr/>
        <a:lstStyle/>
        <a:p>
          <a:r>
            <a:rPr lang="en-US" dirty="0" smtClean="0"/>
            <a:t>Biometric Scanning</a:t>
          </a:r>
          <a:endParaRPr lang="en-US" dirty="0"/>
        </a:p>
      </dgm:t>
    </dgm:pt>
    <dgm:pt modelId="{D120F385-A8A3-40C7-989A-CBC83DCE1788}" type="parTrans" cxnId="{95394C37-2BDD-4CB2-BE1E-8D5B39BB2B84}">
      <dgm:prSet/>
      <dgm:spPr/>
      <dgm:t>
        <a:bodyPr/>
        <a:lstStyle/>
        <a:p>
          <a:endParaRPr lang="en-US"/>
        </a:p>
      </dgm:t>
    </dgm:pt>
    <dgm:pt modelId="{77F88713-702F-4E61-9DD6-9841C08CCAD1}" type="sibTrans" cxnId="{95394C37-2BDD-4CB2-BE1E-8D5B39BB2B84}">
      <dgm:prSet/>
      <dgm:spPr/>
      <dgm:t>
        <a:bodyPr/>
        <a:lstStyle/>
        <a:p>
          <a:endParaRPr lang="en-US"/>
        </a:p>
      </dgm:t>
    </dgm:pt>
    <dgm:pt modelId="{1D1902A1-EC5B-4E09-AAE7-39608369FFBA}">
      <dgm:prSet phldrT="[Text]"/>
      <dgm:spPr/>
      <dgm:t>
        <a:bodyPr/>
        <a:lstStyle/>
        <a:p>
          <a:r>
            <a:rPr lang="en-US" dirty="0" smtClean="0"/>
            <a:t>Use strong password</a:t>
          </a:r>
          <a:endParaRPr lang="en-US" dirty="0"/>
        </a:p>
      </dgm:t>
    </dgm:pt>
    <dgm:pt modelId="{A393879E-9258-463B-A551-774C48314CDB}" type="parTrans" cxnId="{89658F9E-D358-4812-BB6D-957DE7E1C0C7}">
      <dgm:prSet/>
      <dgm:spPr/>
      <dgm:t>
        <a:bodyPr/>
        <a:lstStyle/>
        <a:p>
          <a:endParaRPr lang="en-US"/>
        </a:p>
      </dgm:t>
    </dgm:pt>
    <dgm:pt modelId="{E9A410B1-824A-4053-9CC6-4CE0C181BAE5}" type="sibTrans" cxnId="{89658F9E-D358-4812-BB6D-957DE7E1C0C7}">
      <dgm:prSet/>
      <dgm:spPr/>
      <dgm:t>
        <a:bodyPr/>
        <a:lstStyle/>
        <a:p>
          <a:endParaRPr lang="en-US"/>
        </a:p>
      </dgm:t>
    </dgm:pt>
    <dgm:pt modelId="{9E29EB1D-2235-459A-BEC9-4E04C59D5F9D}">
      <dgm:prSet phldrT="[Text]"/>
      <dgm:spPr>
        <a:solidFill>
          <a:schemeClr val="accent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Encrypting Data</a:t>
          </a:r>
          <a:endParaRPr lang="en-US" dirty="0"/>
        </a:p>
      </dgm:t>
    </dgm:pt>
    <dgm:pt modelId="{E58B9A47-AB2F-412E-8928-D393D0ABDBD1}" type="parTrans" cxnId="{1072A476-045A-4889-92DA-718360A3E414}">
      <dgm:prSet/>
      <dgm:spPr/>
      <dgm:t>
        <a:bodyPr/>
        <a:lstStyle/>
        <a:p>
          <a:endParaRPr lang="en-US"/>
        </a:p>
      </dgm:t>
    </dgm:pt>
    <dgm:pt modelId="{EB004D28-B5F4-4018-802B-83B5F8AC59D4}" type="sibTrans" cxnId="{1072A476-045A-4889-92DA-718360A3E414}">
      <dgm:prSet/>
      <dgm:spPr/>
      <dgm:t>
        <a:bodyPr/>
        <a:lstStyle/>
        <a:p>
          <a:endParaRPr lang="en-US"/>
        </a:p>
      </dgm:t>
    </dgm:pt>
    <dgm:pt modelId="{16214C87-0700-43CD-8192-210D263EC0DC}">
      <dgm:prSet phldrT="[Text]"/>
      <dgm:spPr/>
      <dgm:t>
        <a:bodyPr/>
        <a:lstStyle/>
        <a:p>
          <a:r>
            <a:rPr lang="en-US" dirty="0" smtClean="0"/>
            <a:t>Use virtual Protected Network (VPN) when surfing the internet</a:t>
          </a:r>
          <a:endParaRPr lang="en-US" dirty="0"/>
        </a:p>
      </dgm:t>
    </dgm:pt>
    <dgm:pt modelId="{68030666-D2C1-4F76-BA37-8C51EBDDF67B}" type="parTrans" cxnId="{55AFAD42-9D19-4032-9E52-748D4440EC89}">
      <dgm:prSet/>
      <dgm:spPr/>
      <dgm:t>
        <a:bodyPr/>
        <a:lstStyle/>
        <a:p>
          <a:endParaRPr lang="en-US"/>
        </a:p>
      </dgm:t>
    </dgm:pt>
    <dgm:pt modelId="{9732CB7E-A8B3-481E-BE39-A9A09182B418}" type="sibTrans" cxnId="{55AFAD42-9D19-4032-9E52-748D4440EC89}">
      <dgm:prSet/>
      <dgm:spPr/>
      <dgm:t>
        <a:bodyPr/>
        <a:lstStyle/>
        <a:p>
          <a:endParaRPr lang="en-US"/>
        </a:p>
      </dgm:t>
    </dgm:pt>
    <dgm:pt modelId="{DC68A1A9-9AA1-46C0-8FC5-083CC8294ABD}">
      <dgm:prSet phldrT="[Text]"/>
      <dgm:spPr/>
      <dgm:t>
        <a:bodyPr/>
        <a:lstStyle/>
        <a:p>
          <a:r>
            <a:rPr lang="en-US" dirty="0" smtClean="0"/>
            <a:t>Visiting website with HTTPS protocol</a:t>
          </a:r>
          <a:endParaRPr lang="en-US" dirty="0"/>
        </a:p>
      </dgm:t>
    </dgm:pt>
    <dgm:pt modelId="{A7BCBBAE-AD9B-4ABD-9150-8C7F1863C44A}" type="parTrans" cxnId="{F70BBD37-5E2C-4D1D-BBE9-27DB43048D85}">
      <dgm:prSet/>
      <dgm:spPr/>
      <dgm:t>
        <a:bodyPr/>
        <a:lstStyle/>
        <a:p>
          <a:endParaRPr lang="en-US"/>
        </a:p>
      </dgm:t>
    </dgm:pt>
    <dgm:pt modelId="{2246C2D0-EF0F-4432-AE27-B3AED3A92C6D}" type="sibTrans" cxnId="{F70BBD37-5E2C-4D1D-BBE9-27DB43048D85}">
      <dgm:prSet/>
      <dgm:spPr/>
      <dgm:t>
        <a:bodyPr/>
        <a:lstStyle/>
        <a:p>
          <a:endParaRPr lang="en-US"/>
        </a:p>
      </dgm:t>
    </dgm:pt>
    <dgm:pt modelId="{D04A4490-6F04-4C3A-853A-EFF027BA5A5C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Anticipating Disaster</a:t>
          </a:r>
          <a:endParaRPr lang="en-US" dirty="0"/>
        </a:p>
      </dgm:t>
    </dgm:pt>
    <dgm:pt modelId="{CC4FD5C1-7F02-423B-9A46-FD2A8A6EA68F}" type="parTrans" cxnId="{66A04228-0263-4D2B-8C1F-918C04C9450A}">
      <dgm:prSet/>
      <dgm:spPr/>
      <dgm:t>
        <a:bodyPr/>
        <a:lstStyle/>
        <a:p>
          <a:endParaRPr lang="en-US"/>
        </a:p>
      </dgm:t>
    </dgm:pt>
    <dgm:pt modelId="{8BCF6561-C77D-4153-B559-C7B4E2054CFC}" type="sibTrans" cxnId="{66A04228-0263-4D2B-8C1F-918C04C9450A}">
      <dgm:prSet/>
      <dgm:spPr/>
      <dgm:t>
        <a:bodyPr/>
        <a:lstStyle/>
        <a:p>
          <a:endParaRPr lang="en-US"/>
        </a:p>
      </dgm:t>
    </dgm:pt>
    <dgm:pt modelId="{47520C90-A68F-4051-B6F5-EDA73841FBE3}">
      <dgm:prSet phldrT="[Text]"/>
      <dgm:spPr/>
      <dgm:t>
        <a:bodyPr/>
        <a:lstStyle/>
        <a:p>
          <a:r>
            <a:rPr lang="en-US" dirty="0" smtClean="0"/>
            <a:t>Secure your hardware and software to prevent any damage to your system</a:t>
          </a:r>
          <a:endParaRPr lang="en-US" dirty="0"/>
        </a:p>
      </dgm:t>
    </dgm:pt>
    <dgm:pt modelId="{45A86C87-A99B-464C-B049-4E87F0DE8A52}" type="parTrans" cxnId="{1445DD1D-325F-49EE-8640-CDB070813A1B}">
      <dgm:prSet/>
      <dgm:spPr/>
      <dgm:t>
        <a:bodyPr/>
        <a:lstStyle/>
        <a:p>
          <a:endParaRPr lang="en-US"/>
        </a:p>
      </dgm:t>
    </dgm:pt>
    <dgm:pt modelId="{AC3B14AE-FFE2-47BB-86A6-D96CC55534F4}" type="sibTrans" cxnId="{1445DD1D-325F-49EE-8640-CDB070813A1B}">
      <dgm:prSet/>
      <dgm:spPr/>
      <dgm:t>
        <a:bodyPr/>
        <a:lstStyle/>
        <a:p>
          <a:endParaRPr lang="en-US"/>
        </a:p>
      </dgm:t>
    </dgm:pt>
    <dgm:pt modelId="{3EC00BFE-D056-436D-A400-9B6A2D64320F}">
      <dgm:prSet phldrT="[Text]"/>
      <dgm:spPr/>
      <dgm:t>
        <a:bodyPr/>
        <a:lstStyle/>
        <a:p>
          <a:r>
            <a:rPr lang="en-US" dirty="0" smtClean="0"/>
            <a:t>Backup your data frequently</a:t>
          </a:r>
          <a:endParaRPr lang="en-US" dirty="0"/>
        </a:p>
      </dgm:t>
    </dgm:pt>
    <dgm:pt modelId="{CA15F948-E6E5-41E2-85FA-17F06139321B}" type="parTrans" cxnId="{2624BB76-2F99-43A4-81D3-EB94271CC898}">
      <dgm:prSet/>
      <dgm:spPr/>
      <dgm:t>
        <a:bodyPr/>
        <a:lstStyle/>
        <a:p>
          <a:endParaRPr lang="en-US"/>
        </a:p>
      </dgm:t>
    </dgm:pt>
    <dgm:pt modelId="{23603C6F-F86A-4999-84C5-65C96BF80787}" type="sibTrans" cxnId="{2624BB76-2F99-43A4-81D3-EB94271CC898}">
      <dgm:prSet/>
      <dgm:spPr/>
      <dgm:t>
        <a:bodyPr/>
        <a:lstStyle/>
        <a:p>
          <a:endParaRPr lang="en-US"/>
        </a:p>
      </dgm:t>
    </dgm:pt>
    <dgm:pt modelId="{FF82B1E2-4A3E-4000-B32C-1ADB4A233E78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Preventing Data Loss</a:t>
          </a:r>
          <a:endParaRPr lang="en-US" dirty="0"/>
        </a:p>
      </dgm:t>
    </dgm:pt>
    <dgm:pt modelId="{4BF6DCAF-083C-4D19-978F-6249D15D6C23}" type="parTrans" cxnId="{DD477494-E9E3-48B6-8817-F6257B687298}">
      <dgm:prSet/>
      <dgm:spPr/>
      <dgm:t>
        <a:bodyPr/>
        <a:lstStyle/>
        <a:p>
          <a:endParaRPr lang="en-US"/>
        </a:p>
      </dgm:t>
    </dgm:pt>
    <dgm:pt modelId="{1D2F88FF-7568-4186-9198-ADACD24CF340}" type="sibTrans" cxnId="{DD477494-E9E3-48B6-8817-F6257B687298}">
      <dgm:prSet/>
      <dgm:spPr/>
      <dgm:t>
        <a:bodyPr/>
        <a:lstStyle/>
        <a:p>
          <a:endParaRPr lang="en-US"/>
        </a:p>
      </dgm:t>
    </dgm:pt>
    <dgm:pt modelId="{81043BE8-E124-4A06-A8F8-96E217837758}">
      <dgm:prSet phldrT="[Text]"/>
      <dgm:spPr/>
      <dgm:t>
        <a:bodyPr/>
        <a:lstStyle/>
        <a:p>
          <a:r>
            <a:rPr lang="en-US" dirty="0" smtClean="0"/>
            <a:t>Use cloud-Based backup service to backup your data</a:t>
          </a:r>
          <a:endParaRPr lang="en-US" dirty="0"/>
        </a:p>
      </dgm:t>
    </dgm:pt>
    <dgm:pt modelId="{CD78B19F-400B-4144-A137-91092E0FC970}" type="parTrans" cxnId="{69961FA9-7CF6-4BCE-90FA-4AE408AEA9E8}">
      <dgm:prSet/>
      <dgm:spPr/>
      <dgm:t>
        <a:bodyPr/>
        <a:lstStyle/>
        <a:p>
          <a:endParaRPr lang="en-US"/>
        </a:p>
      </dgm:t>
    </dgm:pt>
    <dgm:pt modelId="{9178EA57-C093-4D2A-8BD4-F1281013706F}" type="sibTrans" cxnId="{69961FA9-7CF6-4BCE-90FA-4AE408AEA9E8}">
      <dgm:prSet/>
      <dgm:spPr/>
      <dgm:t>
        <a:bodyPr/>
        <a:lstStyle/>
        <a:p>
          <a:endParaRPr lang="en-US"/>
        </a:p>
      </dgm:t>
    </dgm:pt>
    <dgm:pt modelId="{41C86B12-434B-4AA0-B079-8AFD8C62D260}" type="pres">
      <dgm:prSet presAssocID="{D267B86D-E514-443B-A00D-DE94C2301B81}" presName="Name0" presStyleCnt="0">
        <dgm:presLayoutVars>
          <dgm:dir/>
          <dgm:animLvl val="lvl"/>
          <dgm:resizeHandles val="exact"/>
        </dgm:presLayoutVars>
      </dgm:prSet>
      <dgm:spPr/>
    </dgm:pt>
    <dgm:pt modelId="{FBBFD9A3-EDDC-4CE2-B37E-23C40DE9FB7A}" type="pres">
      <dgm:prSet presAssocID="{E8769D39-E723-4C18-B6CF-94598013B856}" presName="composite" presStyleCnt="0"/>
      <dgm:spPr/>
    </dgm:pt>
    <dgm:pt modelId="{F5C78AB4-96D3-40D0-9630-67914B2470E5}" type="pres">
      <dgm:prSet presAssocID="{E8769D39-E723-4C18-B6CF-94598013B85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D9C6D-318C-4645-8064-0066723FA987}" type="pres">
      <dgm:prSet presAssocID="{E8769D39-E723-4C18-B6CF-94598013B85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22AC60-4F8B-471A-B1AA-A1DB31A1D7F3}" type="pres">
      <dgm:prSet presAssocID="{F25265F6-1030-4E2F-A61D-3869BA95990E}" presName="space" presStyleCnt="0"/>
      <dgm:spPr/>
    </dgm:pt>
    <dgm:pt modelId="{6AB23AC0-AD9B-4E2C-94D8-4609857B6CB1}" type="pres">
      <dgm:prSet presAssocID="{9E29EB1D-2235-459A-BEC9-4E04C59D5F9D}" presName="composite" presStyleCnt="0"/>
      <dgm:spPr/>
    </dgm:pt>
    <dgm:pt modelId="{E77440D9-DF65-4016-A09A-CF8C87830173}" type="pres">
      <dgm:prSet presAssocID="{9E29EB1D-2235-459A-BEC9-4E04C59D5F9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97AAC-D5F1-4BB0-A236-0FBA01A29418}" type="pres">
      <dgm:prSet presAssocID="{9E29EB1D-2235-459A-BEC9-4E04C59D5F9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EDAB1-6E14-4795-8292-58054A380A30}" type="pres">
      <dgm:prSet presAssocID="{EB004D28-B5F4-4018-802B-83B5F8AC59D4}" presName="space" presStyleCnt="0"/>
      <dgm:spPr/>
    </dgm:pt>
    <dgm:pt modelId="{7541C625-8462-4D0C-9F4E-63F9FD2F875F}" type="pres">
      <dgm:prSet presAssocID="{D04A4490-6F04-4C3A-853A-EFF027BA5A5C}" presName="composite" presStyleCnt="0"/>
      <dgm:spPr/>
    </dgm:pt>
    <dgm:pt modelId="{FF7AC553-544E-4CB9-824B-3FE6361F2891}" type="pres">
      <dgm:prSet presAssocID="{D04A4490-6F04-4C3A-853A-EFF027BA5A5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D0A0FD0F-EC07-477B-B884-C2A3BC774D12}" type="pres">
      <dgm:prSet presAssocID="{D04A4490-6F04-4C3A-853A-EFF027BA5A5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CD5E8-4E46-433A-AFB8-F8FC67792016}" type="pres">
      <dgm:prSet presAssocID="{8BCF6561-C77D-4153-B559-C7B4E2054CFC}" presName="space" presStyleCnt="0"/>
      <dgm:spPr/>
    </dgm:pt>
    <dgm:pt modelId="{F67A415C-6F4D-4FA8-987E-F0CE0DF03DC4}" type="pres">
      <dgm:prSet presAssocID="{FF82B1E2-4A3E-4000-B32C-1ADB4A233E78}" presName="composite" presStyleCnt="0"/>
      <dgm:spPr/>
    </dgm:pt>
    <dgm:pt modelId="{7090B09F-3ADE-4DFA-92BE-085E2E92B3CD}" type="pres">
      <dgm:prSet presAssocID="{FF82B1E2-4A3E-4000-B32C-1ADB4A233E7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C5B10A8-7EFC-47B0-ABA1-5B38BF6D0902}" type="pres">
      <dgm:prSet presAssocID="{FF82B1E2-4A3E-4000-B32C-1ADB4A233E7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58F9E-D358-4812-BB6D-957DE7E1C0C7}" srcId="{E8769D39-E723-4C18-B6CF-94598013B856}" destId="{1D1902A1-EC5B-4E09-AAE7-39608369FFBA}" srcOrd="1" destOrd="0" parTransId="{A393879E-9258-463B-A551-774C48314CDB}" sibTransId="{E9A410B1-824A-4053-9CC6-4CE0C181BAE5}"/>
    <dgm:cxn modelId="{F1DF3E58-25D4-4838-A52A-25ED6491ABD0}" type="presOf" srcId="{E8769D39-E723-4C18-B6CF-94598013B856}" destId="{F5C78AB4-96D3-40D0-9630-67914B2470E5}" srcOrd="0" destOrd="0" presId="urn:microsoft.com/office/officeart/2005/8/layout/hList1"/>
    <dgm:cxn modelId="{81959F57-3CEC-4871-B655-FDA59D8EE99C}" type="presOf" srcId="{81043BE8-E124-4A06-A8F8-96E217837758}" destId="{AC5B10A8-7EFC-47B0-ABA1-5B38BF6D0902}" srcOrd="0" destOrd="1" presId="urn:microsoft.com/office/officeart/2005/8/layout/hList1"/>
    <dgm:cxn modelId="{69961FA9-7CF6-4BCE-90FA-4AE408AEA9E8}" srcId="{FF82B1E2-4A3E-4000-B32C-1ADB4A233E78}" destId="{81043BE8-E124-4A06-A8F8-96E217837758}" srcOrd="1" destOrd="0" parTransId="{CD78B19F-400B-4144-A137-91092E0FC970}" sibTransId="{9178EA57-C093-4D2A-8BD4-F1281013706F}"/>
    <dgm:cxn modelId="{B936C18E-4160-4D16-ABFC-4F8055AE0401}" type="presOf" srcId="{CF4CE74C-D95E-4269-AD5E-652DD2BB8582}" destId="{1FCD9C6D-318C-4645-8064-0066723FA987}" srcOrd="0" destOrd="0" presId="urn:microsoft.com/office/officeart/2005/8/layout/hList1"/>
    <dgm:cxn modelId="{34DD40C4-6A10-48C0-8FCA-378193B6E95F}" type="presOf" srcId="{FF82B1E2-4A3E-4000-B32C-1ADB4A233E78}" destId="{7090B09F-3ADE-4DFA-92BE-085E2E92B3CD}" srcOrd="0" destOrd="0" presId="urn:microsoft.com/office/officeart/2005/8/layout/hList1"/>
    <dgm:cxn modelId="{4BE828DB-09F0-4C7B-A23D-45EEB02AD6B4}" type="presOf" srcId="{47520C90-A68F-4051-B6F5-EDA73841FBE3}" destId="{D0A0FD0F-EC07-477B-B884-C2A3BC774D12}" srcOrd="0" destOrd="0" presId="urn:microsoft.com/office/officeart/2005/8/layout/hList1"/>
    <dgm:cxn modelId="{2624BB76-2F99-43A4-81D3-EB94271CC898}" srcId="{FF82B1E2-4A3E-4000-B32C-1ADB4A233E78}" destId="{3EC00BFE-D056-436D-A400-9B6A2D64320F}" srcOrd="0" destOrd="0" parTransId="{CA15F948-E6E5-41E2-85FA-17F06139321B}" sibTransId="{23603C6F-F86A-4999-84C5-65C96BF80787}"/>
    <dgm:cxn modelId="{F70BBD37-5E2C-4D1D-BBE9-27DB43048D85}" srcId="{9E29EB1D-2235-459A-BEC9-4E04C59D5F9D}" destId="{DC68A1A9-9AA1-46C0-8FC5-083CC8294ABD}" srcOrd="1" destOrd="0" parTransId="{A7BCBBAE-AD9B-4ABD-9150-8C7F1863C44A}" sibTransId="{2246C2D0-EF0F-4432-AE27-B3AED3A92C6D}"/>
    <dgm:cxn modelId="{1445DD1D-325F-49EE-8640-CDB070813A1B}" srcId="{D04A4490-6F04-4C3A-853A-EFF027BA5A5C}" destId="{47520C90-A68F-4051-B6F5-EDA73841FBE3}" srcOrd="0" destOrd="0" parTransId="{45A86C87-A99B-464C-B049-4E87F0DE8A52}" sibTransId="{AC3B14AE-FFE2-47BB-86A6-D96CC55534F4}"/>
    <dgm:cxn modelId="{55AFAD42-9D19-4032-9E52-748D4440EC89}" srcId="{9E29EB1D-2235-459A-BEC9-4E04C59D5F9D}" destId="{16214C87-0700-43CD-8192-210D263EC0DC}" srcOrd="0" destOrd="0" parTransId="{68030666-D2C1-4F76-BA37-8C51EBDDF67B}" sibTransId="{9732CB7E-A8B3-481E-BE39-A9A09182B418}"/>
    <dgm:cxn modelId="{5DBCCB78-373E-4650-9C78-972B97C3F7FA}" type="presOf" srcId="{16214C87-0700-43CD-8192-210D263EC0DC}" destId="{62297AAC-D5F1-4BB0-A236-0FBA01A29418}" srcOrd="0" destOrd="0" presId="urn:microsoft.com/office/officeart/2005/8/layout/hList1"/>
    <dgm:cxn modelId="{66A04228-0263-4D2B-8C1F-918C04C9450A}" srcId="{D267B86D-E514-443B-A00D-DE94C2301B81}" destId="{D04A4490-6F04-4C3A-853A-EFF027BA5A5C}" srcOrd="2" destOrd="0" parTransId="{CC4FD5C1-7F02-423B-9A46-FD2A8A6EA68F}" sibTransId="{8BCF6561-C77D-4153-B559-C7B4E2054CFC}"/>
    <dgm:cxn modelId="{3F31991F-16A8-45EA-BBD1-DF27C6513BAD}" type="presOf" srcId="{9E29EB1D-2235-459A-BEC9-4E04C59D5F9D}" destId="{E77440D9-DF65-4016-A09A-CF8C87830173}" srcOrd="0" destOrd="0" presId="urn:microsoft.com/office/officeart/2005/8/layout/hList1"/>
    <dgm:cxn modelId="{F5CA0D07-5EBE-4BC0-B952-B6B701AE8C13}" srcId="{D267B86D-E514-443B-A00D-DE94C2301B81}" destId="{E8769D39-E723-4C18-B6CF-94598013B856}" srcOrd="0" destOrd="0" parTransId="{31709893-2541-423A-B9B2-693D63DA0AD8}" sibTransId="{F25265F6-1030-4E2F-A61D-3869BA95990E}"/>
    <dgm:cxn modelId="{ADE1F7E8-431A-4141-89F6-5849B6A4EE9A}" type="presOf" srcId="{DC68A1A9-9AA1-46C0-8FC5-083CC8294ABD}" destId="{62297AAC-D5F1-4BB0-A236-0FBA01A29418}" srcOrd="0" destOrd="1" presId="urn:microsoft.com/office/officeart/2005/8/layout/hList1"/>
    <dgm:cxn modelId="{ACBB75F5-31BC-43BC-8C68-AD1DC02898A1}" type="presOf" srcId="{D267B86D-E514-443B-A00D-DE94C2301B81}" destId="{41C86B12-434B-4AA0-B079-8AFD8C62D260}" srcOrd="0" destOrd="0" presId="urn:microsoft.com/office/officeart/2005/8/layout/hList1"/>
    <dgm:cxn modelId="{082F3A95-2736-4EBF-88CC-2656A245E3F9}" type="presOf" srcId="{1D1902A1-EC5B-4E09-AAE7-39608369FFBA}" destId="{1FCD9C6D-318C-4645-8064-0066723FA987}" srcOrd="0" destOrd="1" presId="urn:microsoft.com/office/officeart/2005/8/layout/hList1"/>
    <dgm:cxn modelId="{1072A476-045A-4889-92DA-718360A3E414}" srcId="{D267B86D-E514-443B-A00D-DE94C2301B81}" destId="{9E29EB1D-2235-459A-BEC9-4E04C59D5F9D}" srcOrd="1" destOrd="0" parTransId="{E58B9A47-AB2F-412E-8928-D393D0ABDBD1}" sibTransId="{EB004D28-B5F4-4018-802B-83B5F8AC59D4}"/>
    <dgm:cxn modelId="{DD477494-E9E3-48B6-8817-F6257B687298}" srcId="{D267B86D-E514-443B-A00D-DE94C2301B81}" destId="{FF82B1E2-4A3E-4000-B32C-1ADB4A233E78}" srcOrd="3" destOrd="0" parTransId="{4BF6DCAF-083C-4D19-978F-6249D15D6C23}" sibTransId="{1D2F88FF-7568-4186-9198-ADACD24CF340}"/>
    <dgm:cxn modelId="{3E513F2F-87C7-495E-A96A-B1E593067747}" type="presOf" srcId="{D04A4490-6F04-4C3A-853A-EFF027BA5A5C}" destId="{FF7AC553-544E-4CB9-824B-3FE6361F2891}" srcOrd="0" destOrd="0" presId="urn:microsoft.com/office/officeart/2005/8/layout/hList1"/>
    <dgm:cxn modelId="{95394C37-2BDD-4CB2-BE1E-8D5B39BB2B84}" srcId="{E8769D39-E723-4C18-B6CF-94598013B856}" destId="{CF4CE74C-D95E-4269-AD5E-652DD2BB8582}" srcOrd="0" destOrd="0" parTransId="{D120F385-A8A3-40C7-989A-CBC83DCE1788}" sibTransId="{77F88713-702F-4E61-9DD6-9841C08CCAD1}"/>
    <dgm:cxn modelId="{C018A555-27F2-4927-856B-42D1B49CDAD7}" type="presOf" srcId="{3EC00BFE-D056-436D-A400-9B6A2D64320F}" destId="{AC5B10A8-7EFC-47B0-ABA1-5B38BF6D0902}" srcOrd="0" destOrd="0" presId="urn:microsoft.com/office/officeart/2005/8/layout/hList1"/>
    <dgm:cxn modelId="{9B2657BF-423A-4D2E-8468-41759D77FB2F}" type="presParOf" srcId="{41C86B12-434B-4AA0-B079-8AFD8C62D260}" destId="{FBBFD9A3-EDDC-4CE2-B37E-23C40DE9FB7A}" srcOrd="0" destOrd="0" presId="urn:microsoft.com/office/officeart/2005/8/layout/hList1"/>
    <dgm:cxn modelId="{0B1596E7-5090-40E9-A7F9-2980562C20D6}" type="presParOf" srcId="{FBBFD9A3-EDDC-4CE2-B37E-23C40DE9FB7A}" destId="{F5C78AB4-96D3-40D0-9630-67914B2470E5}" srcOrd="0" destOrd="0" presId="urn:microsoft.com/office/officeart/2005/8/layout/hList1"/>
    <dgm:cxn modelId="{62EB51FC-F4F6-4359-AEFD-C05936FD25A6}" type="presParOf" srcId="{FBBFD9A3-EDDC-4CE2-B37E-23C40DE9FB7A}" destId="{1FCD9C6D-318C-4645-8064-0066723FA987}" srcOrd="1" destOrd="0" presId="urn:microsoft.com/office/officeart/2005/8/layout/hList1"/>
    <dgm:cxn modelId="{A3432A19-E209-4396-A48C-AC1E8D34E628}" type="presParOf" srcId="{41C86B12-434B-4AA0-B079-8AFD8C62D260}" destId="{B522AC60-4F8B-471A-B1AA-A1DB31A1D7F3}" srcOrd="1" destOrd="0" presId="urn:microsoft.com/office/officeart/2005/8/layout/hList1"/>
    <dgm:cxn modelId="{F6C88D80-3D00-44E6-99EE-7EF7182D72B4}" type="presParOf" srcId="{41C86B12-434B-4AA0-B079-8AFD8C62D260}" destId="{6AB23AC0-AD9B-4E2C-94D8-4609857B6CB1}" srcOrd="2" destOrd="0" presId="urn:microsoft.com/office/officeart/2005/8/layout/hList1"/>
    <dgm:cxn modelId="{50C99E96-350C-4F2D-AB71-D9C0CB6E5143}" type="presParOf" srcId="{6AB23AC0-AD9B-4E2C-94D8-4609857B6CB1}" destId="{E77440D9-DF65-4016-A09A-CF8C87830173}" srcOrd="0" destOrd="0" presId="urn:microsoft.com/office/officeart/2005/8/layout/hList1"/>
    <dgm:cxn modelId="{5796AF55-FE42-4214-8834-C8D0F0FC0A68}" type="presParOf" srcId="{6AB23AC0-AD9B-4E2C-94D8-4609857B6CB1}" destId="{62297AAC-D5F1-4BB0-A236-0FBA01A29418}" srcOrd="1" destOrd="0" presId="urn:microsoft.com/office/officeart/2005/8/layout/hList1"/>
    <dgm:cxn modelId="{D213F239-450D-41CD-BC4E-3DF913D0DB7F}" type="presParOf" srcId="{41C86B12-434B-4AA0-B079-8AFD8C62D260}" destId="{638EDAB1-6E14-4795-8292-58054A380A30}" srcOrd="3" destOrd="0" presId="urn:microsoft.com/office/officeart/2005/8/layout/hList1"/>
    <dgm:cxn modelId="{8C7F0D2F-9F06-4AD6-BE7F-95DFBC064872}" type="presParOf" srcId="{41C86B12-434B-4AA0-B079-8AFD8C62D260}" destId="{7541C625-8462-4D0C-9F4E-63F9FD2F875F}" srcOrd="4" destOrd="0" presId="urn:microsoft.com/office/officeart/2005/8/layout/hList1"/>
    <dgm:cxn modelId="{932211F1-09CB-43E8-A068-ED3C0DCEB565}" type="presParOf" srcId="{7541C625-8462-4D0C-9F4E-63F9FD2F875F}" destId="{FF7AC553-544E-4CB9-824B-3FE6361F2891}" srcOrd="0" destOrd="0" presId="urn:microsoft.com/office/officeart/2005/8/layout/hList1"/>
    <dgm:cxn modelId="{901A608D-5475-4F4E-B13B-0AB805B87926}" type="presParOf" srcId="{7541C625-8462-4D0C-9F4E-63F9FD2F875F}" destId="{D0A0FD0F-EC07-477B-B884-C2A3BC774D12}" srcOrd="1" destOrd="0" presId="urn:microsoft.com/office/officeart/2005/8/layout/hList1"/>
    <dgm:cxn modelId="{D20D5AA6-AF1D-48F7-A2F0-66E34B8CCFD2}" type="presParOf" srcId="{41C86B12-434B-4AA0-B079-8AFD8C62D260}" destId="{E07CD5E8-4E46-433A-AFB8-F8FC67792016}" srcOrd="5" destOrd="0" presId="urn:microsoft.com/office/officeart/2005/8/layout/hList1"/>
    <dgm:cxn modelId="{FF585D41-72A2-4DF2-92FB-F8CF66B0C2C9}" type="presParOf" srcId="{41C86B12-434B-4AA0-B079-8AFD8C62D260}" destId="{F67A415C-6F4D-4FA8-987E-F0CE0DF03DC4}" srcOrd="6" destOrd="0" presId="urn:microsoft.com/office/officeart/2005/8/layout/hList1"/>
    <dgm:cxn modelId="{71B7A2C5-6D84-4A38-AA3D-7503AEB5EA1D}" type="presParOf" srcId="{F67A415C-6F4D-4FA8-987E-F0CE0DF03DC4}" destId="{7090B09F-3ADE-4DFA-92BE-085E2E92B3CD}" srcOrd="0" destOrd="0" presId="urn:microsoft.com/office/officeart/2005/8/layout/hList1"/>
    <dgm:cxn modelId="{1DB3BF90-6CB9-497E-A6B7-87AB69F87676}" type="presParOf" srcId="{F67A415C-6F4D-4FA8-987E-F0CE0DF03DC4}" destId="{AC5B10A8-7EFC-47B0-ABA1-5B38BF6D090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2C3A7D-B197-47D9-89CF-F2D90E02B082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340BB2-0AE8-412D-9FAD-4EDC8645F0A2}">
      <dgm:prSet phldrT="[Text]"/>
      <dgm:spPr/>
      <dgm:t>
        <a:bodyPr/>
        <a:lstStyle/>
        <a:p>
          <a:r>
            <a:rPr lang="en-US" dirty="0" smtClean="0"/>
            <a:t>Copyright</a:t>
          </a:r>
          <a:endParaRPr lang="en-US" dirty="0"/>
        </a:p>
      </dgm:t>
    </dgm:pt>
    <dgm:pt modelId="{8D418719-D1D4-4EE6-B360-88B68F6197CB}" type="parTrans" cxnId="{0428382F-DA2D-42D3-AB0C-890DBBE7512C}">
      <dgm:prSet/>
      <dgm:spPr/>
      <dgm:t>
        <a:bodyPr/>
        <a:lstStyle/>
        <a:p>
          <a:endParaRPr lang="en-US"/>
        </a:p>
      </dgm:t>
    </dgm:pt>
    <dgm:pt modelId="{9D1AEF3C-0043-4F31-A761-28339793300D}" type="sibTrans" cxnId="{0428382F-DA2D-42D3-AB0C-890DBBE7512C}">
      <dgm:prSet/>
      <dgm:spPr/>
      <dgm:t>
        <a:bodyPr/>
        <a:lstStyle/>
        <a:p>
          <a:endParaRPr lang="en-US"/>
        </a:p>
      </dgm:t>
    </dgm:pt>
    <dgm:pt modelId="{10E141A0-598E-4736-BAD4-E2E44861EEA2}">
      <dgm:prSet phldrT="[Text]"/>
      <dgm:spPr>
        <a:solidFill>
          <a:srgbClr val="39398B"/>
        </a:solidFill>
      </dgm:spPr>
      <dgm:t>
        <a:bodyPr/>
        <a:lstStyle/>
        <a:p>
          <a:r>
            <a:rPr lang="en-US" dirty="0" smtClean="0"/>
            <a:t>Give the creators the right to control their work</a:t>
          </a:r>
          <a:endParaRPr lang="en-US" dirty="0"/>
        </a:p>
      </dgm:t>
    </dgm:pt>
    <dgm:pt modelId="{4E4A7737-B1CE-4738-BF4E-3B241E074F2E}" type="parTrans" cxnId="{3E1BA402-4E8A-48EE-9B63-26D736EA7E6E}">
      <dgm:prSet/>
      <dgm:spPr/>
      <dgm:t>
        <a:bodyPr/>
        <a:lstStyle/>
        <a:p>
          <a:endParaRPr lang="en-US"/>
        </a:p>
      </dgm:t>
    </dgm:pt>
    <dgm:pt modelId="{98BCA382-EA15-45DE-950B-FB5421E3541D}" type="sibTrans" cxnId="{3E1BA402-4E8A-48EE-9B63-26D736EA7E6E}">
      <dgm:prSet/>
      <dgm:spPr/>
      <dgm:t>
        <a:bodyPr/>
        <a:lstStyle/>
        <a:p>
          <a:endParaRPr lang="en-US"/>
        </a:p>
      </dgm:t>
    </dgm:pt>
    <dgm:pt modelId="{167115B6-AD8A-48AE-AD77-F803C12892F0}">
      <dgm:prSet phldrT="[Text]"/>
      <dgm:spPr/>
      <dgm:t>
        <a:bodyPr/>
        <a:lstStyle/>
        <a:p>
          <a:r>
            <a:rPr lang="en-US" dirty="0" smtClean="0"/>
            <a:t>Software Privacy</a:t>
          </a:r>
          <a:endParaRPr lang="en-US" dirty="0"/>
        </a:p>
      </dgm:t>
    </dgm:pt>
    <dgm:pt modelId="{1B78E5FC-0B8D-4B1B-976A-124D05C869F4}" type="parTrans" cxnId="{7CB89AFA-5401-4358-8B7E-B3B29862220B}">
      <dgm:prSet/>
      <dgm:spPr/>
      <dgm:t>
        <a:bodyPr/>
        <a:lstStyle/>
        <a:p>
          <a:endParaRPr lang="en-US"/>
        </a:p>
      </dgm:t>
    </dgm:pt>
    <dgm:pt modelId="{0FE98AB1-E21C-47F6-85E8-90C753911EB3}" type="sibTrans" cxnId="{7CB89AFA-5401-4358-8B7E-B3B29862220B}">
      <dgm:prSet/>
      <dgm:spPr/>
      <dgm:t>
        <a:bodyPr/>
        <a:lstStyle/>
        <a:p>
          <a:endParaRPr lang="en-US"/>
        </a:p>
      </dgm:t>
    </dgm:pt>
    <dgm:pt modelId="{21DD9285-EB57-4062-B54D-00956AE4BF06}">
      <dgm:prSet phldrT="[Text]"/>
      <dgm:spPr>
        <a:solidFill>
          <a:srgbClr val="66388C"/>
        </a:solidFill>
      </dgm:spPr>
      <dgm:t>
        <a:bodyPr/>
        <a:lstStyle/>
        <a:p>
          <a:r>
            <a:rPr lang="en-US" dirty="0" smtClean="0"/>
            <a:t>Maintain the authorized copy and distribution of software</a:t>
          </a:r>
          <a:endParaRPr lang="en-US" dirty="0"/>
        </a:p>
      </dgm:t>
    </dgm:pt>
    <dgm:pt modelId="{9FA77DB7-D101-45EA-BC03-A5EF180EDA88}" type="parTrans" cxnId="{34CA8AC0-1DB9-448D-9231-3F58C82B5AD9}">
      <dgm:prSet/>
      <dgm:spPr/>
      <dgm:t>
        <a:bodyPr/>
        <a:lstStyle/>
        <a:p>
          <a:endParaRPr lang="en-US"/>
        </a:p>
      </dgm:t>
    </dgm:pt>
    <dgm:pt modelId="{7CD33413-C10A-495A-BF7F-280430A0ABBB}" type="sibTrans" cxnId="{34CA8AC0-1DB9-448D-9231-3F58C82B5AD9}">
      <dgm:prSet/>
      <dgm:spPr/>
      <dgm:t>
        <a:bodyPr/>
        <a:lstStyle/>
        <a:p>
          <a:endParaRPr lang="en-US"/>
        </a:p>
      </dgm:t>
    </dgm:pt>
    <dgm:pt modelId="{BE6240C5-8F36-4210-A8CE-439D93F32C72}">
      <dgm:prSet phldrT="[Text]"/>
      <dgm:spPr>
        <a:solidFill>
          <a:srgbClr val="554B79"/>
        </a:solidFill>
      </dgm:spPr>
      <dgm:t>
        <a:bodyPr/>
        <a:lstStyle/>
        <a:p>
          <a:r>
            <a:rPr lang="en-US" dirty="0" smtClean="0"/>
            <a:t>An act of representing other person’s work as their own</a:t>
          </a:r>
          <a:endParaRPr lang="en-US" dirty="0"/>
        </a:p>
      </dgm:t>
    </dgm:pt>
    <dgm:pt modelId="{41705E38-DC28-4041-A9BD-62D3AE15F98D}" type="parTrans" cxnId="{01535976-BEA6-4DF0-AFA6-091F0F44A25C}">
      <dgm:prSet/>
      <dgm:spPr/>
      <dgm:t>
        <a:bodyPr/>
        <a:lstStyle/>
        <a:p>
          <a:endParaRPr lang="en-US"/>
        </a:p>
      </dgm:t>
    </dgm:pt>
    <dgm:pt modelId="{64EC658B-8A7E-4825-BEAE-430D84483670}" type="sibTrans" cxnId="{01535976-BEA6-4DF0-AFA6-091F0F44A25C}">
      <dgm:prSet/>
      <dgm:spPr/>
      <dgm:t>
        <a:bodyPr/>
        <a:lstStyle/>
        <a:p>
          <a:endParaRPr lang="en-US"/>
        </a:p>
      </dgm:t>
    </dgm:pt>
    <dgm:pt modelId="{E423F60D-DB87-4EA3-9569-8DC21DE8E19E}">
      <dgm:prSet phldrT="[Text]"/>
      <dgm:spPr/>
      <dgm:t>
        <a:bodyPr/>
        <a:lstStyle/>
        <a:p>
          <a:r>
            <a:rPr lang="en-US" dirty="0" smtClean="0"/>
            <a:t>Plagiarism</a:t>
          </a:r>
          <a:endParaRPr lang="en-US" dirty="0"/>
        </a:p>
      </dgm:t>
    </dgm:pt>
    <dgm:pt modelId="{7A73BED9-8935-4EE9-863E-F03C289B8ABB}" type="parTrans" cxnId="{96AD06FF-2FF5-43EF-A732-8CF1B7E6ACD5}">
      <dgm:prSet/>
      <dgm:spPr/>
      <dgm:t>
        <a:bodyPr/>
        <a:lstStyle/>
        <a:p>
          <a:endParaRPr lang="en-US"/>
        </a:p>
      </dgm:t>
    </dgm:pt>
    <dgm:pt modelId="{A2DD87CF-0387-4519-960D-767482645500}" type="sibTrans" cxnId="{96AD06FF-2FF5-43EF-A732-8CF1B7E6ACD5}">
      <dgm:prSet/>
      <dgm:spPr/>
      <dgm:t>
        <a:bodyPr/>
        <a:lstStyle/>
        <a:p>
          <a:endParaRPr lang="en-US"/>
        </a:p>
      </dgm:t>
    </dgm:pt>
    <dgm:pt modelId="{A554D325-EC8A-4A94-84D2-06F45CD19999}">
      <dgm:prSet phldrT="[Text]"/>
      <dgm:spPr>
        <a:solidFill>
          <a:srgbClr val="554B79"/>
        </a:solidFill>
      </dgm:spPr>
      <dgm:t>
        <a:bodyPr/>
        <a:lstStyle/>
        <a:p>
          <a:r>
            <a:rPr lang="en-US" dirty="0" smtClean="0"/>
            <a:t>Need to give credit to the original work</a:t>
          </a:r>
          <a:endParaRPr lang="en-US" dirty="0"/>
        </a:p>
      </dgm:t>
    </dgm:pt>
    <dgm:pt modelId="{F6CE1F4E-448B-439C-B164-123FD5A6C5BD}" type="parTrans" cxnId="{E4E909A5-BDD7-45C1-89DA-4E7A96DA4E50}">
      <dgm:prSet/>
      <dgm:spPr/>
      <dgm:t>
        <a:bodyPr/>
        <a:lstStyle/>
        <a:p>
          <a:endParaRPr lang="en-US"/>
        </a:p>
      </dgm:t>
    </dgm:pt>
    <dgm:pt modelId="{1281ADE4-61CE-436A-AEF4-CF880C8A2521}" type="sibTrans" cxnId="{E4E909A5-BDD7-45C1-89DA-4E7A96DA4E50}">
      <dgm:prSet/>
      <dgm:spPr/>
      <dgm:t>
        <a:bodyPr/>
        <a:lstStyle/>
        <a:p>
          <a:endParaRPr lang="en-US"/>
        </a:p>
      </dgm:t>
    </dgm:pt>
    <dgm:pt modelId="{AFC4FB46-5C2E-4BBE-90C8-D4212C7B04DD}" type="pres">
      <dgm:prSet presAssocID="{012C3A7D-B197-47D9-89CF-F2D90E02B082}" presName="Name0" presStyleCnt="0">
        <dgm:presLayoutVars>
          <dgm:dir/>
          <dgm:animLvl val="lvl"/>
          <dgm:resizeHandles val="exact"/>
        </dgm:presLayoutVars>
      </dgm:prSet>
      <dgm:spPr/>
    </dgm:pt>
    <dgm:pt modelId="{54EF21D7-3196-46B7-BB7F-B6C0778F5AAC}" type="pres">
      <dgm:prSet presAssocID="{E1340BB2-0AE8-412D-9FAD-4EDC8645F0A2}" presName="linNode" presStyleCnt="0"/>
      <dgm:spPr/>
    </dgm:pt>
    <dgm:pt modelId="{7DB298C5-CE1C-45F7-8F69-418FEC21AF51}" type="pres">
      <dgm:prSet presAssocID="{E1340BB2-0AE8-412D-9FAD-4EDC8645F0A2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286FE-C815-40AF-BBC8-7F606A832DD7}" type="pres">
      <dgm:prSet presAssocID="{E1340BB2-0AE8-412D-9FAD-4EDC8645F0A2}" presName="bracket" presStyleLbl="parChTrans1D1" presStyleIdx="0" presStyleCnt="3"/>
      <dgm:spPr>
        <a:ln>
          <a:solidFill>
            <a:schemeClr val="tx2">
              <a:lumMod val="75000"/>
            </a:schemeClr>
          </a:solidFill>
        </a:ln>
      </dgm:spPr>
    </dgm:pt>
    <dgm:pt modelId="{685162C7-F157-4C41-982F-10F119952748}" type="pres">
      <dgm:prSet presAssocID="{E1340BB2-0AE8-412D-9FAD-4EDC8645F0A2}" presName="spH" presStyleCnt="0"/>
      <dgm:spPr/>
    </dgm:pt>
    <dgm:pt modelId="{9D1E2B6C-E9F7-4DA8-8455-C29DB60E1880}" type="pres">
      <dgm:prSet presAssocID="{E1340BB2-0AE8-412D-9FAD-4EDC8645F0A2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E7335-1015-4323-8EFF-7EB1292940A3}" type="pres">
      <dgm:prSet presAssocID="{9D1AEF3C-0043-4F31-A761-28339793300D}" presName="spV" presStyleCnt="0"/>
      <dgm:spPr/>
    </dgm:pt>
    <dgm:pt modelId="{4C5E1FC0-7F71-42B4-B024-ECFB86A71CCE}" type="pres">
      <dgm:prSet presAssocID="{167115B6-AD8A-48AE-AD77-F803C12892F0}" presName="linNode" presStyleCnt="0"/>
      <dgm:spPr/>
    </dgm:pt>
    <dgm:pt modelId="{6111E803-D318-4FF9-AA03-2A957C74F038}" type="pres">
      <dgm:prSet presAssocID="{167115B6-AD8A-48AE-AD77-F803C12892F0}" presName="parTx" presStyleLbl="revTx" presStyleIdx="1" presStyleCnt="3">
        <dgm:presLayoutVars>
          <dgm:chMax val="1"/>
          <dgm:bulletEnabled val="1"/>
        </dgm:presLayoutVars>
      </dgm:prSet>
      <dgm:spPr/>
    </dgm:pt>
    <dgm:pt modelId="{5ABB2465-AE63-45DE-8309-061F9158D6A4}" type="pres">
      <dgm:prSet presAssocID="{167115B6-AD8A-48AE-AD77-F803C12892F0}" presName="bracket" presStyleLbl="parChTrans1D1" presStyleIdx="1" presStyleCnt="3"/>
      <dgm:spPr>
        <a:ln>
          <a:solidFill>
            <a:schemeClr val="tx1">
              <a:lumMod val="75000"/>
            </a:schemeClr>
          </a:solidFill>
        </a:ln>
      </dgm:spPr>
    </dgm:pt>
    <dgm:pt modelId="{4A088D25-48FD-4D26-B3FB-9F5D53EBD029}" type="pres">
      <dgm:prSet presAssocID="{167115B6-AD8A-48AE-AD77-F803C12892F0}" presName="spH" presStyleCnt="0"/>
      <dgm:spPr/>
    </dgm:pt>
    <dgm:pt modelId="{68D891E2-F156-4A9D-9C48-EB3E61D65E96}" type="pres">
      <dgm:prSet presAssocID="{167115B6-AD8A-48AE-AD77-F803C12892F0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E2E71-5863-4479-A2E5-03B1FBC4ADA3}" type="pres">
      <dgm:prSet presAssocID="{0FE98AB1-E21C-47F6-85E8-90C753911EB3}" presName="spV" presStyleCnt="0"/>
      <dgm:spPr/>
    </dgm:pt>
    <dgm:pt modelId="{F104F45B-7891-4785-82B2-C12B6A4AAC78}" type="pres">
      <dgm:prSet presAssocID="{E423F60D-DB87-4EA3-9569-8DC21DE8E19E}" presName="linNode" presStyleCnt="0"/>
      <dgm:spPr/>
    </dgm:pt>
    <dgm:pt modelId="{6B5E0EAA-0B00-4308-925C-E2A3FF0FF454}" type="pres">
      <dgm:prSet presAssocID="{E423F60D-DB87-4EA3-9569-8DC21DE8E19E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56C6C-976B-4AF6-BAB1-C8EBFC40F328}" type="pres">
      <dgm:prSet presAssocID="{E423F60D-DB87-4EA3-9569-8DC21DE8E19E}" presName="bracket" presStyleLbl="parChTrans1D1" presStyleIdx="2" presStyleCnt="3"/>
      <dgm:spPr>
        <a:ln>
          <a:solidFill>
            <a:schemeClr val="tx1">
              <a:lumMod val="75000"/>
            </a:schemeClr>
          </a:solidFill>
        </a:ln>
      </dgm:spPr>
    </dgm:pt>
    <dgm:pt modelId="{4430FD05-2D22-46B9-9038-8490E84525F2}" type="pres">
      <dgm:prSet presAssocID="{E423F60D-DB87-4EA3-9569-8DC21DE8E19E}" presName="spH" presStyleCnt="0"/>
      <dgm:spPr/>
    </dgm:pt>
    <dgm:pt modelId="{1CFF57DC-B529-4762-85DE-9B03935B38ED}" type="pres">
      <dgm:prSet presAssocID="{E423F60D-DB87-4EA3-9569-8DC21DE8E19E}" presName="desTx" presStyleLbl="node1" presStyleIdx="2" presStyleCnt="3" custScaleY="117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999564-9524-4568-9517-F5A1E07998C0}" type="presOf" srcId="{BE6240C5-8F36-4210-A8CE-439D93F32C72}" destId="{1CFF57DC-B529-4762-85DE-9B03935B38ED}" srcOrd="0" destOrd="0" presId="urn:diagrams.loki3.com/BracketList"/>
    <dgm:cxn modelId="{901A38F4-4698-4C90-BE53-E878DFAEBFA7}" type="presOf" srcId="{A554D325-EC8A-4A94-84D2-06F45CD19999}" destId="{1CFF57DC-B529-4762-85DE-9B03935B38ED}" srcOrd="0" destOrd="1" presId="urn:diagrams.loki3.com/BracketList"/>
    <dgm:cxn modelId="{C2614BD8-9231-491B-9E91-EA26F5C1E6E4}" type="presOf" srcId="{21DD9285-EB57-4062-B54D-00956AE4BF06}" destId="{68D891E2-F156-4A9D-9C48-EB3E61D65E96}" srcOrd="0" destOrd="0" presId="urn:diagrams.loki3.com/BracketList"/>
    <dgm:cxn modelId="{7CB89AFA-5401-4358-8B7E-B3B29862220B}" srcId="{012C3A7D-B197-47D9-89CF-F2D90E02B082}" destId="{167115B6-AD8A-48AE-AD77-F803C12892F0}" srcOrd="1" destOrd="0" parTransId="{1B78E5FC-0B8D-4B1B-976A-124D05C869F4}" sibTransId="{0FE98AB1-E21C-47F6-85E8-90C753911EB3}"/>
    <dgm:cxn modelId="{01535976-BEA6-4DF0-AFA6-091F0F44A25C}" srcId="{E423F60D-DB87-4EA3-9569-8DC21DE8E19E}" destId="{BE6240C5-8F36-4210-A8CE-439D93F32C72}" srcOrd="0" destOrd="0" parTransId="{41705E38-DC28-4041-A9BD-62D3AE15F98D}" sibTransId="{64EC658B-8A7E-4825-BEAE-430D84483670}"/>
    <dgm:cxn modelId="{683E16CD-DFD5-491F-B41A-B69432746473}" type="presOf" srcId="{012C3A7D-B197-47D9-89CF-F2D90E02B082}" destId="{AFC4FB46-5C2E-4BBE-90C8-D4212C7B04DD}" srcOrd="0" destOrd="0" presId="urn:diagrams.loki3.com/BracketList"/>
    <dgm:cxn modelId="{8AE2C8DA-26C1-4DD6-98A1-C16085BD607F}" type="presOf" srcId="{E423F60D-DB87-4EA3-9569-8DC21DE8E19E}" destId="{6B5E0EAA-0B00-4308-925C-E2A3FF0FF454}" srcOrd="0" destOrd="0" presId="urn:diagrams.loki3.com/BracketList"/>
    <dgm:cxn modelId="{0428382F-DA2D-42D3-AB0C-890DBBE7512C}" srcId="{012C3A7D-B197-47D9-89CF-F2D90E02B082}" destId="{E1340BB2-0AE8-412D-9FAD-4EDC8645F0A2}" srcOrd="0" destOrd="0" parTransId="{8D418719-D1D4-4EE6-B360-88B68F6197CB}" sibTransId="{9D1AEF3C-0043-4F31-A761-28339793300D}"/>
    <dgm:cxn modelId="{E81C9360-A55A-4B86-8CE4-368D42BB1EDC}" type="presOf" srcId="{10E141A0-598E-4736-BAD4-E2E44861EEA2}" destId="{9D1E2B6C-E9F7-4DA8-8455-C29DB60E1880}" srcOrd="0" destOrd="0" presId="urn:diagrams.loki3.com/BracketList"/>
    <dgm:cxn modelId="{E4E909A5-BDD7-45C1-89DA-4E7A96DA4E50}" srcId="{E423F60D-DB87-4EA3-9569-8DC21DE8E19E}" destId="{A554D325-EC8A-4A94-84D2-06F45CD19999}" srcOrd="1" destOrd="0" parTransId="{F6CE1F4E-448B-439C-B164-123FD5A6C5BD}" sibTransId="{1281ADE4-61CE-436A-AEF4-CF880C8A2521}"/>
    <dgm:cxn modelId="{25C95594-7511-4EBA-85E0-DFBA9E543650}" type="presOf" srcId="{167115B6-AD8A-48AE-AD77-F803C12892F0}" destId="{6111E803-D318-4FF9-AA03-2A957C74F038}" srcOrd="0" destOrd="0" presId="urn:diagrams.loki3.com/BracketList"/>
    <dgm:cxn modelId="{34CA8AC0-1DB9-448D-9231-3F58C82B5AD9}" srcId="{167115B6-AD8A-48AE-AD77-F803C12892F0}" destId="{21DD9285-EB57-4062-B54D-00956AE4BF06}" srcOrd="0" destOrd="0" parTransId="{9FA77DB7-D101-45EA-BC03-A5EF180EDA88}" sibTransId="{7CD33413-C10A-495A-BF7F-280430A0ABBB}"/>
    <dgm:cxn modelId="{3E1BA402-4E8A-48EE-9B63-26D736EA7E6E}" srcId="{E1340BB2-0AE8-412D-9FAD-4EDC8645F0A2}" destId="{10E141A0-598E-4736-BAD4-E2E44861EEA2}" srcOrd="0" destOrd="0" parTransId="{4E4A7737-B1CE-4738-BF4E-3B241E074F2E}" sibTransId="{98BCA382-EA15-45DE-950B-FB5421E3541D}"/>
    <dgm:cxn modelId="{62714BCA-4D27-492B-92FA-7D8B2E449BD7}" type="presOf" srcId="{E1340BB2-0AE8-412D-9FAD-4EDC8645F0A2}" destId="{7DB298C5-CE1C-45F7-8F69-418FEC21AF51}" srcOrd="0" destOrd="0" presId="urn:diagrams.loki3.com/BracketList"/>
    <dgm:cxn modelId="{96AD06FF-2FF5-43EF-A732-8CF1B7E6ACD5}" srcId="{012C3A7D-B197-47D9-89CF-F2D90E02B082}" destId="{E423F60D-DB87-4EA3-9569-8DC21DE8E19E}" srcOrd="2" destOrd="0" parTransId="{7A73BED9-8935-4EE9-863E-F03C289B8ABB}" sibTransId="{A2DD87CF-0387-4519-960D-767482645500}"/>
    <dgm:cxn modelId="{344EE240-5681-4CAE-ADB7-AA6EDF26A2A5}" type="presParOf" srcId="{AFC4FB46-5C2E-4BBE-90C8-D4212C7B04DD}" destId="{54EF21D7-3196-46B7-BB7F-B6C0778F5AAC}" srcOrd="0" destOrd="0" presId="urn:diagrams.loki3.com/BracketList"/>
    <dgm:cxn modelId="{9994B3A5-2794-449D-B091-13E7B0248B07}" type="presParOf" srcId="{54EF21D7-3196-46B7-BB7F-B6C0778F5AAC}" destId="{7DB298C5-CE1C-45F7-8F69-418FEC21AF51}" srcOrd="0" destOrd="0" presId="urn:diagrams.loki3.com/BracketList"/>
    <dgm:cxn modelId="{CBE9202E-2EB1-42C9-8EC8-ECA396FDAE7F}" type="presParOf" srcId="{54EF21D7-3196-46B7-BB7F-B6C0778F5AAC}" destId="{FF5286FE-C815-40AF-BBC8-7F606A832DD7}" srcOrd="1" destOrd="0" presId="urn:diagrams.loki3.com/BracketList"/>
    <dgm:cxn modelId="{B5D17E47-C077-4F47-A365-3CC08B820228}" type="presParOf" srcId="{54EF21D7-3196-46B7-BB7F-B6C0778F5AAC}" destId="{685162C7-F157-4C41-982F-10F119952748}" srcOrd="2" destOrd="0" presId="urn:diagrams.loki3.com/BracketList"/>
    <dgm:cxn modelId="{500AADE3-9AC0-4317-AA90-2D8C50B74582}" type="presParOf" srcId="{54EF21D7-3196-46B7-BB7F-B6C0778F5AAC}" destId="{9D1E2B6C-E9F7-4DA8-8455-C29DB60E1880}" srcOrd="3" destOrd="0" presId="urn:diagrams.loki3.com/BracketList"/>
    <dgm:cxn modelId="{1F8A6F4C-1311-4FF5-B007-D9F218061017}" type="presParOf" srcId="{AFC4FB46-5C2E-4BBE-90C8-D4212C7B04DD}" destId="{2B7E7335-1015-4323-8EFF-7EB1292940A3}" srcOrd="1" destOrd="0" presId="urn:diagrams.loki3.com/BracketList"/>
    <dgm:cxn modelId="{11242AAE-45B8-4EA6-9ED3-BD091C48DC22}" type="presParOf" srcId="{AFC4FB46-5C2E-4BBE-90C8-D4212C7B04DD}" destId="{4C5E1FC0-7F71-42B4-B024-ECFB86A71CCE}" srcOrd="2" destOrd="0" presId="urn:diagrams.loki3.com/BracketList"/>
    <dgm:cxn modelId="{FD230CE1-46B4-45D7-8A18-A76D3082F74F}" type="presParOf" srcId="{4C5E1FC0-7F71-42B4-B024-ECFB86A71CCE}" destId="{6111E803-D318-4FF9-AA03-2A957C74F038}" srcOrd="0" destOrd="0" presId="urn:diagrams.loki3.com/BracketList"/>
    <dgm:cxn modelId="{35456364-DC67-4E26-9EB6-0C6C73D9915C}" type="presParOf" srcId="{4C5E1FC0-7F71-42B4-B024-ECFB86A71CCE}" destId="{5ABB2465-AE63-45DE-8309-061F9158D6A4}" srcOrd="1" destOrd="0" presId="urn:diagrams.loki3.com/BracketList"/>
    <dgm:cxn modelId="{BD85FFB7-10BE-4B72-9D42-B4EF3DE6E959}" type="presParOf" srcId="{4C5E1FC0-7F71-42B4-B024-ECFB86A71CCE}" destId="{4A088D25-48FD-4D26-B3FB-9F5D53EBD029}" srcOrd="2" destOrd="0" presId="urn:diagrams.loki3.com/BracketList"/>
    <dgm:cxn modelId="{9083D465-6931-4D9C-BD88-2192BB9F677A}" type="presParOf" srcId="{4C5E1FC0-7F71-42B4-B024-ECFB86A71CCE}" destId="{68D891E2-F156-4A9D-9C48-EB3E61D65E96}" srcOrd="3" destOrd="0" presId="urn:diagrams.loki3.com/BracketList"/>
    <dgm:cxn modelId="{34353D4A-6340-477E-A4EA-463CE25694B5}" type="presParOf" srcId="{AFC4FB46-5C2E-4BBE-90C8-D4212C7B04DD}" destId="{6F4E2E71-5863-4479-A2E5-03B1FBC4ADA3}" srcOrd="3" destOrd="0" presId="urn:diagrams.loki3.com/BracketList"/>
    <dgm:cxn modelId="{B6EFCB1D-1B5A-44EC-A143-247178A91E92}" type="presParOf" srcId="{AFC4FB46-5C2E-4BBE-90C8-D4212C7B04DD}" destId="{F104F45B-7891-4785-82B2-C12B6A4AAC78}" srcOrd="4" destOrd="0" presId="urn:diagrams.loki3.com/BracketList"/>
    <dgm:cxn modelId="{B6EACB3B-CB83-4704-AF47-A7015066C9DC}" type="presParOf" srcId="{F104F45B-7891-4785-82B2-C12B6A4AAC78}" destId="{6B5E0EAA-0B00-4308-925C-E2A3FF0FF454}" srcOrd="0" destOrd="0" presId="urn:diagrams.loki3.com/BracketList"/>
    <dgm:cxn modelId="{09A48ED7-8CE7-475F-922A-5C2A81B6A3D9}" type="presParOf" srcId="{F104F45B-7891-4785-82B2-C12B6A4AAC78}" destId="{C4B56C6C-976B-4AF6-BAB1-C8EBFC40F328}" srcOrd="1" destOrd="0" presId="urn:diagrams.loki3.com/BracketList"/>
    <dgm:cxn modelId="{737E4C05-D830-4C8E-9ED9-CEED46F8C86A}" type="presParOf" srcId="{F104F45B-7891-4785-82B2-C12B6A4AAC78}" destId="{4430FD05-2D22-46B9-9038-8490E84525F2}" srcOrd="2" destOrd="0" presId="urn:diagrams.loki3.com/BracketList"/>
    <dgm:cxn modelId="{AB592810-0A81-45F8-B944-FEA5C58245C0}" type="presParOf" srcId="{F104F45B-7891-4785-82B2-C12B6A4AAC78}" destId="{1CFF57DC-B529-4762-85DE-9B03935B38E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31545-52B9-4EEC-9AB3-1272248C1E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866120-A242-40D3-8446-A33266CFEDE0}">
      <dgm:prSet phldrT="[Text]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Accuracy</a:t>
          </a:r>
          <a:endParaRPr lang="en-US" dirty="0"/>
        </a:p>
      </dgm:t>
    </dgm:pt>
    <dgm:pt modelId="{467F4B2F-920A-469D-8A55-DAC47F2746D4}" type="parTrans" cxnId="{E7112DA0-E622-4E95-AAF2-B9BF28804743}">
      <dgm:prSet/>
      <dgm:spPr/>
      <dgm:t>
        <a:bodyPr/>
        <a:lstStyle/>
        <a:p>
          <a:endParaRPr lang="en-US"/>
        </a:p>
      </dgm:t>
    </dgm:pt>
    <dgm:pt modelId="{238A8EBA-2E8F-48C6-86D9-6636D02BF1A3}" type="sibTrans" cxnId="{E7112DA0-E622-4E95-AAF2-B9BF28804743}">
      <dgm:prSet/>
      <dgm:spPr/>
      <dgm:t>
        <a:bodyPr/>
        <a:lstStyle/>
        <a:p>
          <a:endParaRPr lang="en-US"/>
        </a:p>
      </dgm:t>
    </dgm:pt>
    <dgm:pt modelId="{C563536F-2B25-40D0-819C-0355F20B631B}">
      <dgm:prSet phldrT="[Text]"/>
      <dgm:spPr/>
      <dgm:t>
        <a:bodyPr/>
        <a:lstStyle/>
        <a:p>
          <a:r>
            <a:rPr lang="en-US" dirty="0" smtClean="0"/>
            <a:t>Responsibility of those who collect data</a:t>
          </a:r>
          <a:endParaRPr lang="en-US" dirty="0"/>
        </a:p>
      </dgm:t>
    </dgm:pt>
    <dgm:pt modelId="{D495EF42-207D-4548-BCEC-55C78993747B}" type="parTrans" cxnId="{6E26AF8F-5548-4519-9955-679999EED156}">
      <dgm:prSet/>
      <dgm:spPr/>
      <dgm:t>
        <a:bodyPr/>
        <a:lstStyle/>
        <a:p>
          <a:endParaRPr lang="en-US"/>
        </a:p>
      </dgm:t>
    </dgm:pt>
    <dgm:pt modelId="{9D4914E2-A80F-4C75-9675-375FEBFA4187}" type="sibTrans" cxnId="{6E26AF8F-5548-4519-9955-679999EED156}">
      <dgm:prSet/>
      <dgm:spPr/>
      <dgm:t>
        <a:bodyPr/>
        <a:lstStyle/>
        <a:p>
          <a:endParaRPr lang="en-US"/>
        </a:p>
      </dgm:t>
    </dgm:pt>
    <dgm:pt modelId="{41BDF0F3-73CB-4414-B94B-3A79A01F738F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Property</a:t>
          </a:r>
          <a:endParaRPr lang="en-US" dirty="0"/>
        </a:p>
      </dgm:t>
    </dgm:pt>
    <dgm:pt modelId="{4A1F3D6F-01F2-4D77-8967-E478B3E86D46}" type="parTrans" cxnId="{5CDDA76A-6C84-4DA3-831D-979C5570CB76}">
      <dgm:prSet/>
      <dgm:spPr/>
      <dgm:t>
        <a:bodyPr/>
        <a:lstStyle/>
        <a:p>
          <a:endParaRPr lang="en-US"/>
        </a:p>
      </dgm:t>
    </dgm:pt>
    <dgm:pt modelId="{2338BB90-0351-42B4-9A38-F42ED0EEE2BE}" type="sibTrans" cxnId="{5CDDA76A-6C84-4DA3-831D-979C5570CB76}">
      <dgm:prSet/>
      <dgm:spPr/>
      <dgm:t>
        <a:bodyPr/>
        <a:lstStyle/>
        <a:p>
          <a:endParaRPr lang="en-US"/>
        </a:p>
      </dgm:t>
    </dgm:pt>
    <dgm:pt modelId="{9E633E4A-CB88-4D58-B1F5-02EA176FD0D3}">
      <dgm:prSet phldrT="[Text]"/>
      <dgm:spPr/>
      <dgm:t>
        <a:bodyPr/>
        <a:lstStyle/>
        <a:p>
          <a:r>
            <a:rPr lang="en-US" dirty="0" smtClean="0"/>
            <a:t>Who owns the data</a:t>
          </a:r>
          <a:endParaRPr lang="en-US" dirty="0"/>
        </a:p>
      </dgm:t>
    </dgm:pt>
    <dgm:pt modelId="{E2247265-758C-4F32-9D34-8C7BCF74744E}" type="parTrans" cxnId="{0451BB5E-1A69-4020-B6BB-D12A34944BB0}">
      <dgm:prSet/>
      <dgm:spPr/>
      <dgm:t>
        <a:bodyPr/>
        <a:lstStyle/>
        <a:p>
          <a:endParaRPr lang="en-US"/>
        </a:p>
      </dgm:t>
    </dgm:pt>
    <dgm:pt modelId="{D08039DD-F611-48E3-9FE6-8B4751C5F8D1}" type="sibTrans" cxnId="{0451BB5E-1A69-4020-B6BB-D12A34944BB0}">
      <dgm:prSet/>
      <dgm:spPr/>
      <dgm:t>
        <a:bodyPr/>
        <a:lstStyle/>
        <a:p>
          <a:endParaRPr lang="en-US"/>
        </a:p>
      </dgm:t>
    </dgm:pt>
    <dgm:pt modelId="{7270910B-7CA4-4B4E-8E5B-771E5370C90C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9065E76F-C80E-4552-B564-EE9065F665B5}" type="parTrans" cxnId="{22047D42-7907-494A-80F9-BF33CC24D781}">
      <dgm:prSet/>
      <dgm:spPr/>
      <dgm:t>
        <a:bodyPr/>
        <a:lstStyle/>
        <a:p>
          <a:endParaRPr lang="en-US"/>
        </a:p>
      </dgm:t>
    </dgm:pt>
    <dgm:pt modelId="{04CEA23C-B2FC-447F-9CCF-5F7A95581697}" type="sibTrans" cxnId="{22047D42-7907-494A-80F9-BF33CC24D781}">
      <dgm:prSet/>
      <dgm:spPr/>
      <dgm:t>
        <a:bodyPr/>
        <a:lstStyle/>
        <a:p>
          <a:endParaRPr lang="en-US"/>
        </a:p>
      </dgm:t>
    </dgm:pt>
    <dgm:pt modelId="{5688E9C6-36EC-4AEE-A974-9B1A6DA937BF}">
      <dgm:prSet phldrT="[Text]"/>
      <dgm:spPr/>
      <dgm:t>
        <a:bodyPr/>
        <a:lstStyle/>
        <a:p>
          <a:r>
            <a:rPr lang="en-US" dirty="0" smtClean="0"/>
            <a:t>Responsibility of those who control and use the data</a:t>
          </a:r>
          <a:endParaRPr lang="en-US" dirty="0"/>
        </a:p>
      </dgm:t>
    </dgm:pt>
    <dgm:pt modelId="{F9A4A48A-D06E-4079-AE6D-740BBDAE2F4A}" type="parTrans" cxnId="{7B200BA6-B14F-4FF2-BAF7-85D2A1C94F08}">
      <dgm:prSet/>
      <dgm:spPr/>
      <dgm:t>
        <a:bodyPr/>
        <a:lstStyle/>
        <a:p>
          <a:endParaRPr lang="en-US"/>
        </a:p>
      </dgm:t>
    </dgm:pt>
    <dgm:pt modelId="{630F1351-F4D8-4F5E-9E83-E4EE949B4FD3}" type="sibTrans" cxnId="{7B200BA6-B14F-4FF2-BAF7-85D2A1C94F08}">
      <dgm:prSet/>
      <dgm:spPr/>
      <dgm:t>
        <a:bodyPr/>
        <a:lstStyle/>
        <a:p>
          <a:endParaRPr lang="en-US"/>
        </a:p>
      </dgm:t>
    </dgm:pt>
    <dgm:pt modelId="{E81BF8CE-FD6A-4165-9848-53A78FF0AF3C}" type="pres">
      <dgm:prSet presAssocID="{24431545-52B9-4EEC-9AB3-1272248C1E56}" presName="Name0" presStyleCnt="0">
        <dgm:presLayoutVars>
          <dgm:dir/>
          <dgm:animLvl val="lvl"/>
          <dgm:resizeHandles val="exact"/>
        </dgm:presLayoutVars>
      </dgm:prSet>
      <dgm:spPr/>
    </dgm:pt>
    <dgm:pt modelId="{BBE8B48B-225F-469B-BA4F-60FE60FEF5E4}" type="pres">
      <dgm:prSet presAssocID="{FE866120-A242-40D3-8446-A33266CFEDE0}" presName="linNode" presStyleCnt="0"/>
      <dgm:spPr/>
    </dgm:pt>
    <dgm:pt modelId="{4794D57E-FCBB-49C6-BCFF-7A7342EE0C41}" type="pres">
      <dgm:prSet presAssocID="{FE866120-A242-40D3-8446-A33266CFEDE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A2593-38D8-4739-B0C1-D32D4C9228A7}" type="pres">
      <dgm:prSet presAssocID="{FE866120-A242-40D3-8446-A33266CFEDE0}" presName="descendantText" presStyleLbl="alignAccFollowNode1" presStyleIdx="0" presStyleCnt="3" custLinFactNeighborX="1235" custLinFactNeighborY="-2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D5CCC-8CE2-42BE-ACE0-55D6DF885AF5}" type="pres">
      <dgm:prSet presAssocID="{238A8EBA-2E8F-48C6-86D9-6636D02BF1A3}" presName="sp" presStyleCnt="0"/>
      <dgm:spPr/>
    </dgm:pt>
    <dgm:pt modelId="{A14680AA-2AE2-4988-ACA8-DAA0AF2E977B}" type="pres">
      <dgm:prSet presAssocID="{41BDF0F3-73CB-4414-B94B-3A79A01F738F}" presName="linNode" presStyleCnt="0"/>
      <dgm:spPr/>
    </dgm:pt>
    <dgm:pt modelId="{19499582-14B2-4E9F-8931-B9B59A0D8CFC}" type="pres">
      <dgm:prSet presAssocID="{41BDF0F3-73CB-4414-B94B-3A79A01F738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7F18A-ACF1-4BB5-B002-E113CD865BC4}" type="pres">
      <dgm:prSet presAssocID="{41BDF0F3-73CB-4414-B94B-3A79A01F738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36EB1-2405-485C-9737-54CFD0FC7E18}" type="pres">
      <dgm:prSet presAssocID="{2338BB90-0351-42B4-9A38-F42ED0EEE2BE}" presName="sp" presStyleCnt="0"/>
      <dgm:spPr/>
    </dgm:pt>
    <dgm:pt modelId="{4F81FA84-006E-471C-8941-539EB8DED839}" type="pres">
      <dgm:prSet presAssocID="{7270910B-7CA4-4B4E-8E5B-771E5370C90C}" presName="linNode" presStyleCnt="0"/>
      <dgm:spPr/>
    </dgm:pt>
    <dgm:pt modelId="{732E878A-957C-4C46-A504-12F1BE3FE1C7}" type="pres">
      <dgm:prSet presAssocID="{7270910B-7CA4-4B4E-8E5B-771E5370C90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2BBD24F-5397-4F8C-9DC3-C5CD7F6DB49B}" type="pres">
      <dgm:prSet presAssocID="{7270910B-7CA4-4B4E-8E5B-771E5370C90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30AFD-7628-48B3-BBA4-E4E1F7D2A033}" type="presOf" srcId="{C563536F-2B25-40D0-819C-0355F20B631B}" destId="{802A2593-38D8-4739-B0C1-D32D4C9228A7}" srcOrd="0" destOrd="0" presId="urn:microsoft.com/office/officeart/2005/8/layout/vList5"/>
    <dgm:cxn modelId="{5CDDA76A-6C84-4DA3-831D-979C5570CB76}" srcId="{24431545-52B9-4EEC-9AB3-1272248C1E56}" destId="{41BDF0F3-73CB-4414-B94B-3A79A01F738F}" srcOrd="1" destOrd="0" parTransId="{4A1F3D6F-01F2-4D77-8967-E478B3E86D46}" sibTransId="{2338BB90-0351-42B4-9A38-F42ED0EEE2BE}"/>
    <dgm:cxn modelId="{E7112DA0-E622-4E95-AAF2-B9BF28804743}" srcId="{24431545-52B9-4EEC-9AB3-1272248C1E56}" destId="{FE866120-A242-40D3-8446-A33266CFEDE0}" srcOrd="0" destOrd="0" parTransId="{467F4B2F-920A-469D-8A55-DAC47F2746D4}" sibTransId="{238A8EBA-2E8F-48C6-86D9-6636D02BF1A3}"/>
    <dgm:cxn modelId="{C4A0F081-CFB2-42A6-A59F-5E0ECB0C8326}" type="presOf" srcId="{FE866120-A242-40D3-8446-A33266CFEDE0}" destId="{4794D57E-FCBB-49C6-BCFF-7A7342EE0C41}" srcOrd="0" destOrd="0" presId="urn:microsoft.com/office/officeart/2005/8/layout/vList5"/>
    <dgm:cxn modelId="{6E26AF8F-5548-4519-9955-679999EED156}" srcId="{FE866120-A242-40D3-8446-A33266CFEDE0}" destId="{C563536F-2B25-40D0-819C-0355F20B631B}" srcOrd="0" destOrd="0" parTransId="{D495EF42-207D-4548-BCEC-55C78993747B}" sibTransId="{9D4914E2-A80F-4C75-9675-375FEBFA4187}"/>
    <dgm:cxn modelId="{0451BB5E-1A69-4020-B6BB-D12A34944BB0}" srcId="{41BDF0F3-73CB-4414-B94B-3A79A01F738F}" destId="{9E633E4A-CB88-4D58-B1F5-02EA176FD0D3}" srcOrd="0" destOrd="0" parTransId="{E2247265-758C-4F32-9D34-8C7BCF74744E}" sibTransId="{D08039DD-F611-48E3-9FE6-8B4751C5F8D1}"/>
    <dgm:cxn modelId="{181EA4C7-7EC8-4173-A6B3-D624902F3688}" type="presOf" srcId="{41BDF0F3-73CB-4414-B94B-3A79A01F738F}" destId="{19499582-14B2-4E9F-8931-B9B59A0D8CFC}" srcOrd="0" destOrd="0" presId="urn:microsoft.com/office/officeart/2005/8/layout/vList5"/>
    <dgm:cxn modelId="{7B200BA6-B14F-4FF2-BAF7-85D2A1C94F08}" srcId="{7270910B-7CA4-4B4E-8E5B-771E5370C90C}" destId="{5688E9C6-36EC-4AEE-A974-9B1A6DA937BF}" srcOrd="0" destOrd="0" parTransId="{F9A4A48A-D06E-4079-AE6D-740BBDAE2F4A}" sibTransId="{630F1351-F4D8-4F5E-9E83-E4EE949B4FD3}"/>
    <dgm:cxn modelId="{82120864-2259-4E73-A956-C1C2934DD1F1}" type="presOf" srcId="{5688E9C6-36EC-4AEE-A974-9B1A6DA937BF}" destId="{52BBD24F-5397-4F8C-9DC3-C5CD7F6DB49B}" srcOrd="0" destOrd="0" presId="urn:microsoft.com/office/officeart/2005/8/layout/vList5"/>
    <dgm:cxn modelId="{7DA282F6-1367-4977-8E80-5D4C10C17894}" type="presOf" srcId="{24431545-52B9-4EEC-9AB3-1272248C1E56}" destId="{E81BF8CE-FD6A-4165-9848-53A78FF0AF3C}" srcOrd="0" destOrd="0" presId="urn:microsoft.com/office/officeart/2005/8/layout/vList5"/>
    <dgm:cxn modelId="{2E1EB379-9BCC-462A-B0F7-1923C86AE7F8}" type="presOf" srcId="{7270910B-7CA4-4B4E-8E5B-771E5370C90C}" destId="{732E878A-957C-4C46-A504-12F1BE3FE1C7}" srcOrd="0" destOrd="0" presId="urn:microsoft.com/office/officeart/2005/8/layout/vList5"/>
    <dgm:cxn modelId="{22047D42-7907-494A-80F9-BF33CC24D781}" srcId="{24431545-52B9-4EEC-9AB3-1272248C1E56}" destId="{7270910B-7CA4-4B4E-8E5B-771E5370C90C}" srcOrd="2" destOrd="0" parTransId="{9065E76F-C80E-4552-B564-EE9065F665B5}" sibTransId="{04CEA23C-B2FC-447F-9CCF-5F7A95581697}"/>
    <dgm:cxn modelId="{5215F4C2-EE25-492A-B9FF-62C2DA9C6C36}" type="presOf" srcId="{9E633E4A-CB88-4D58-B1F5-02EA176FD0D3}" destId="{4CD7F18A-ACF1-4BB5-B002-E113CD865BC4}" srcOrd="0" destOrd="0" presId="urn:microsoft.com/office/officeart/2005/8/layout/vList5"/>
    <dgm:cxn modelId="{D7A25B7B-FAE2-44F1-A219-CD0DF2940E8D}" type="presParOf" srcId="{E81BF8CE-FD6A-4165-9848-53A78FF0AF3C}" destId="{BBE8B48B-225F-469B-BA4F-60FE60FEF5E4}" srcOrd="0" destOrd="0" presId="urn:microsoft.com/office/officeart/2005/8/layout/vList5"/>
    <dgm:cxn modelId="{E92FBCC1-080E-44A4-9CA1-387ED5162B19}" type="presParOf" srcId="{BBE8B48B-225F-469B-BA4F-60FE60FEF5E4}" destId="{4794D57E-FCBB-49C6-BCFF-7A7342EE0C41}" srcOrd="0" destOrd="0" presId="urn:microsoft.com/office/officeart/2005/8/layout/vList5"/>
    <dgm:cxn modelId="{921170C2-95AD-4571-911B-62833E022D18}" type="presParOf" srcId="{BBE8B48B-225F-469B-BA4F-60FE60FEF5E4}" destId="{802A2593-38D8-4739-B0C1-D32D4C9228A7}" srcOrd="1" destOrd="0" presId="urn:microsoft.com/office/officeart/2005/8/layout/vList5"/>
    <dgm:cxn modelId="{C1F1FC78-2162-4776-92BD-DC63A48621AC}" type="presParOf" srcId="{E81BF8CE-FD6A-4165-9848-53A78FF0AF3C}" destId="{4EFD5CCC-8CE2-42BE-ACE0-55D6DF885AF5}" srcOrd="1" destOrd="0" presId="urn:microsoft.com/office/officeart/2005/8/layout/vList5"/>
    <dgm:cxn modelId="{A86F8B3E-DD4A-46DA-8370-9D27082D4270}" type="presParOf" srcId="{E81BF8CE-FD6A-4165-9848-53A78FF0AF3C}" destId="{A14680AA-2AE2-4988-ACA8-DAA0AF2E977B}" srcOrd="2" destOrd="0" presId="urn:microsoft.com/office/officeart/2005/8/layout/vList5"/>
    <dgm:cxn modelId="{F96CE6E6-845C-4D33-83E3-7F105EA3ACF3}" type="presParOf" srcId="{A14680AA-2AE2-4988-ACA8-DAA0AF2E977B}" destId="{19499582-14B2-4E9F-8931-B9B59A0D8CFC}" srcOrd="0" destOrd="0" presId="urn:microsoft.com/office/officeart/2005/8/layout/vList5"/>
    <dgm:cxn modelId="{A5A8C910-8712-403B-BA90-E1FF62E564EA}" type="presParOf" srcId="{A14680AA-2AE2-4988-ACA8-DAA0AF2E977B}" destId="{4CD7F18A-ACF1-4BB5-B002-E113CD865BC4}" srcOrd="1" destOrd="0" presId="urn:microsoft.com/office/officeart/2005/8/layout/vList5"/>
    <dgm:cxn modelId="{0D2371AA-B658-43BB-952A-446A8CEE9FD7}" type="presParOf" srcId="{E81BF8CE-FD6A-4165-9848-53A78FF0AF3C}" destId="{45136EB1-2405-485C-9737-54CFD0FC7E18}" srcOrd="3" destOrd="0" presId="urn:microsoft.com/office/officeart/2005/8/layout/vList5"/>
    <dgm:cxn modelId="{B9B94D56-5567-4647-BBAF-193F87A44380}" type="presParOf" srcId="{E81BF8CE-FD6A-4165-9848-53A78FF0AF3C}" destId="{4F81FA84-006E-471C-8941-539EB8DED839}" srcOrd="4" destOrd="0" presId="urn:microsoft.com/office/officeart/2005/8/layout/vList5"/>
    <dgm:cxn modelId="{E00D97A8-09D7-463F-BCD6-877415104CB9}" type="presParOf" srcId="{4F81FA84-006E-471C-8941-539EB8DED839}" destId="{732E878A-957C-4C46-A504-12F1BE3FE1C7}" srcOrd="0" destOrd="0" presId="urn:microsoft.com/office/officeart/2005/8/layout/vList5"/>
    <dgm:cxn modelId="{8C79C7CD-FC7F-4567-A215-2AA48A79AEC2}" type="presParOf" srcId="{4F81FA84-006E-471C-8941-539EB8DED839}" destId="{52BBD24F-5397-4F8C-9DC3-C5CD7F6DB4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E4F865-8AC3-43A3-AB17-89C1D451681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42D700-1D7A-453B-9A60-8858321C70B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Collecting public but personal information</a:t>
          </a:r>
          <a:endParaRPr lang="en-US" dirty="0"/>
        </a:p>
      </dgm:t>
    </dgm:pt>
    <dgm:pt modelId="{3A5664CC-6F05-4A01-A768-F47D31423098}" type="parTrans" cxnId="{6B5ED491-1834-4B58-A16B-81DE7168D6FB}">
      <dgm:prSet/>
      <dgm:spPr/>
      <dgm:t>
        <a:bodyPr/>
        <a:lstStyle/>
        <a:p>
          <a:endParaRPr lang="en-US"/>
        </a:p>
      </dgm:t>
    </dgm:pt>
    <dgm:pt modelId="{1B20EBEE-C2D5-414E-9C86-5ABC9186707A}" type="sibTrans" cxnId="{6B5ED491-1834-4B58-A16B-81DE7168D6FB}">
      <dgm:prSet/>
      <dgm:spPr/>
      <dgm:t>
        <a:bodyPr/>
        <a:lstStyle/>
        <a:p>
          <a:endParaRPr lang="en-US"/>
        </a:p>
      </dgm:t>
    </dgm:pt>
    <dgm:pt modelId="{14238FC0-79D4-4043-9994-29CAC80CEC2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Spreading information without personal consent</a:t>
          </a:r>
          <a:endParaRPr lang="en-US" dirty="0"/>
        </a:p>
      </dgm:t>
    </dgm:pt>
    <dgm:pt modelId="{C96644EA-FFD9-4BDE-87C2-38387A439721}" type="parTrans" cxnId="{1C5C5938-A4DA-4753-80B1-5207139BD05F}">
      <dgm:prSet/>
      <dgm:spPr/>
      <dgm:t>
        <a:bodyPr/>
        <a:lstStyle/>
        <a:p>
          <a:endParaRPr lang="en-US"/>
        </a:p>
      </dgm:t>
    </dgm:pt>
    <dgm:pt modelId="{E373F825-4282-4B0C-9818-B5BCE7AA73DE}" type="sibTrans" cxnId="{1C5C5938-A4DA-4753-80B1-5207139BD05F}">
      <dgm:prSet/>
      <dgm:spPr/>
      <dgm:t>
        <a:bodyPr/>
        <a:lstStyle/>
        <a:p>
          <a:endParaRPr lang="en-US"/>
        </a:p>
      </dgm:t>
    </dgm:pt>
    <dgm:pt modelId="{8EEEC47B-E332-41E5-824B-FD6F34DA947B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Spreading inaccurate information</a:t>
          </a:r>
          <a:endParaRPr lang="en-US" dirty="0"/>
        </a:p>
      </dgm:t>
    </dgm:pt>
    <dgm:pt modelId="{97634DD2-D2CA-4ED1-9D7A-C143F379D555}" type="parTrans" cxnId="{190887F6-6B00-48D7-B6F0-75FA17559EA5}">
      <dgm:prSet/>
      <dgm:spPr/>
      <dgm:t>
        <a:bodyPr/>
        <a:lstStyle/>
        <a:p>
          <a:endParaRPr lang="en-US"/>
        </a:p>
      </dgm:t>
    </dgm:pt>
    <dgm:pt modelId="{B31DE40C-11F1-4759-825C-FBA0144CD427}" type="sibTrans" cxnId="{190887F6-6B00-48D7-B6F0-75FA17559EA5}">
      <dgm:prSet/>
      <dgm:spPr/>
      <dgm:t>
        <a:bodyPr/>
        <a:lstStyle/>
        <a:p>
          <a:endParaRPr lang="en-US"/>
        </a:p>
      </dgm:t>
    </dgm:pt>
    <dgm:pt modelId="{D2B23729-B3A1-4C86-9118-5CCC026616E0}" type="pres">
      <dgm:prSet presAssocID="{64E4F865-8AC3-43A3-AB17-89C1D451681F}" presName="diagram" presStyleCnt="0">
        <dgm:presLayoutVars>
          <dgm:dir/>
          <dgm:resizeHandles val="exact"/>
        </dgm:presLayoutVars>
      </dgm:prSet>
      <dgm:spPr/>
    </dgm:pt>
    <dgm:pt modelId="{8B73E209-F914-47F3-8471-366E761C5198}" type="pres">
      <dgm:prSet presAssocID="{9B42D700-1D7A-453B-9A60-8858321C70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191F3-87E2-4AAD-BF76-F40EB7782DA0}" type="pres">
      <dgm:prSet presAssocID="{1B20EBEE-C2D5-414E-9C86-5ABC9186707A}" presName="sibTrans" presStyleCnt="0"/>
      <dgm:spPr/>
    </dgm:pt>
    <dgm:pt modelId="{E0A8639B-4275-49CD-B8D7-382087A274F6}" type="pres">
      <dgm:prSet presAssocID="{14238FC0-79D4-4043-9994-29CAC80CEC27}" presName="node" presStyleLbl="node1" presStyleIdx="1" presStyleCnt="3" custLinFactNeighborY="1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7F4C1-85C4-4D48-B115-91EE33CDB97A}" type="pres">
      <dgm:prSet presAssocID="{E373F825-4282-4B0C-9818-B5BCE7AA73DE}" presName="sibTrans" presStyleCnt="0"/>
      <dgm:spPr/>
    </dgm:pt>
    <dgm:pt modelId="{4C2CCBA1-6EEA-414A-B8AD-3DFDDE3DF9DC}" type="pres">
      <dgm:prSet presAssocID="{8EEEC47B-E332-41E5-824B-FD6F34DA947B}" presName="node" presStyleLbl="node1" presStyleIdx="2" presStyleCnt="3">
        <dgm:presLayoutVars>
          <dgm:bulletEnabled val="1"/>
        </dgm:presLayoutVars>
      </dgm:prSet>
      <dgm:spPr/>
    </dgm:pt>
  </dgm:ptLst>
  <dgm:cxnLst>
    <dgm:cxn modelId="{6B5ED491-1834-4B58-A16B-81DE7168D6FB}" srcId="{64E4F865-8AC3-43A3-AB17-89C1D451681F}" destId="{9B42D700-1D7A-453B-9A60-8858321C70B6}" srcOrd="0" destOrd="0" parTransId="{3A5664CC-6F05-4A01-A768-F47D31423098}" sibTransId="{1B20EBEE-C2D5-414E-9C86-5ABC9186707A}"/>
    <dgm:cxn modelId="{9CB824DF-5616-4761-AE93-2FCB5EF81248}" type="presOf" srcId="{8EEEC47B-E332-41E5-824B-FD6F34DA947B}" destId="{4C2CCBA1-6EEA-414A-B8AD-3DFDDE3DF9DC}" srcOrd="0" destOrd="0" presId="urn:microsoft.com/office/officeart/2005/8/layout/default"/>
    <dgm:cxn modelId="{B892353B-E159-43A1-AD8E-B2BCC7EC736A}" type="presOf" srcId="{9B42D700-1D7A-453B-9A60-8858321C70B6}" destId="{8B73E209-F914-47F3-8471-366E761C5198}" srcOrd="0" destOrd="0" presId="urn:microsoft.com/office/officeart/2005/8/layout/default"/>
    <dgm:cxn modelId="{EEBB87D9-C012-4226-9651-8D239A8BABE6}" type="presOf" srcId="{14238FC0-79D4-4043-9994-29CAC80CEC27}" destId="{E0A8639B-4275-49CD-B8D7-382087A274F6}" srcOrd="0" destOrd="0" presId="urn:microsoft.com/office/officeart/2005/8/layout/default"/>
    <dgm:cxn modelId="{190887F6-6B00-48D7-B6F0-75FA17559EA5}" srcId="{64E4F865-8AC3-43A3-AB17-89C1D451681F}" destId="{8EEEC47B-E332-41E5-824B-FD6F34DA947B}" srcOrd="2" destOrd="0" parTransId="{97634DD2-D2CA-4ED1-9D7A-C143F379D555}" sibTransId="{B31DE40C-11F1-4759-825C-FBA0144CD427}"/>
    <dgm:cxn modelId="{1C5C5938-A4DA-4753-80B1-5207139BD05F}" srcId="{64E4F865-8AC3-43A3-AB17-89C1D451681F}" destId="{14238FC0-79D4-4043-9994-29CAC80CEC27}" srcOrd="1" destOrd="0" parTransId="{C96644EA-FFD9-4BDE-87C2-38387A439721}" sibTransId="{E373F825-4282-4B0C-9818-B5BCE7AA73DE}"/>
    <dgm:cxn modelId="{71E43223-6BD2-4D24-8C3A-59C62A22F01C}" type="presOf" srcId="{64E4F865-8AC3-43A3-AB17-89C1D451681F}" destId="{D2B23729-B3A1-4C86-9118-5CCC026616E0}" srcOrd="0" destOrd="0" presId="urn:microsoft.com/office/officeart/2005/8/layout/default"/>
    <dgm:cxn modelId="{3944631E-1C97-4790-B571-A33964D76DB5}" type="presParOf" srcId="{D2B23729-B3A1-4C86-9118-5CCC026616E0}" destId="{8B73E209-F914-47F3-8471-366E761C5198}" srcOrd="0" destOrd="0" presId="urn:microsoft.com/office/officeart/2005/8/layout/default"/>
    <dgm:cxn modelId="{2F8FF299-6E98-4E77-93D8-3A6F33A434A4}" type="presParOf" srcId="{D2B23729-B3A1-4C86-9118-5CCC026616E0}" destId="{595191F3-87E2-4AAD-BF76-F40EB7782DA0}" srcOrd="1" destOrd="0" presId="urn:microsoft.com/office/officeart/2005/8/layout/default"/>
    <dgm:cxn modelId="{5EE661DD-2343-4327-A945-9E0363DF2394}" type="presParOf" srcId="{D2B23729-B3A1-4C86-9118-5CCC026616E0}" destId="{E0A8639B-4275-49CD-B8D7-382087A274F6}" srcOrd="2" destOrd="0" presId="urn:microsoft.com/office/officeart/2005/8/layout/default"/>
    <dgm:cxn modelId="{A7B58484-90F9-4662-B3B9-741AC3232C24}" type="presParOf" srcId="{D2B23729-B3A1-4C86-9118-5CCC026616E0}" destId="{D317F4C1-85C4-4D48-B115-91EE33CDB97A}" srcOrd="3" destOrd="0" presId="urn:microsoft.com/office/officeart/2005/8/layout/default"/>
    <dgm:cxn modelId="{3E1983D4-8DAD-42B9-913F-829F45E8E623}" type="presParOf" srcId="{D2B23729-B3A1-4C86-9118-5CCC026616E0}" destId="{4C2CCBA1-6EEA-414A-B8AD-3DFDDE3DF9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72F5A4-D271-4940-B835-31EA8A1A3E8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2494A3-C733-4031-B423-823C12E1903E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History Files</a:t>
          </a:r>
          <a:endParaRPr lang="en-US" dirty="0"/>
        </a:p>
      </dgm:t>
    </dgm:pt>
    <dgm:pt modelId="{2D25CB6B-BB30-4D95-8530-A0DA4E961236}" type="parTrans" cxnId="{8295789C-45A3-4B0D-82AC-23FC421D50DC}">
      <dgm:prSet/>
      <dgm:spPr/>
      <dgm:t>
        <a:bodyPr/>
        <a:lstStyle/>
        <a:p>
          <a:endParaRPr lang="en-US"/>
        </a:p>
      </dgm:t>
    </dgm:pt>
    <dgm:pt modelId="{7B6FE4C9-B3EF-4A34-9068-2B52B9F58AE7}" type="sibTrans" cxnId="{8295789C-45A3-4B0D-82AC-23FC421D50DC}">
      <dgm:prSet/>
      <dgm:spPr/>
      <dgm:t>
        <a:bodyPr/>
        <a:lstStyle/>
        <a:p>
          <a:endParaRPr lang="en-US"/>
        </a:p>
      </dgm:t>
    </dgm:pt>
    <dgm:pt modelId="{8E40DCF6-9DE7-4C1A-88AB-BADBF7B0B57B}">
      <dgm:prSet phldrT="[Text]"/>
      <dgm:spPr/>
      <dgm:t>
        <a:bodyPr/>
        <a:lstStyle/>
        <a:p>
          <a:r>
            <a:rPr lang="en-US" dirty="0" smtClean="0"/>
            <a:t>Store websites you have visited before</a:t>
          </a:r>
          <a:endParaRPr lang="en-US" dirty="0"/>
        </a:p>
      </dgm:t>
    </dgm:pt>
    <dgm:pt modelId="{E18ED489-E67D-4E1E-BCA8-491CD2A539D2}" type="parTrans" cxnId="{308393C3-8124-4125-B5D8-87E2532ECDD7}">
      <dgm:prSet/>
      <dgm:spPr/>
      <dgm:t>
        <a:bodyPr/>
        <a:lstStyle/>
        <a:p>
          <a:endParaRPr lang="en-US"/>
        </a:p>
      </dgm:t>
    </dgm:pt>
    <dgm:pt modelId="{D3ABBED3-7BBB-4C78-8F4E-60BF903E28AE}" type="sibTrans" cxnId="{308393C3-8124-4125-B5D8-87E2532ECDD7}">
      <dgm:prSet/>
      <dgm:spPr/>
      <dgm:t>
        <a:bodyPr/>
        <a:lstStyle/>
        <a:p>
          <a:endParaRPr lang="en-US"/>
        </a:p>
      </dgm:t>
    </dgm:pt>
    <dgm:pt modelId="{0B1EB4BB-8632-42F1-B6C1-F3A03CBB943E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 smtClean="0"/>
            <a:t>Cache</a:t>
          </a:r>
          <a:endParaRPr lang="en-US" dirty="0"/>
        </a:p>
      </dgm:t>
    </dgm:pt>
    <dgm:pt modelId="{2E9C57E4-32C9-423F-9207-3ADA0E34CF96}" type="parTrans" cxnId="{8E13DB88-15A1-4020-A389-7ADBA1C88676}">
      <dgm:prSet/>
      <dgm:spPr/>
      <dgm:t>
        <a:bodyPr/>
        <a:lstStyle/>
        <a:p>
          <a:endParaRPr lang="en-US"/>
        </a:p>
      </dgm:t>
    </dgm:pt>
    <dgm:pt modelId="{E2979B00-F26F-472B-9D13-200BC4295EB4}" type="sibTrans" cxnId="{8E13DB88-15A1-4020-A389-7ADBA1C88676}">
      <dgm:prSet/>
      <dgm:spPr/>
      <dgm:t>
        <a:bodyPr/>
        <a:lstStyle/>
        <a:p>
          <a:endParaRPr lang="en-US"/>
        </a:p>
      </dgm:t>
    </dgm:pt>
    <dgm:pt modelId="{B7448F81-6CE4-41CE-9F2F-1FBBB80146FC}">
      <dgm:prSet phldrT="[Text]"/>
      <dgm:spPr/>
      <dgm:t>
        <a:bodyPr/>
        <a:lstStyle/>
        <a:p>
          <a:r>
            <a:rPr lang="en-US" dirty="0" smtClean="0"/>
            <a:t>Saved files from visited website</a:t>
          </a:r>
          <a:endParaRPr lang="en-US" dirty="0"/>
        </a:p>
      </dgm:t>
    </dgm:pt>
    <dgm:pt modelId="{3412013E-516A-4045-A564-0ABD3D34A68B}" type="parTrans" cxnId="{2CD95B36-40A1-4B13-B1F9-41C5C94AE202}">
      <dgm:prSet/>
      <dgm:spPr/>
      <dgm:t>
        <a:bodyPr/>
        <a:lstStyle/>
        <a:p>
          <a:endParaRPr lang="en-US"/>
        </a:p>
      </dgm:t>
    </dgm:pt>
    <dgm:pt modelId="{2146DCEE-DCB6-4998-B59E-51B8948CB9B9}" type="sibTrans" cxnId="{2CD95B36-40A1-4B13-B1F9-41C5C94AE202}">
      <dgm:prSet/>
      <dgm:spPr/>
      <dgm:t>
        <a:bodyPr/>
        <a:lstStyle/>
        <a:p>
          <a:endParaRPr lang="en-US"/>
        </a:p>
      </dgm:t>
    </dgm:pt>
    <dgm:pt modelId="{19E8A350-E94B-47AF-920B-513A7628F43B}">
      <dgm:prSet phldrT="[Text]"/>
      <dgm:spPr>
        <a:solidFill>
          <a:schemeClr val="tx2">
            <a:lumMod val="10000"/>
          </a:schemeClr>
        </a:solidFill>
      </dgm:spPr>
      <dgm:t>
        <a:bodyPr/>
        <a:lstStyle/>
        <a:p>
          <a:r>
            <a:rPr lang="en-US" dirty="0" smtClean="0"/>
            <a:t>Cookies</a:t>
          </a:r>
          <a:endParaRPr lang="en-US" dirty="0"/>
        </a:p>
      </dgm:t>
    </dgm:pt>
    <dgm:pt modelId="{0950CA5D-ECEB-4B85-BA67-1947F85C8A80}" type="parTrans" cxnId="{D2B448EC-6CE9-4A86-AAAE-E30F6AAE3480}">
      <dgm:prSet/>
      <dgm:spPr/>
      <dgm:t>
        <a:bodyPr/>
        <a:lstStyle/>
        <a:p>
          <a:endParaRPr lang="en-US"/>
        </a:p>
      </dgm:t>
    </dgm:pt>
    <dgm:pt modelId="{4E9DD8C7-6121-41D0-9741-88E453AFF8EB}" type="sibTrans" cxnId="{D2B448EC-6CE9-4A86-AAAE-E30F6AAE3480}">
      <dgm:prSet/>
      <dgm:spPr/>
      <dgm:t>
        <a:bodyPr/>
        <a:lstStyle/>
        <a:p>
          <a:endParaRPr lang="en-US"/>
        </a:p>
      </dgm:t>
    </dgm:pt>
    <dgm:pt modelId="{FFF6ED33-CDC6-456A-B8C6-4FB61B47CAC2}">
      <dgm:prSet phldrT="[Text]" custT="1"/>
      <dgm:spPr/>
      <dgm:t>
        <a:bodyPr/>
        <a:lstStyle/>
        <a:p>
          <a:r>
            <a:rPr lang="en-US" sz="1400" dirty="0" smtClean="0"/>
            <a:t>Small data files that stored on the hard disk from the website visited</a:t>
          </a:r>
          <a:endParaRPr lang="en-US" sz="1400" dirty="0"/>
        </a:p>
      </dgm:t>
    </dgm:pt>
    <dgm:pt modelId="{EB1A6A00-7379-4695-9FD5-E29E61AE2396}" type="parTrans" cxnId="{FA22945E-2001-4B7F-ABDA-6DB835E17837}">
      <dgm:prSet/>
      <dgm:spPr/>
      <dgm:t>
        <a:bodyPr/>
        <a:lstStyle/>
        <a:p>
          <a:endParaRPr lang="en-US"/>
        </a:p>
      </dgm:t>
    </dgm:pt>
    <dgm:pt modelId="{DA4A3605-D151-4170-B98E-44774D6CA15F}" type="sibTrans" cxnId="{FA22945E-2001-4B7F-ABDA-6DB835E17837}">
      <dgm:prSet/>
      <dgm:spPr/>
      <dgm:t>
        <a:bodyPr/>
        <a:lstStyle/>
        <a:p>
          <a:endParaRPr lang="en-US"/>
        </a:p>
      </dgm:t>
    </dgm:pt>
    <dgm:pt modelId="{7EE213B6-1A3A-4D5C-BE5F-2F20694A3299}">
      <dgm:prSet phldrT="[Text]" custT="1"/>
      <dgm:spPr/>
      <dgm:t>
        <a:bodyPr/>
        <a:lstStyle/>
        <a:p>
          <a:r>
            <a:rPr lang="en-US" sz="1400" dirty="0" smtClean="0"/>
            <a:t>1</a:t>
          </a:r>
          <a:r>
            <a:rPr lang="en-US" sz="1400" baseline="30000" dirty="0" smtClean="0"/>
            <a:t>st</a:t>
          </a:r>
          <a:r>
            <a:rPr lang="en-US" sz="1400" dirty="0" smtClean="0"/>
            <a:t> party cookies- generated by website visited</a:t>
          </a:r>
          <a:endParaRPr lang="en-US" sz="1400" dirty="0"/>
        </a:p>
      </dgm:t>
    </dgm:pt>
    <dgm:pt modelId="{01884B33-5CBD-4CF2-A06D-7415746595C0}" type="parTrans" cxnId="{9A0EA0AB-B0D5-4E85-935D-1EAF6DAA8E00}">
      <dgm:prSet/>
      <dgm:spPr/>
      <dgm:t>
        <a:bodyPr/>
        <a:lstStyle/>
        <a:p>
          <a:endParaRPr lang="en-US"/>
        </a:p>
      </dgm:t>
    </dgm:pt>
    <dgm:pt modelId="{2EA0184E-9655-463E-8E81-4ED7987AEF52}" type="sibTrans" cxnId="{9A0EA0AB-B0D5-4E85-935D-1EAF6DAA8E00}">
      <dgm:prSet/>
      <dgm:spPr/>
      <dgm:t>
        <a:bodyPr/>
        <a:lstStyle/>
        <a:p>
          <a:endParaRPr lang="en-US"/>
        </a:p>
      </dgm:t>
    </dgm:pt>
    <dgm:pt modelId="{4021D133-1C17-4FF2-B0DF-D1261E48E22A}">
      <dgm:prSet phldrT="[Text]" custT="1"/>
      <dgm:spPr/>
      <dgm:t>
        <a:bodyPr/>
        <a:lstStyle/>
        <a:p>
          <a:r>
            <a:rPr lang="en-US" sz="1400" dirty="0" smtClean="0"/>
            <a:t>3</a:t>
          </a:r>
          <a:r>
            <a:rPr lang="en-US" sz="1400" baseline="30000" dirty="0" smtClean="0"/>
            <a:t>rd</a:t>
          </a:r>
          <a:r>
            <a:rPr lang="en-US" sz="1400" dirty="0" smtClean="0"/>
            <a:t> party cookies- generated by advertising company</a:t>
          </a:r>
          <a:endParaRPr lang="en-US" sz="1400" dirty="0"/>
        </a:p>
      </dgm:t>
    </dgm:pt>
    <dgm:pt modelId="{C28118D8-10F3-469D-ACD1-5991341406BC}" type="parTrans" cxnId="{4B361B1A-D4DA-4DAE-8008-0E9F2B356EE3}">
      <dgm:prSet/>
      <dgm:spPr/>
      <dgm:t>
        <a:bodyPr/>
        <a:lstStyle/>
        <a:p>
          <a:endParaRPr lang="en-US"/>
        </a:p>
      </dgm:t>
    </dgm:pt>
    <dgm:pt modelId="{D8550878-F15C-4EA0-8DD0-943DD9F17652}" type="sibTrans" cxnId="{4B361B1A-D4DA-4DAE-8008-0E9F2B356EE3}">
      <dgm:prSet/>
      <dgm:spPr/>
      <dgm:t>
        <a:bodyPr/>
        <a:lstStyle/>
        <a:p>
          <a:endParaRPr lang="en-US"/>
        </a:p>
      </dgm:t>
    </dgm:pt>
    <dgm:pt modelId="{54AF11E2-B7FE-476F-9557-4D2880AB3BCB}" type="pres">
      <dgm:prSet presAssocID="{C672F5A4-D271-4940-B835-31EA8A1A3E8E}" presName="Name0" presStyleCnt="0">
        <dgm:presLayoutVars>
          <dgm:dir/>
          <dgm:animLvl val="lvl"/>
          <dgm:resizeHandles val="exact"/>
        </dgm:presLayoutVars>
      </dgm:prSet>
      <dgm:spPr/>
    </dgm:pt>
    <dgm:pt modelId="{FF35E680-8987-42B2-B513-F0D239FB9E47}" type="pres">
      <dgm:prSet presAssocID="{0D2494A3-C733-4031-B423-823C12E1903E}" presName="composite" presStyleCnt="0"/>
      <dgm:spPr/>
    </dgm:pt>
    <dgm:pt modelId="{4951BF6F-DDCD-402F-90AD-E1A2C08822CC}" type="pres">
      <dgm:prSet presAssocID="{0D2494A3-C733-4031-B423-823C12E1903E}" presName="parTx" presStyleLbl="alignNode1" presStyleIdx="0" presStyleCnt="3" custScaleX="166622" custLinFactY="-697550" custLinFactNeighborX="8054" custLinFactNeighborY="-7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81F3A-1988-4A2A-BADA-199FF35E8FFA}" type="pres">
      <dgm:prSet presAssocID="{0D2494A3-C733-4031-B423-823C12E1903E}" presName="desTx" presStyleLbl="alignAccFollowNode1" presStyleIdx="0" presStyleCnt="3" custScaleX="166668" custScaleY="100000" custLinFactY="-268121" custLinFactNeighborX="7426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2C56D-5255-4C78-B6E3-CE46E5EB7544}" type="pres">
      <dgm:prSet presAssocID="{7B6FE4C9-B3EF-4A34-9068-2B52B9F58AE7}" presName="space" presStyleCnt="0"/>
      <dgm:spPr/>
    </dgm:pt>
    <dgm:pt modelId="{5FC0C2AF-CB09-431C-800E-A703FADC5DB6}" type="pres">
      <dgm:prSet presAssocID="{0B1EB4BB-8632-42F1-B6C1-F3A03CBB943E}" presName="composite" presStyleCnt="0"/>
      <dgm:spPr/>
    </dgm:pt>
    <dgm:pt modelId="{D94A7C32-9CD1-4024-8682-142CBF3B6580}" type="pres">
      <dgm:prSet presAssocID="{0B1EB4BB-8632-42F1-B6C1-F3A03CBB943E}" presName="parTx" presStyleLbl="alignNode1" presStyleIdx="1" presStyleCnt="3" custScaleX="174505" custLinFactY="-900000" custLinFactNeighborX="1137" custLinFactNeighborY="-998347">
        <dgm:presLayoutVars>
          <dgm:chMax val="0"/>
          <dgm:chPref val="0"/>
          <dgm:bulletEnabled val="1"/>
        </dgm:presLayoutVars>
      </dgm:prSet>
      <dgm:spPr/>
    </dgm:pt>
    <dgm:pt modelId="{392B2251-9ADE-4B5F-9F2D-DC16F0E9F98D}" type="pres">
      <dgm:prSet presAssocID="{0B1EB4BB-8632-42F1-B6C1-F3A03CBB943E}" presName="desTx" presStyleLbl="alignAccFollowNode1" presStyleIdx="1" presStyleCnt="3" custScaleX="175548" custScaleY="85208" custLinFactY="-500000" custLinFactNeighborX="2412" custLinFactNeighborY="-571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A90DA-C47E-4A8E-99E2-976B62007678}" type="pres">
      <dgm:prSet presAssocID="{E2979B00-F26F-472B-9D13-200BC4295EB4}" presName="space" presStyleCnt="0"/>
      <dgm:spPr/>
    </dgm:pt>
    <dgm:pt modelId="{8FB8C24C-1F84-4C55-A411-11DE842EC845}" type="pres">
      <dgm:prSet presAssocID="{19E8A350-E94B-47AF-920B-513A7628F43B}" presName="composite" presStyleCnt="0"/>
      <dgm:spPr/>
    </dgm:pt>
    <dgm:pt modelId="{0A1BD4C3-9092-4E10-8B0D-05FAE157CF55}" type="pres">
      <dgm:prSet presAssocID="{19E8A350-E94B-47AF-920B-513A7628F43B}" presName="parTx" presStyleLbl="alignNode1" presStyleIdx="2" presStyleCnt="3" custScaleX="169791" custLinFactY="-200000" custLinFactNeighborX="-1520" custLinFactNeighborY="-259619">
        <dgm:presLayoutVars>
          <dgm:chMax val="0"/>
          <dgm:chPref val="0"/>
          <dgm:bulletEnabled val="1"/>
        </dgm:presLayoutVars>
      </dgm:prSet>
      <dgm:spPr/>
    </dgm:pt>
    <dgm:pt modelId="{59FD3A9A-B3BD-4F36-9211-F2F081EE7D50}" type="pres">
      <dgm:prSet presAssocID="{19E8A350-E94B-47AF-920B-513A7628F43B}" presName="desTx" presStyleLbl="alignAccFollowNode1" presStyleIdx="2" presStyleCnt="3" custScaleX="169592" custLinFactY="-138667" custLinFactNeighborX="281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448EC-6CE9-4A86-AAAE-E30F6AAE3480}" srcId="{C672F5A4-D271-4940-B835-31EA8A1A3E8E}" destId="{19E8A350-E94B-47AF-920B-513A7628F43B}" srcOrd="2" destOrd="0" parTransId="{0950CA5D-ECEB-4B85-BA67-1947F85C8A80}" sibTransId="{4E9DD8C7-6121-41D0-9741-88E453AFF8EB}"/>
    <dgm:cxn modelId="{1ACEF444-E890-4BA8-983D-DAB45007937F}" type="presOf" srcId="{7EE213B6-1A3A-4D5C-BE5F-2F20694A3299}" destId="{59FD3A9A-B3BD-4F36-9211-F2F081EE7D50}" srcOrd="0" destOrd="1" presId="urn:microsoft.com/office/officeart/2005/8/layout/hList1"/>
    <dgm:cxn modelId="{308393C3-8124-4125-B5D8-87E2532ECDD7}" srcId="{0D2494A3-C733-4031-B423-823C12E1903E}" destId="{8E40DCF6-9DE7-4C1A-88AB-BADBF7B0B57B}" srcOrd="0" destOrd="0" parTransId="{E18ED489-E67D-4E1E-BCA8-491CD2A539D2}" sibTransId="{D3ABBED3-7BBB-4C78-8F4E-60BF903E28AE}"/>
    <dgm:cxn modelId="{042AB35D-77AC-48B2-B7B2-F13479A7524E}" type="presOf" srcId="{C672F5A4-D271-4940-B835-31EA8A1A3E8E}" destId="{54AF11E2-B7FE-476F-9557-4D2880AB3BCB}" srcOrd="0" destOrd="0" presId="urn:microsoft.com/office/officeart/2005/8/layout/hList1"/>
    <dgm:cxn modelId="{1BFE4EAA-8314-48E4-9647-90C1E9DC5514}" type="presOf" srcId="{4021D133-1C17-4FF2-B0DF-D1261E48E22A}" destId="{59FD3A9A-B3BD-4F36-9211-F2F081EE7D50}" srcOrd="0" destOrd="2" presId="urn:microsoft.com/office/officeart/2005/8/layout/hList1"/>
    <dgm:cxn modelId="{CF6D3F95-A74F-43A3-932E-1CFAA03F1B65}" type="presOf" srcId="{8E40DCF6-9DE7-4C1A-88AB-BADBF7B0B57B}" destId="{4C381F3A-1988-4A2A-BADA-199FF35E8FFA}" srcOrd="0" destOrd="0" presId="urn:microsoft.com/office/officeart/2005/8/layout/hList1"/>
    <dgm:cxn modelId="{FA22945E-2001-4B7F-ABDA-6DB835E17837}" srcId="{19E8A350-E94B-47AF-920B-513A7628F43B}" destId="{FFF6ED33-CDC6-456A-B8C6-4FB61B47CAC2}" srcOrd="0" destOrd="0" parTransId="{EB1A6A00-7379-4695-9FD5-E29E61AE2396}" sibTransId="{DA4A3605-D151-4170-B98E-44774D6CA15F}"/>
    <dgm:cxn modelId="{996916EA-B226-401D-88EB-2E8545461993}" type="presOf" srcId="{19E8A350-E94B-47AF-920B-513A7628F43B}" destId="{0A1BD4C3-9092-4E10-8B0D-05FAE157CF55}" srcOrd="0" destOrd="0" presId="urn:microsoft.com/office/officeart/2005/8/layout/hList1"/>
    <dgm:cxn modelId="{E39E5766-A046-4A40-A31C-7341FC59C0E3}" type="presOf" srcId="{B7448F81-6CE4-41CE-9F2F-1FBBB80146FC}" destId="{392B2251-9ADE-4B5F-9F2D-DC16F0E9F98D}" srcOrd="0" destOrd="0" presId="urn:microsoft.com/office/officeart/2005/8/layout/hList1"/>
    <dgm:cxn modelId="{9A0EA0AB-B0D5-4E85-935D-1EAF6DAA8E00}" srcId="{FFF6ED33-CDC6-456A-B8C6-4FB61B47CAC2}" destId="{7EE213B6-1A3A-4D5C-BE5F-2F20694A3299}" srcOrd="0" destOrd="0" parTransId="{01884B33-5CBD-4CF2-A06D-7415746595C0}" sibTransId="{2EA0184E-9655-463E-8E81-4ED7987AEF52}"/>
    <dgm:cxn modelId="{4C61399B-53DB-43BD-9574-02A967110085}" type="presOf" srcId="{0D2494A3-C733-4031-B423-823C12E1903E}" destId="{4951BF6F-DDCD-402F-90AD-E1A2C08822CC}" srcOrd="0" destOrd="0" presId="urn:microsoft.com/office/officeart/2005/8/layout/hList1"/>
    <dgm:cxn modelId="{2CD95B36-40A1-4B13-B1F9-41C5C94AE202}" srcId="{0B1EB4BB-8632-42F1-B6C1-F3A03CBB943E}" destId="{B7448F81-6CE4-41CE-9F2F-1FBBB80146FC}" srcOrd="0" destOrd="0" parTransId="{3412013E-516A-4045-A564-0ABD3D34A68B}" sibTransId="{2146DCEE-DCB6-4998-B59E-51B8948CB9B9}"/>
    <dgm:cxn modelId="{8295789C-45A3-4B0D-82AC-23FC421D50DC}" srcId="{C672F5A4-D271-4940-B835-31EA8A1A3E8E}" destId="{0D2494A3-C733-4031-B423-823C12E1903E}" srcOrd="0" destOrd="0" parTransId="{2D25CB6B-BB30-4D95-8530-A0DA4E961236}" sibTransId="{7B6FE4C9-B3EF-4A34-9068-2B52B9F58AE7}"/>
    <dgm:cxn modelId="{47175594-07B0-4F39-B553-B36B3D43C98D}" type="presOf" srcId="{FFF6ED33-CDC6-456A-B8C6-4FB61B47CAC2}" destId="{59FD3A9A-B3BD-4F36-9211-F2F081EE7D50}" srcOrd="0" destOrd="0" presId="urn:microsoft.com/office/officeart/2005/8/layout/hList1"/>
    <dgm:cxn modelId="{8E13DB88-15A1-4020-A389-7ADBA1C88676}" srcId="{C672F5A4-D271-4940-B835-31EA8A1A3E8E}" destId="{0B1EB4BB-8632-42F1-B6C1-F3A03CBB943E}" srcOrd="1" destOrd="0" parTransId="{2E9C57E4-32C9-423F-9207-3ADA0E34CF96}" sibTransId="{E2979B00-F26F-472B-9D13-200BC4295EB4}"/>
    <dgm:cxn modelId="{4B361B1A-D4DA-4DAE-8008-0E9F2B356EE3}" srcId="{FFF6ED33-CDC6-456A-B8C6-4FB61B47CAC2}" destId="{4021D133-1C17-4FF2-B0DF-D1261E48E22A}" srcOrd="1" destOrd="0" parTransId="{C28118D8-10F3-469D-ACD1-5991341406BC}" sibTransId="{D8550878-F15C-4EA0-8DD0-943DD9F17652}"/>
    <dgm:cxn modelId="{2B24E34A-3407-4252-9A4D-4F7A832932AE}" type="presOf" srcId="{0B1EB4BB-8632-42F1-B6C1-F3A03CBB943E}" destId="{D94A7C32-9CD1-4024-8682-142CBF3B6580}" srcOrd="0" destOrd="0" presId="urn:microsoft.com/office/officeart/2005/8/layout/hList1"/>
    <dgm:cxn modelId="{C09AF753-90A2-4534-A8D2-E5B2A8A7B3F6}" type="presParOf" srcId="{54AF11E2-B7FE-476F-9557-4D2880AB3BCB}" destId="{FF35E680-8987-42B2-B513-F0D239FB9E47}" srcOrd="0" destOrd="0" presId="urn:microsoft.com/office/officeart/2005/8/layout/hList1"/>
    <dgm:cxn modelId="{B24406D1-B3F5-48CA-A671-2E9F8B2386F6}" type="presParOf" srcId="{FF35E680-8987-42B2-B513-F0D239FB9E47}" destId="{4951BF6F-DDCD-402F-90AD-E1A2C08822CC}" srcOrd="0" destOrd="0" presId="urn:microsoft.com/office/officeart/2005/8/layout/hList1"/>
    <dgm:cxn modelId="{12538DDA-F0B4-4265-83D9-AB0879448A6E}" type="presParOf" srcId="{FF35E680-8987-42B2-B513-F0D239FB9E47}" destId="{4C381F3A-1988-4A2A-BADA-199FF35E8FFA}" srcOrd="1" destOrd="0" presId="urn:microsoft.com/office/officeart/2005/8/layout/hList1"/>
    <dgm:cxn modelId="{4A90679D-7DB6-4CC9-90BE-6BEA7CA123AD}" type="presParOf" srcId="{54AF11E2-B7FE-476F-9557-4D2880AB3BCB}" destId="{65D2C56D-5255-4C78-B6E3-CE46E5EB7544}" srcOrd="1" destOrd="0" presId="urn:microsoft.com/office/officeart/2005/8/layout/hList1"/>
    <dgm:cxn modelId="{D4AE0073-D931-4E77-84C1-D91DDE54674E}" type="presParOf" srcId="{54AF11E2-B7FE-476F-9557-4D2880AB3BCB}" destId="{5FC0C2AF-CB09-431C-800E-A703FADC5DB6}" srcOrd="2" destOrd="0" presId="urn:microsoft.com/office/officeart/2005/8/layout/hList1"/>
    <dgm:cxn modelId="{CCFD6326-5190-421E-A4F2-BA509FCB2FD0}" type="presParOf" srcId="{5FC0C2AF-CB09-431C-800E-A703FADC5DB6}" destId="{D94A7C32-9CD1-4024-8682-142CBF3B6580}" srcOrd="0" destOrd="0" presId="urn:microsoft.com/office/officeart/2005/8/layout/hList1"/>
    <dgm:cxn modelId="{64342956-1D70-44AB-BCAC-4E39495A7BB1}" type="presParOf" srcId="{5FC0C2AF-CB09-431C-800E-A703FADC5DB6}" destId="{392B2251-9ADE-4B5F-9F2D-DC16F0E9F98D}" srcOrd="1" destOrd="0" presId="urn:microsoft.com/office/officeart/2005/8/layout/hList1"/>
    <dgm:cxn modelId="{A31C71CA-BF21-4435-9904-4220BB00C3D7}" type="presParOf" srcId="{54AF11E2-B7FE-476F-9557-4D2880AB3BCB}" destId="{8ABA90DA-C47E-4A8E-99E2-976B62007678}" srcOrd="3" destOrd="0" presId="urn:microsoft.com/office/officeart/2005/8/layout/hList1"/>
    <dgm:cxn modelId="{19D176D7-2BAC-4553-AED6-E498BDAC5AEF}" type="presParOf" srcId="{54AF11E2-B7FE-476F-9557-4D2880AB3BCB}" destId="{8FB8C24C-1F84-4C55-A411-11DE842EC845}" srcOrd="4" destOrd="0" presId="urn:microsoft.com/office/officeart/2005/8/layout/hList1"/>
    <dgm:cxn modelId="{B187D712-74A9-4A06-ADCC-9606CC1D299D}" type="presParOf" srcId="{8FB8C24C-1F84-4C55-A411-11DE842EC845}" destId="{0A1BD4C3-9092-4E10-8B0D-05FAE157CF55}" srcOrd="0" destOrd="0" presId="urn:microsoft.com/office/officeart/2005/8/layout/hList1"/>
    <dgm:cxn modelId="{932D41C4-89BD-4C15-B31E-D81A29E9CE52}" type="presParOf" srcId="{8FB8C24C-1F84-4C55-A411-11DE842EC845}" destId="{59FD3A9A-B3BD-4F36-9211-F2F081EE7D5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3CB146-7C87-4D56-BDC2-680C1F0B12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8C5D23-4766-4A05-92AF-5C2CBB88225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Web Bugs</a:t>
          </a:r>
          <a:endParaRPr lang="en-US" dirty="0"/>
        </a:p>
      </dgm:t>
    </dgm:pt>
    <dgm:pt modelId="{C74A1941-595F-4209-841D-74F5278FDB26}" type="parTrans" cxnId="{159DB791-74FF-4C1F-8D2E-3F0E10E18AF2}">
      <dgm:prSet/>
      <dgm:spPr/>
      <dgm:t>
        <a:bodyPr/>
        <a:lstStyle/>
        <a:p>
          <a:endParaRPr lang="en-US"/>
        </a:p>
      </dgm:t>
    </dgm:pt>
    <dgm:pt modelId="{8E050942-4ADB-4F12-96CD-1246631A40BF}" type="sibTrans" cxnId="{159DB791-74FF-4C1F-8D2E-3F0E10E18AF2}">
      <dgm:prSet/>
      <dgm:spPr/>
      <dgm:t>
        <a:bodyPr/>
        <a:lstStyle/>
        <a:p>
          <a:endParaRPr lang="en-US"/>
        </a:p>
      </dgm:t>
    </dgm:pt>
    <dgm:pt modelId="{FE9A4F1F-1E7C-4525-A0BA-5538E19AAFC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Invisible images or HTML code hidden within an e-mail message or web page</a:t>
          </a:r>
          <a:endParaRPr lang="en-US" dirty="0"/>
        </a:p>
      </dgm:t>
    </dgm:pt>
    <dgm:pt modelId="{4595D48E-1F31-4972-B115-9931EAC0F97C}" type="parTrans" cxnId="{791CC9C2-13A9-4FF6-8832-DCA9261C36DF}">
      <dgm:prSet/>
      <dgm:spPr/>
      <dgm:t>
        <a:bodyPr/>
        <a:lstStyle/>
        <a:p>
          <a:endParaRPr lang="en-US"/>
        </a:p>
      </dgm:t>
    </dgm:pt>
    <dgm:pt modelId="{0869C3FE-B5F1-4078-A2E6-A97AA0A643D8}" type="sibTrans" cxnId="{791CC9C2-13A9-4FF6-8832-DCA9261C36DF}">
      <dgm:prSet/>
      <dgm:spPr/>
      <dgm:t>
        <a:bodyPr/>
        <a:lstStyle/>
        <a:p>
          <a:endParaRPr lang="en-US"/>
        </a:p>
      </dgm:t>
    </dgm:pt>
    <dgm:pt modelId="{03194B83-007C-408F-81EB-16D115565A15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/>
            <a:t>Spyware</a:t>
          </a:r>
          <a:endParaRPr lang="en-US" dirty="0"/>
        </a:p>
      </dgm:t>
    </dgm:pt>
    <dgm:pt modelId="{E5CF8C15-CB52-4114-AFAB-959E0F0A3642}" type="parTrans" cxnId="{227788C9-68B3-4945-9BD6-8D51E0EE7B15}">
      <dgm:prSet/>
      <dgm:spPr/>
      <dgm:t>
        <a:bodyPr/>
        <a:lstStyle/>
        <a:p>
          <a:endParaRPr lang="en-US"/>
        </a:p>
      </dgm:t>
    </dgm:pt>
    <dgm:pt modelId="{792FF4D0-3A72-4838-BDF0-0DEDFA58586A}" type="sibTrans" cxnId="{227788C9-68B3-4945-9BD6-8D51E0EE7B15}">
      <dgm:prSet/>
      <dgm:spPr/>
      <dgm:t>
        <a:bodyPr/>
        <a:lstStyle/>
        <a:p>
          <a:endParaRPr lang="en-US"/>
        </a:p>
      </dgm:t>
    </dgm:pt>
    <dgm:pt modelId="{0B61C943-F24A-4397-9EB1-332B5C5314C2}">
      <dgm:prSet phldrT="[Text]"/>
      <dgm:spPr/>
      <dgm:t>
        <a:bodyPr/>
        <a:lstStyle/>
        <a:p>
          <a:r>
            <a:rPr lang="en-US" dirty="0" smtClean="0"/>
            <a:t>Infiltrate user devices</a:t>
          </a:r>
          <a:endParaRPr lang="en-US" dirty="0"/>
        </a:p>
      </dgm:t>
    </dgm:pt>
    <dgm:pt modelId="{29B526E5-F154-45CE-8BD5-1A9C320C4AFB}" type="parTrans" cxnId="{F1C480D1-B7C0-49FF-9D7F-38349E9E8D3B}">
      <dgm:prSet/>
      <dgm:spPr/>
      <dgm:t>
        <a:bodyPr/>
        <a:lstStyle/>
        <a:p>
          <a:endParaRPr lang="en-US"/>
        </a:p>
      </dgm:t>
    </dgm:pt>
    <dgm:pt modelId="{445A313B-64DC-4F8A-B714-B4380D92DE53}" type="sibTrans" cxnId="{F1C480D1-B7C0-49FF-9D7F-38349E9E8D3B}">
      <dgm:prSet/>
      <dgm:spPr/>
      <dgm:t>
        <a:bodyPr/>
        <a:lstStyle/>
        <a:p>
          <a:endParaRPr lang="en-US"/>
        </a:p>
      </dgm:t>
    </dgm:pt>
    <dgm:pt modelId="{4034F987-F48E-4A96-8473-9FD6DE6E59D8}">
      <dgm:prSet phldrT="[Text]"/>
      <dgm:spPr/>
      <dgm:t>
        <a:bodyPr/>
        <a:lstStyle/>
        <a:p>
          <a:r>
            <a:rPr lang="en-US" dirty="0" smtClean="0"/>
            <a:t>Steal internet usage and information</a:t>
          </a:r>
          <a:endParaRPr lang="en-US" dirty="0"/>
        </a:p>
      </dgm:t>
    </dgm:pt>
    <dgm:pt modelId="{A38CE8FD-82C6-4EDA-BB2B-C7D5E7EA950F}" type="parTrans" cxnId="{DBFF30A9-7CA3-4706-8CBC-F26902D7447E}">
      <dgm:prSet/>
      <dgm:spPr/>
      <dgm:t>
        <a:bodyPr/>
        <a:lstStyle/>
        <a:p>
          <a:endParaRPr lang="en-US"/>
        </a:p>
      </dgm:t>
    </dgm:pt>
    <dgm:pt modelId="{204D6E86-7C73-4DA8-809E-4E2C5540F82C}" type="sibTrans" cxnId="{DBFF30A9-7CA3-4706-8CBC-F26902D7447E}">
      <dgm:prSet/>
      <dgm:spPr/>
      <dgm:t>
        <a:bodyPr/>
        <a:lstStyle/>
        <a:p>
          <a:endParaRPr lang="en-US"/>
        </a:p>
      </dgm:t>
    </dgm:pt>
    <dgm:pt modelId="{F3271442-7EA1-4A31-BE65-0D8CF554AA1C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Computer Monitoring Software</a:t>
          </a:r>
          <a:endParaRPr lang="en-US" dirty="0"/>
        </a:p>
      </dgm:t>
    </dgm:pt>
    <dgm:pt modelId="{A372DD5F-E09C-473C-BD69-EA0148D0D450}" type="parTrans" cxnId="{3E1AAF58-6420-4493-90B2-B809E57A5B22}">
      <dgm:prSet/>
      <dgm:spPr/>
      <dgm:t>
        <a:bodyPr/>
        <a:lstStyle/>
        <a:p>
          <a:endParaRPr lang="en-US"/>
        </a:p>
      </dgm:t>
    </dgm:pt>
    <dgm:pt modelId="{2B2AC3CF-E88E-4800-9611-8B70CCB60C38}" type="sibTrans" cxnId="{3E1AAF58-6420-4493-90B2-B809E57A5B22}">
      <dgm:prSet/>
      <dgm:spPr/>
      <dgm:t>
        <a:bodyPr/>
        <a:lstStyle/>
        <a:p>
          <a:endParaRPr lang="en-US"/>
        </a:p>
      </dgm:t>
    </dgm:pt>
    <dgm:pt modelId="{60029AC7-A487-4E5F-B3AD-64E284414A5F}">
      <dgm:prSet phldrT="[Text]"/>
      <dgm:spPr/>
      <dgm:t>
        <a:bodyPr/>
        <a:lstStyle/>
        <a:p>
          <a:r>
            <a:rPr lang="en-US" dirty="0" smtClean="0"/>
            <a:t>Record activities of the infected device</a:t>
          </a:r>
          <a:endParaRPr lang="en-US" dirty="0"/>
        </a:p>
      </dgm:t>
    </dgm:pt>
    <dgm:pt modelId="{E512DD55-EAF5-45A0-9EAC-E8A417DB47B7}" type="parTrans" cxnId="{3AB0A890-534C-489D-8DBA-E57F588BF091}">
      <dgm:prSet/>
      <dgm:spPr/>
      <dgm:t>
        <a:bodyPr/>
        <a:lstStyle/>
        <a:p>
          <a:endParaRPr lang="en-US"/>
        </a:p>
      </dgm:t>
    </dgm:pt>
    <dgm:pt modelId="{3AC24B08-1C5E-4B5B-A489-8637DBD3A4A8}" type="sibTrans" cxnId="{3AB0A890-534C-489D-8DBA-E57F588BF091}">
      <dgm:prSet/>
      <dgm:spPr/>
      <dgm:t>
        <a:bodyPr/>
        <a:lstStyle/>
        <a:p>
          <a:endParaRPr lang="en-US"/>
        </a:p>
      </dgm:t>
    </dgm:pt>
    <dgm:pt modelId="{34502CC2-1849-4FA4-B317-3EBE91E224A2}">
      <dgm:prSet phldrT="[Text]"/>
      <dgm:spPr/>
      <dgm:t>
        <a:bodyPr/>
        <a:lstStyle/>
        <a:p>
          <a:r>
            <a:rPr lang="en-US" dirty="0" smtClean="0"/>
            <a:t>Use to monitor user information</a:t>
          </a:r>
          <a:endParaRPr lang="en-US" dirty="0"/>
        </a:p>
      </dgm:t>
    </dgm:pt>
    <dgm:pt modelId="{5C6D57B5-5C7D-453B-9E0F-941DD9847BB9}" type="parTrans" cxnId="{CFA66B00-7B32-4DC5-A4F5-123953FACBF5}">
      <dgm:prSet/>
      <dgm:spPr/>
      <dgm:t>
        <a:bodyPr/>
        <a:lstStyle/>
        <a:p>
          <a:endParaRPr lang="en-US"/>
        </a:p>
      </dgm:t>
    </dgm:pt>
    <dgm:pt modelId="{9ECC83B6-72B5-4E47-AB2F-E646EF86FE8F}" type="sibTrans" cxnId="{CFA66B00-7B32-4DC5-A4F5-123953FACBF5}">
      <dgm:prSet/>
      <dgm:spPr/>
      <dgm:t>
        <a:bodyPr/>
        <a:lstStyle/>
        <a:p>
          <a:endParaRPr lang="en-US"/>
        </a:p>
      </dgm:t>
    </dgm:pt>
    <dgm:pt modelId="{B0A3DF2B-7F23-4835-A30C-D872AAC6600C}" type="pres">
      <dgm:prSet presAssocID="{BA3CB146-7C87-4D56-BDC2-680C1F0B12AA}" presName="Name0" presStyleCnt="0">
        <dgm:presLayoutVars>
          <dgm:dir/>
          <dgm:animLvl val="lvl"/>
          <dgm:resizeHandles val="exact"/>
        </dgm:presLayoutVars>
      </dgm:prSet>
      <dgm:spPr/>
    </dgm:pt>
    <dgm:pt modelId="{1EB815A7-DA33-4E3A-AE38-520B4FC7BE28}" type="pres">
      <dgm:prSet presAssocID="{698C5D23-4766-4A05-92AF-5C2CBB88225A}" presName="linNode" presStyleCnt="0"/>
      <dgm:spPr/>
    </dgm:pt>
    <dgm:pt modelId="{3A418BFC-B504-4DC2-AA88-DF2D311D15F8}" type="pres">
      <dgm:prSet presAssocID="{698C5D23-4766-4A05-92AF-5C2CBB88225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9789113-C6FF-40AE-9A8E-C6E0CD850CE2}" type="pres">
      <dgm:prSet presAssocID="{698C5D23-4766-4A05-92AF-5C2CBB88225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B0BD9-E08D-45A0-B611-4E9A94F2B7EF}" type="pres">
      <dgm:prSet presAssocID="{8E050942-4ADB-4F12-96CD-1246631A40BF}" presName="sp" presStyleCnt="0"/>
      <dgm:spPr/>
    </dgm:pt>
    <dgm:pt modelId="{45040ABD-CCD8-4480-A18C-C5BE157B872A}" type="pres">
      <dgm:prSet presAssocID="{03194B83-007C-408F-81EB-16D115565A15}" presName="linNode" presStyleCnt="0"/>
      <dgm:spPr/>
    </dgm:pt>
    <dgm:pt modelId="{192FA0EA-FD9F-4410-89AF-2FFC23969F5A}" type="pres">
      <dgm:prSet presAssocID="{03194B83-007C-408F-81EB-16D115565A1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32FBC3B-9340-4E93-B628-F776AC70CF46}" type="pres">
      <dgm:prSet presAssocID="{03194B83-007C-408F-81EB-16D115565A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23155-CB9E-4FB4-BE8E-DDB153E151F3}" type="pres">
      <dgm:prSet presAssocID="{792FF4D0-3A72-4838-BDF0-0DEDFA58586A}" presName="sp" presStyleCnt="0"/>
      <dgm:spPr/>
    </dgm:pt>
    <dgm:pt modelId="{70BD85DD-7CF8-45A1-A99D-98CC981B1D83}" type="pres">
      <dgm:prSet presAssocID="{F3271442-7EA1-4A31-BE65-0D8CF554AA1C}" presName="linNode" presStyleCnt="0"/>
      <dgm:spPr/>
    </dgm:pt>
    <dgm:pt modelId="{0F7A4CE9-555F-488B-9DB0-980927215DBA}" type="pres">
      <dgm:prSet presAssocID="{F3271442-7EA1-4A31-BE65-0D8CF554AA1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D4B74-FF13-4E73-A987-CE67E7CEDDAC}" type="pres">
      <dgm:prSet presAssocID="{F3271442-7EA1-4A31-BE65-0D8CF554AA1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A442AD-1CCA-4B6D-97FF-1F3A89541526}" type="presOf" srcId="{34502CC2-1849-4FA4-B317-3EBE91E224A2}" destId="{F9789113-C6FF-40AE-9A8E-C6E0CD850CE2}" srcOrd="0" destOrd="1" presId="urn:microsoft.com/office/officeart/2005/8/layout/vList5"/>
    <dgm:cxn modelId="{F1C480D1-B7C0-49FF-9D7F-38349E9E8D3B}" srcId="{03194B83-007C-408F-81EB-16D115565A15}" destId="{0B61C943-F24A-4397-9EB1-332B5C5314C2}" srcOrd="0" destOrd="0" parTransId="{29B526E5-F154-45CE-8BD5-1A9C320C4AFB}" sibTransId="{445A313B-64DC-4F8A-B714-B4380D92DE53}"/>
    <dgm:cxn modelId="{3E1AAF58-6420-4493-90B2-B809E57A5B22}" srcId="{BA3CB146-7C87-4D56-BDC2-680C1F0B12AA}" destId="{F3271442-7EA1-4A31-BE65-0D8CF554AA1C}" srcOrd="2" destOrd="0" parTransId="{A372DD5F-E09C-473C-BD69-EA0148D0D450}" sibTransId="{2B2AC3CF-E88E-4800-9611-8B70CCB60C38}"/>
    <dgm:cxn modelId="{3BD4173E-4091-4085-986E-D5697183763F}" type="presOf" srcId="{F3271442-7EA1-4A31-BE65-0D8CF554AA1C}" destId="{0F7A4CE9-555F-488B-9DB0-980927215DBA}" srcOrd="0" destOrd="0" presId="urn:microsoft.com/office/officeart/2005/8/layout/vList5"/>
    <dgm:cxn modelId="{C9C12732-D9F5-4500-84D8-70D43EFE1148}" type="presOf" srcId="{0B61C943-F24A-4397-9EB1-332B5C5314C2}" destId="{032FBC3B-9340-4E93-B628-F776AC70CF46}" srcOrd="0" destOrd="0" presId="urn:microsoft.com/office/officeart/2005/8/layout/vList5"/>
    <dgm:cxn modelId="{791CC9C2-13A9-4FF6-8832-DCA9261C36DF}" srcId="{698C5D23-4766-4A05-92AF-5C2CBB88225A}" destId="{FE9A4F1F-1E7C-4525-A0BA-5538E19AAFC4}" srcOrd="0" destOrd="0" parTransId="{4595D48E-1F31-4972-B115-9931EAC0F97C}" sibTransId="{0869C3FE-B5F1-4078-A2E6-A97AA0A643D8}"/>
    <dgm:cxn modelId="{39A9CE64-AEEA-4F6F-8559-0C5A33E080AE}" type="presOf" srcId="{698C5D23-4766-4A05-92AF-5C2CBB88225A}" destId="{3A418BFC-B504-4DC2-AA88-DF2D311D15F8}" srcOrd="0" destOrd="0" presId="urn:microsoft.com/office/officeart/2005/8/layout/vList5"/>
    <dgm:cxn modelId="{227788C9-68B3-4945-9BD6-8D51E0EE7B15}" srcId="{BA3CB146-7C87-4D56-BDC2-680C1F0B12AA}" destId="{03194B83-007C-408F-81EB-16D115565A15}" srcOrd="1" destOrd="0" parTransId="{E5CF8C15-CB52-4114-AFAB-959E0F0A3642}" sibTransId="{792FF4D0-3A72-4838-BDF0-0DEDFA58586A}"/>
    <dgm:cxn modelId="{CFA66B00-7B32-4DC5-A4F5-123953FACBF5}" srcId="{698C5D23-4766-4A05-92AF-5C2CBB88225A}" destId="{34502CC2-1849-4FA4-B317-3EBE91E224A2}" srcOrd="1" destOrd="0" parTransId="{5C6D57B5-5C7D-453B-9E0F-941DD9847BB9}" sibTransId="{9ECC83B6-72B5-4E47-AB2F-E646EF86FE8F}"/>
    <dgm:cxn modelId="{4684054D-D877-4233-881D-40127E3AB3AB}" type="presOf" srcId="{4034F987-F48E-4A96-8473-9FD6DE6E59D8}" destId="{032FBC3B-9340-4E93-B628-F776AC70CF46}" srcOrd="0" destOrd="1" presId="urn:microsoft.com/office/officeart/2005/8/layout/vList5"/>
    <dgm:cxn modelId="{08560243-884F-4EC0-B58D-E64BCBAA2D94}" type="presOf" srcId="{60029AC7-A487-4E5F-B3AD-64E284414A5F}" destId="{A04D4B74-FF13-4E73-A987-CE67E7CEDDAC}" srcOrd="0" destOrd="0" presId="urn:microsoft.com/office/officeart/2005/8/layout/vList5"/>
    <dgm:cxn modelId="{52BFEB9A-6E94-4AE6-84D5-10AC836E27D4}" type="presOf" srcId="{03194B83-007C-408F-81EB-16D115565A15}" destId="{192FA0EA-FD9F-4410-89AF-2FFC23969F5A}" srcOrd="0" destOrd="0" presId="urn:microsoft.com/office/officeart/2005/8/layout/vList5"/>
    <dgm:cxn modelId="{3AB0A890-534C-489D-8DBA-E57F588BF091}" srcId="{F3271442-7EA1-4A31-BE65-0D8CF554AA1C}" destId="{60029AC7-A487-4E5F-B3AD-64E284414A5F}" srcOrd="0" destOrd="0" parTransId="{E512DD55-EAF5-45A0-9EAC-E8A417DB47B7}" sibTransId="{3AC24B08-1C5E-4B5B-A489-8637DBD3A4A8}"/>
    <dgm:cxn modelId="{F41AB08C-0C47-4977-9BEB-7F84C2C0CEDE}" type="presOf" srcId="{FE9A4F1F-1E7C-4525-A0BA-5538E19AAFC4}" destId="{F9789113-C6FF-40AE-9A8E-C6E0CD850CE2}" srcOrd="0" destOrd="0" presId="urn:microsoft.com/office/officeart/2005/8/layout/vList5"/>
    <dgm:cxn modelId="{06D8A9EB-FCD9-4E3A-BF0C-50989D96A74F}" type="presOf" srcId="{BA3CB146-7C87-4D56-BDC2-680C1F0B12AA}" destId="{B0A3DF2B-7F23-4835-A30C-D872AAC6600C}" srcOrd="0" destOrd="0" presId="urn:microsoft.com/office/officeart/2005/8/layout/vList5"/>
    <dgm:cxn modelId="{DBFF30A9-7CA3-4706-8CBC-F26902D7447E}" srcId="{03194B83-007C-408F-81EB-16D115565A15}" destId="{4034F987-F48E-4A96-8473-9FD6DE6E59D8}" srcOrd="1" destOrd="0" parTransId="{A38CE8FD-82C6-4EDA-BB2B-C7D5E7EA950F}" sibTransId="{204D6E86-7C73-4DA8-809E-4E2C5540F82C}"/>
    <dgm:cxn modelId="{159DB791-74FF-4C1F-8D2E-3F0E10E18AF2}" srcId="{BA3CB146-7C87-4D56-BDC2-680C1F0B12AA}" destId="{698C5D23-4766-4A05-92AF-5C2CBB88225A}" srcOrd="0" destOrd="0" parTransId="{C74A1941-595F-4209-841D-74F5278FDB26}" sibTransId="{8E050942-4ADB-4F12-96CD-1246631A40BF}"/>
    <dgm:cxn modelId="{8571B670-E6DB-49F7-AA84-A41D655F167A}" type="presParOf" srcId="{B0A3DF2B-7F23-4835-A30C-D872AAC6600C}" destId="{1EB815A7-DA33-4E3A-AE38-520B4FC7BE28}" srcOrd="0" destOrd="0" presId="urn:microsoft.com/office/officeart/2005/8/layout/vList5"/>
    <dgm:cxn modelId="{67921F06-3D4C-4F27-AFA7-60AA111375EE}" type="presParOf" srcId="{1EB815A7-DA33-4E3A-AE38-520B4FC7BE28}" destId="{3A418BFC-B504-4DC2-AA88-DF2D311D15F8}" srcOrd="0" destOrd="0" presId="urn:microsoft.com/office/officeart/2005/8/layout/vList5"/>
    <dgm:cxn modelId="{EB0BA73A-77D6-4C0E-96FF-116AEB1D936C}" type="presParOf" srcId="{1EB815A7-DA33-4E3A-AE38-520B4FC7BE28}" destId="{F9789113-C6FF-40AE-9A8E-C6E0CD850CE2}" srcOrd="1" destOrd="0" presId="urn:microsoft.com/office/officeart/2005/8/layout/vList5"/>
    <dgm:cxn modelId="{54963E7F-BE1A-487D-A77F-14346510D826}" type="presParOf" srcId="{B0A3DF2B-7F23-4835-A30C-D872AAC6600C}" destId="{8C5B0BD9-E08D-45A0-B611-4E9A94F2B7EF}" srcOrd="1" destOrd="0" presId="urn:microsoft.com/office/officeart/2005/8/layout/vList5"/>
    <dgm:cxn modelId="{59B28696-3CA1-42E3-9972-5173F5DD805C}" type="presParOf" srcId="{B0A3DF2B-7F23-4835-A30C-D872AAC6600C}" destId="{45040ABD-CCD8-4480-A18C-C5BE157B872A}" srcOrd="2" destOrd="0" presId="urn:microsoft.com/office/officeart/2005/8/layout/vList5"/>
    <dgm:cxn modelId="{B14B785C-3A54-4F26-8A23-11506B630D92}" type="presParOf" srcId="{45040ABD-CCD8-4480-A18C-C5BE157B872A}" destId="{192FA0EA-FD9F-4410-89AF-2FFC23969F5A}" srcOrd="0" destOrd="0" presId="urn:microsoft.com/office/officeart/2005/8/layout/vList5"/>
    <dgm:cxn modelId="{1002311C-FF42-47C0-8E09-AB14EB05EAA0}" type="presParOf" srcId="{45040ABD-CCD8-4480-A18C-C5BE157B872A}" destId="{032FBC3B-9340-4E93-B628-F776AC70CF46}" srcOrd="1" destOrd="0" presId="urn:microsoft.com/office/officeart/2005/8/layout/vList5"/>
    <dgm:cxn modelId="{12BDC0E5-E564-4723-9B20-7BEA2E9C1660}" type="presParOf" srcId="{B0A3DF2B-7F23-4835-A30C-D872AAC6600C}" destId="{2AC23155-CB9E-4FB4-BE8E-DDB153E151F3}" srcOrd="3" destOrd="0" presId="urn:microsoft.com/office/officeart/2005/8/layout/vList5"/>
    <dgm:cxn modelId="{57ED3490-03FC-4517-8129-42746AED8C2F}" type="presParOf" srcId="{B0A3DF2B-7F23-4835-A30C-D872AAC6600C}" destId="{70BD85DD-7CF8-45A1-A99D-98CC981B1D83}" srcOrd="4" destOrd="0" presId="urn:microsoft.com/office/officeart/2005/8/layout/vList5"/>
    <dgm:cxn modelId="{5C3FFB02-E557-405D-99C7-886747805D79}" type="presParOf" srcId="{70BD85DD-7CF8-45A1-A99D-98CC981B1D83}" destId="{0F7A4CE9-555F-488B-9DB0-980927215DBA}" srcOrd="0" destOrd="0" presId="urn:microsoft.com/office/officeart/2005/8/layout/vList5"/>
    <dgm:cxn modelId="{7C3A07B9-67C0-4B11-A149-F9BB35DF53CF}" type="presParOf" srcId="{70BD85DD-7CF8-45A1-A99D-98CC981B1D83}" destId="{A04D4B74-FF13-4E73-A987-CE67E7CEDD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CCFFD8-77F7-4874-99FC-8ABE27F966ED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F57C00-9C87-4E82-A4A5-4E1EC78A5CC2}">
      <dgm:prSet phldrT="[Text]"/>
      <dgm:spPr/>
      <dgm:t>
        <a:bodyPr/>
        <a:lstStyle/>
        <a:p>
          <a:r>
            <a:rPr lang="en-US" dirty="0" smtClean="0"/>
            <a:t>Hackers</a:t>
          </a:r>
          <a:endParaRPr lang="en-US" dirty="0"/>
        </a:p>
      </dgm:t>
    </dgm:pt>
    <dgm:pt modelId="{7CB18188-63CF-46E6-A9B4-306F0D4B7430}" type="parTrans" cxnId="{1D0DEA7C-501B-41FD-8287-11988D1DD302}">
      <dgm:prSet/>
      <dgm:spPr/>
      <dgm:t>
        <a:bodyPr/>
        <a:lstStyle/>
        <a:p>
          <a:endParaRPr lang="en-US"/>
        </a:p>
      </dgm:t>
    </dgm:pt>
    <dgm:pt modelId="{004E82E7-6271-41ED-BE88-91874EDB1C42}" type="sibTrans" cxnId="{1D0DEA7C-501B-41FD-8287-11988D1DD302}">
      <dgm:prSet/>
      <dgm:spPr/>
      <dgm:t>
        <a:bodyPr/>
        <a:lstStyle/>
        <a:p>
          <a:endParaRPr lang="en-US"/>
        </a:p>
      </dgm:t>
    </dgm:pt>
    <dgm:pt modelId="{0B2EF93D-518F-488B-BD54-B4FCF46CA19A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Gain </a:t>
          </a:r>
          <a:r>
            <a:rPr lang="en-US" dirty="0" err="1" smtClean="0"/>
            <a:t>unautharized</a:t>
          </a:r>
          <a:r>
            <a:rPr lang="en-US" dirty="0" smtClean="0"/>
            <a:t> access</a:t>
          </a:r>
          <a:endParaRPr lang="en-US" dirty="0"/>
        </a:p>
      </dgm:t>
    </dgm:pt>
    <dgm:pt modelId="{1FD90CDF-A331-44B6-A514-D095BF2868F8}" type="parTrans" cxnId="{68A9AD92-3F01-4532-8420-D0CD25734925}">
      <dgm:prSet/>
      <dgm:spPr/>
      <dgm:t>
        <a:bodyPr/>
        <a:lstStyle/>
        <a:p>
          <a:endParaRPr lang="en-US"/>
        </a:p>
      </dgm:t>
    </dgm:pt>
    <dgm:pt modelId="{A0E45A60-1C0F-4FC1-A00C-7E77012EEABF}" type="sibTrans" cxnId="{68A9AD92-3F01-4532-8420-D0CD25734925}">
      <dgm:prSet/>
      <dgm:spPr/>
      <dgm:t>
        <a:bodyPr/>
        <a:lstStyle/>
        <a:p>
          <a:endParaRPr lang="en-US"/>
        </a:p>
      </dgm:t>
    </dgm:pt>
    <dgm:pt modelId="{A1087828-DA4E-46EA-B3E4-0AC4B29B1771}">
      <dgm:prSet phldrT="[Text]"/>
      <dgm:spPr/>
      <dgm:t>
        <a:bodyPr/>
        <a:lstStyle/>
        <a:p>
          <a:r>
            <a:rPr lang="en-US" dirty="0" smtClean="0"/>
            <a:t>Cybercrime</a:t>
          </a:r>
          <a:endParaRPr lang="en-US" dirty="0"/>
        </a:p>
      </dgm:t>
    </dgm:pt>
    <dgm:pt modelId="{77AF8E4F-D1CD-423F-9AAA-FB44B4DEAC16}" type="parTrans" cxnId="{DED1B5F8-6736-408C-93A5-C93A4AE5265F}">
      <dgm:prSet/>
      <dgm:spPr/>
      <dgm:t>
        <a:bodyPr/>
        <a:lstStyle/>
        <a:p>
          <a:endParaRPr lang="en-US"/>
        </a:p>
      </dgm:t>
    </dgm:pt>
    <dgm:pt modelId="{CBE2E9C6-6BBD-43AA-82B0-7F0F3A376FDB}" type="sibTrans" cxnId="{DED1B5F8-6736-408C-93A5-C93A4AE5265F}">
      <dgm:prSet/>
      <dgm:spPr/>
      <dgm:t>
        <a:bodyPr/>
        <a:lstStyle/>
        <a:p>
          <a:endParaRPr lang="en-US"/>
        </a:p>
      </dgm:t>
    </dgm:pt>
    <dgm:pt modelId="{A079E71F-4F97-4DAC-9288-366F0A9EB6EE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Crime that involves computer and network</a:t>
          </a:r>
          <a:endParaRPr lang="en-US" dirty="0"/>
        </a:p>
      </dgm:t>
    </dgm:pt>
    <dgm:pt modelId="{B7F102F3-A4BE-4432-B8CB-71705BDE92B4}" type="parTrans" cxnId="{9A848AD6-2AD6-4A63-8057-C4E13221AD00}">
      <dgm:prSet/>
      <dgm:spPr/>
      <dgm:t>
        <a:bodyPr/>
        <a:lstStyle/>
        <a:p>
          <a:endParaRPr lang="en-US"/>
        </a:p>
      </dgm:t>
    </dgm:pt>
    <dgm:pt modelId="{9625C46F-56A2-4C6F-8C1E-1910326B70F0}" type="sibTrans" cxnId="{9A848AD6-2AD6-4A63-8057-C4E13221AD00}">
      <dgm:prSet/>
      <dgm:spPr/>
      <dgm:t>
        <a:bodyPr/>
        <a:lstStyle/>
        <a:p>
          <a:endParaRPr lang="en-US"/>
        </a:p>
      </dgm:t>
    </dgm:pt>
    <dgm:pt modelId="{915D4BFA-0ECD-48D8-B1FE-80FC2748703D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Not all are illegal</a:t>
          </a:r>
          <a:endParaRPr lang="en-US" dirty="0"/>
        </a:p>
      </dgm:t>
    </dgm:pt>
    <dgm:pt modelId="{3994D6DE-3490-4FE3-AAFD-0AA88746B95D}" type="parTrans" cxnId="{E93F4996-89A4-48B3-80C8-9373CE6E26E7}">
      <dgm:prSet/>
      <dgm:spPr/>
      <dgm:t>
        <a:bodyPr/>
        <a:lstStyle/>
        <a:p>
          <a:endParaRPr lang="en-US"/>
        </a:p>
      </dgm:t>
    </dgm:pt>
    <dgm:pt modelId="{5FFC3722-A3AA-40B1-B44B-89EFFBA6235F}" type="sibTrans" cxnId="{E93F4996-89A4-48B3-80C8-9373CE6E26E7}">
      <dgm:prSet/>
      <dgm:spPr/>
      <dgm:t>
        <a:bodyPr/>
        <a:lstStyle/>
        <a:p>
          <a:endParaRPr lang="en-US"/>
        </a:p>
      </dgm:t>
    </dgm:pt>
    <dgm:pt modelId="{16BCCDD6-1791-4577-B058-506FA0C8EC04}" type="pres">
      <dgm:prSet presAssocID="{EECCFFD8-77F7-4874-99FC-8ABE27F966ED}" presName="Name0" presStyleCnt="0">
        <dgm:presLayoutVars>
          <dgm:dir/>
          <dgm:animLvl val="lvl"/>
          <dgm:resizeHandles val="exact"/>
        </dgm:presLayoutVars>
      </dgm:prSet>
      <dgm:spPr/>
    </dgm:pt>
    <dgm:pt modelId="{C6BD4392-38B1-464F-AEDD-83BF6DE8D0A8}" type="pres">
      <dgm:prSet presAssocID="{2EF57C00-9C87-4E82-A4A5-4E1EC78A5CC2}" presName="linNode" presStyleCnt="0"/>
      <dgm:spPr/>
    </dgm:pt>
    <dgm:pt modelId="{010787AB-02C2-47E1-A2F0-368EE8C072CF}" type="pres">
      <dgm:prSet presAssocID="{2EF57C00-9C87-4E82-A4A5-4E1EC78A5CC2}" presName="parTx" presStyleLbl="revTx" presStyleIdx="0" presStyleCnt="2">
        <dgm:presLayoutVars>
          <dgm:chMax val="1"/>
          <dgm:bulletEnabled val="1"/>
        </dgm:presLayoutVars>
      </dgm:prSet>
      <dgm:spPr/>
    </dgm:pt>
    <dgm:pt modelId="{9DAF4B71-FDEF-43CD-BA40-F9FF2BD48A0B}" type="pres">
      <dgm:prSet presAssocID="{2EF57C00-9C87-4E82-A4A5-4E1EC78A5CC2}" presName="bracket" presStyleLbl="parChTrans1D1" presStyleIdx="0" presStyleCnt="2"/>
      <dgm:spPr>
        <a:ln>
          <a:solidFill>
            <a:schemeClr val="accent6">
              <a:lumMod val="20000"/>
              <a:lumOff val="80000"/>
            </a:schemeClr>
          </a:solidFill>
        </a:ln>
      </dgm:spPr>
    </dgm:pt>
    <dgm:pt modelId="{7A2DD1AB-BC7E-4743-B68C-8E000004440B}" type="pres">
      <dgm:prSet presAssocID="{2EF57C00-9C87-4E82-A4A5-4E1EC78A5CC2}" presName="spH" presStyleCnt="0"/>
      <dgm:spPr/>
    </dgm:pt>
    <dgm:pt modelId="{4FB45B9F-D26E-4743-81A6-DD291EB27D91}" type="pres">
      <dgm:prSet presAssocID="{2EF57C00-9C87-4E82-A4A5-4E1EC78A5CC2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87A51-1F0B-4952-82EB-86FF6D9DD460}" type="pres">
      <dgm:prSet presAssocID="{004E82E7-6271-41ED-BE88-91874EDB1C42}" presName="spV" presStyleCnt="0"/>
      <dgm:spPr/>
    </dgm:pt>
    <dgm:pt modelId="{0F955867-CC6D-4BDA-B8CF-A54C91B842F9}" type="pres">
      <dgm:prSet presAssocID="{A1087828-DA4E-46EA-B3E4-0AC4B29B1771}" presName="linNode" presStyleCnt="0"/>
      <dgm:spPr/>
    </dgm:pt>
    <dgm:pt modelId="{4B2DFC4F-3975-4387-BFBD-9E18FF5145A4}" type="pres">
      <dgm:prSet presAssocID="{A1087828-DA4E-46EA-B3E4-0AC4B29B1771}" presName="parTx" presStyleLbl="revTx" presStyleIdx="1" presStyleCnt="2">
        <dgm:presLayoutVars>
          <dgm:chMax val="1"/>
          <dgm:bulletEnabled val="1"/>
        </dgm:presLayoutVars>
      </dgm:prSet>
      <dgm:spPr/>
    </dgm:pt>
    <dgm:pt modelId="{57930FAE-D3BF-47E1-A1C9-E2E84A29ECAD}" type="pres">
      <dgm:prSet presAssocID="{A1087828-DA4E-46EA-B3E4-0AC4B29B1771}" presName="bracket" presStyleLbl="parChTrans1D1" presStyleIdx="1" presStyleCnt="2"/>
      <dgm:spPr>
        <a:ln>
          <a:solidFill>
            <a:schemeClr val="accent6">
              <a:lumMod val="20000"/>
              <a:lumOff val="80000"/>
            </a:schemeClr>
          </a:solidFill>
        </a:ln>
      </dgm:spPr>
    </dgm:pt>
    <dgm:pt modelId="{899E8DED-75C2-439B-B064-63EAAEB08537}" type="pres">
      <dgm:prSet presAssocID="{A1087828-DA4E-46EA-B3E4-0AC4B29B1771}" presName="spH" presStyleCnt="0"/>
      <dgm:spPr/>
    </dgm:pt>
    <dgm:pt modelId="{32954480-D1E2-4ACA-8C34-9AC4B59F5115}" type="pres">
      <dgm:prSet presAssocID="{A1087828-DA4E-46EA-B3E4-0AC4B29B1771}" presName="desTx" presStyleLbl="node1" presStyleIdx="1" presStyleCnt="2">
        <dgm:presLayoutVars>
          <dgm:bulletEnabled val="1"/>
        </dgm:presLayoutVars>
      </dgm:prSet>
      <dgm:spPr/>
    </dgm:pt>
  </dgm:ptLst>
  <dgm:cxnLst>
    <dgm:cxn modelId="{C640807D-CD9E-424E-A32D-DE73E64EA6D3}" type="presOf" srcId="{EECCFFD8-77F7-4874-99FC-8ABE27F966ED}" destId="{16BCCDD6-1791-4577-B058-506FA0C8EC04}" srcOrd="0" destOrd="0" presId="urn:diagrams.loki3.com/BracketList"/>
    <dgm:cxn modelId="{2299DBA1-210B-4910-86F9-FEBD16B17F33}" type="presOf" srcId="{A079E71F-4F97-4DAC-9288-366F0A9EB6EE}" destId="{32954480-D1E2-4ACA-8C34-9AC4B59F5115}" srcOrd="0" destOrd="0" presId="urn:diagrams.loki3.com/BracketList"/>
    <dgm:cxn modelId="{9A848AD6-2AD6-4A63-8057-C4E13221AD00}" srcId="{A1087828-DA4E-46EA-B3E4-0AC4B29B1771}" destId="{A079E71F-4F97-4DAC-9288-366F0A9EB6EE}" srcOrd="0" destOrd="0" parTransId="{B7F102F3-A4BE-4432-B8CB-71705BDE92B4}" sibTransId="{9625C46F-56A2-4C6F-8C1E-1910326B70F0}"/>
    <dgm:cxn modelId="{A4B38428-3B02-4B79-A1D3-A7D7FBA745CC}" type="presOf" srcId="{915D4BFA-0ECD-48D8-B1FE-80FC2748703D}" destId="{4FB45B9F-D26E-4743-81A6-DD291EB27D91}" srcOrd="0" destOrd="1" presId="urn:diagrams.loki3.com/BracketList"/>
    <dgm:cxn modelId="{68A9AD92-3F01-4532-8420-D0CD25734925}" srcId="{2EF57C00-9C87-4E82-A4A5-4E1EC78A5CC2}" destId="{0B2EF93D-518F-488B-BD54-B4FCF46CA19A}" srcOrd="0" destOrd="0" parTransId="{1FD90CDF-A331-44B6-A514-D095BF2868F8}" sibTransId="{A0E45A60-1C0F-4FC1-A00C-7E77012EEABF}"/>
    <dgm:cxn modelId="{1D0DEA7C-501B-41FD-8287-11988D1DD302}" srcId="{EECCFFD8-77F7-4874-99FC-8ABE27F966ED}" destId="{2EF57C00-9C87-4E82-A4A5-4E1EC78A5CC2}" srcOrd="0" destOrd="0" parTransId="{7CB18188-63CF-46E6-A9B4-306F0D4B7430}" sibTransId="{004E82E7-6271-41ED-BE88-91874EDB1C42}"/>
    <dgm:cxn modelId="{3625F40E-7564-47F4-9569-666323188951}" type="presOf" srcId="{0B2EF93D-518F-488B-BD54-B4FCF46CA19A}" destId="{4FB45B9F-D26E-4743-81A6-DD291EB27D91}" srcOrd="0" destOrd="0" presId="urn:diagrams.loki3.com/BracketList"/>
    <dgm:cxn modelId="{05BE3D7F-638C-458A-8F39-B8E527EFD072}" type="presOf" srcId="{A1087828-DA4E-46EA-B3E4-0AC4B29B1771}" destId="{4B2DFC4F-3975-4387-BFBD-9E18FF5145A4}" srcOrd="0" destOrd="0" presId="urn:diagrams.loki3.com/BracketList"/>
    <dgm:cxn modelId="{7165D139-5B46-468E-8763-8BDCDFC1180B}" type="presOf" srcId="{2EF57C00-9C87-4E82-A4A5-4E1EC78A5CC2}" destId="{010787AB-02C2-47E1-A2F0-368EE8C072CF}" srcOrd="0" destOrd="0" presId="urn:diagrams.loki3.com/BracketList"/>
    <dgm:cxn modelId="{DED1B5F8-6736-408C-93A5-C93A4AE5265F}" srcId="{EECCFFD8-77F7-4874-99FC-8ABE27F966ED}" destId="{A1087828-DA4E-46EA-B3E4-0AC4B29B1771}" srcOrd="1" destOrd="0" parTransId="{77AF8E4F-D1CD-423F-9AAA-FB44B4DEAC16}" sibTransId="{CBE2E9C6-6BBD-43AA-82B0-7F0F3A376FDB}"/>
    <dgm:cxn modelId="{E93F4996-89A4-48B3-80C8-9373CE6E26E7}" srcId="{2EF57C00-9C87-4E82-A4A5-4E1EC78A5CC2}" destId="{915D4BFA-0ECD-48D8-B1FE-80FC2748703D}" srcOrd="1" destOrd="0" parTransId="{3994D6DE-3490-4FE3-AAFD-0AA88746B95D}" sibTransId="{5FFC3722-A3AA-40B1-B44B-89EFFBA6235F}"/>
    <dgm:cxn modelId="{BFC375DF-4393-4675-A7BF-9237820F1556}" type="presParOf" srcId="{16BCCDD6-1791-4577-B058-506FA0C8EC04}" destId="{C6BD4392-38B1-464F-AEDD-83BF6DE8D0A8}" srcOrd="0" destOrd="0" presId="urn:diagrams.loki3.com/BracketList"/>
    <dgm:cxn modelId="{DD8A8EB5-27CF-4EAE-BE2B-8B0517056313}" type="presParOf" srcId="{C6BD4392-38B1-464F-AEDD-83BF6DE8D0A8}" destId="{010787AB-02C2-47E1-A2F0-368EE8C072CF}" srcOrd="0" destOrd="0" presId="urn:diagrams.loki3.com/BracketList"/>
    <dgm:cxn modelId="{1044C009-754F-473B-9A9E-3394E3220482}" type="presParOf" srcId="{C6BD4392-38B1-464F-AEDD-83BF6DE8D0A8}" destId="{9DAF4B71-FDEF-43CD-BA40-F9FF2BD48A0B}" srcOrd="1" destOrd="0" presId="urn:diagrams.loki3.com/BracketList"/>
    <dgm:cxn modelId="{3AC0C894-6573-4800-AEF2-967D7626F6EA}" type="presParOf" srcId="{C6BD4392-38B1-464F-AEDD-83BF6DE8D0A8}" destId="{7A2DD1AB-BC7E-4743-B68C-8E000004440B}" srcOrd="2" destOrd="0" presId="urn:diagrams.loki3.com/BracketList"/>
    <dgm:cxn modelId="{07087C51-911A-40F1-BF79-A2EDE0612E8B}" type="presParOf" srcId="{C6BD4392-38B1-464F-AEDD-83BF6DE8D0A8}" destId="{4FB45B9F-D26E-4743-81A6-DD291EB27D91}" srcOrd="3" destOrd="0" presId="urn:diagrams.loki3.com/BracketList"/>
    <dgm:cxn modelId="{31540DB6-60E4-4E9D-A8CD-1A76C1F3B366}" type="presParOf" srcId="{16BCCDD6-1791-4577-B058-506FA0C8EC04}" destId="{8C287A51-1F0B-4952-82EB-86FF6D9DD460}" srcOrd="1" destOrd="0" presId="urn:diagrams.loki3.com/BracketList"/>
    <dgm:cxn modelId="{541578EB-D3FF-46FD-B0F1-CAFECF06239A}" type="presParOf" srcId="{16BCCDD6-1791-4577-B058-506FA0C8EC04}" destId="{0F955867-CC6D-4BDA-B8CF-A54C91B842F9}" srcOrd="2" destOrd="0" presId="urn:diagrams.loki3.com/BracketList"/>
    <dgm:cxn modelId="{B4B5D69D-DFFD-463C-B3D5-8C4268628564}" type="presParOf" srcId="{0F955867-CC6D-4BDA-B8CF-A54C91B842F9}" destId="{4B2DFC4F-3975-4387-BFBD-9E18FF5145A4}" srcOrd="0" destOrd="0" presId="urn:diagrams.loki3.com/BracketList"/>
    <dgm:cxn modelId="{628B5CD9-0B78-4722-9DE6-2857C77AB035}" type="presParOf" srcId="{0F955867-CC6D-4BDA-B8CF-A54C91B842F9}" destId="{57930FAE-D3BF-47E1-A1C9-E2E84A29ECAD}" srcOrd="1" destOrd="0" presId="urn:diagrams.loki3.com/BracketList"/>
    <dgm:cxn modelId="{A6F6E743-AAF0-44B8-9F6E-1556B1358AD2}" type="presParOf" srcId="{0F955867-CC6D-4BDA-B8CF-A54C91B842F9}" destId="{899E8DED-75C2-439B-B064-63EAAEB08537}" srcOrd="2" destOrd="0" presId="urn:diagrams.loki3.com/BracketList"/>
    <dgm:cxn modelId="{0606B477-20C0-474F-B155-4E57797011AF}" type="presParOf" srcId="{0F955867-CC6D-4BDA-B8CF-A54C91B842F9}" destId="{32954480-D1E2-4ACA-8C34-9AC4B59F511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90151D-CECB-4F40-98D8-C776481EFB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678AA-D0C0-4B53-B073-5F409E09BEC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White hat hacker</a:t>
          </a:r>
          <a:endParaRPr lang="en-US" dirty="0"/>
        </a:p>
      </dgm:t>
    </dgm:pt>
    <dgm:pt modelId="{7DD7F982-7741-49CD-8679-9E2A9E1579B9}" type="parTrans" cxnId="{504BF0DF-8759-4503-A5FC-F6C4D60E6FA7}">
      <dgm:prSet/>
      <dgm:spPr/>
      <dgm:t>
        <a:bodyPr/>
        <a:lstStyle/>
        <a:p>
          <a:endParaRPr lang="en-US"/>
        </a:p>
      </dgm:t>
    </dgm:pt>
    <dgm:pt modelId="{1052AF3C-56B4-44EF-AB0B-1067FE65CE36}" type="sibTrans" cxnId="{504BF0DF-8759-4503-A5FC-F6C4D60E6FA7}">
      <dgm:prSet/>
      <dgm:spPr/>
      <dgm:t>
        <a:bodyPr/>
        <a:lstStyle/>
        <a:p>
          <a:endParaRPr lang="en-US"/>
        </a:p>
      </dgm:t>
    </dgm:pt>
    <dgm:pt modelId="{4F4B9775-7AFE-4AF8-A0A6-621018C1C1AB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Ethical computer security expert or programmer who find cybersecurity vulnerabilities in order to fix them</a:t>
          </a:r>
          <a:endParaRPr lang="en-US" dirty="0"/>
        </a:p>
      </dgm:t>
    </dgm:pt>
    <dgm:pt modelId="{FCF9AB6A-9A90-45B5-ABF2-B5A1CCB2196F}" type="parTrans" cxnId="{7FCD241A-B76B-4026-8E5B-BC213F09CD91}">
      <dgm:prSet/>
      <dgm:spPr/>
      <dgm:t>
        <a:bodyPr/>
        <a:lstStyle/>
        <a:p>
          <a:endParaRPr lang="en-US"/>
        </a:p>
      </dgm:t>
    </dgm:pt>
    <dgm:pt modelId="{4D6F78F8-D64A-4EC3-98E0-22853D1CC5EA}" type="sibTrans" cxnId="{7FCD241A-B76B-4026-8E5B-BC213F09CD91}">
      <dgm:prSet/>
      <dgm:spPr/>
      <dgm:t>
        <a:bodyPr/>
        <a:lstStyle/>
        <a:p>
          <a:endParaRPr lang="en-US"/>
        </a:p>
      </dgm:t>
    </dgm:pt>
    <dgm:pt modelId="{1F9F933D-4AEA-4CA8-A7A8-85C08CDADC3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Black hat hacker</a:t>
          </a:r>
          <a:endParaRPr lang="en-US" dirty="0"/>
        </a:p>
      </dgm:t>
    </dgm:pt>
    <dgm:pt modelId="{DA12B8B4-78BB-4E13-A363-2335BDDEC6EA}" type="parTrans" cxnId="{C0EF0D76-AA1B-4E9E-8075-44236AD81740}">
      <dgm:prSet/>
      <dgm:spPr/>
      <dgm:t>
        <a:bodyPr/>
        <a:lstStyle/>
        <a:p>
          <a:endParaRPr lang="en-US"/>
        </a:p>
      </dgm:t>
    </dgm:pt>
    <dgm:pt modelId="{8A6A1892-F585-43BB-89F7-D0CBC61E5BED}" type="sibTrans" cxnId="{C0EF0D76-AA1B-4E9E-8075-44236AD81740}">
      <dgm:prSet/>
      <dgm:spPr/>
      <dgm:t>
        <a:bodyPr/>
        <a:lstStyle/>
        <a:p>
          <a:endParaRPr lang="en-US"/>
        </a:p>
      </dgm:t>
    </dgm:pt>
    <dgm:pt modelId="{DC791DD4-F7B2-4F50-A3A7-AFCCE035FE0D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Violates computer security for personal gains</a:t>
          </a:r>
          <a:endParaRPr lang="en-US" dirty="0"/>
        </a:p>
      </dgm:t>
    </dgm:pt>
    <dgm:pt modelId="{32E5A8B0-6B8A-4611-B24E-C5F8819B9654}" type="parTrans" cxnId="{20A7E5FA-B20D-4883-8B59-4B96E830A498}">
      <dgm:prSet/>
      <dgm:spPr/>
      <dgm:t>
        <a:bodyPr/>
        <a:lstStyle/>
        <a:p>
          <a:endParaRPr lang="en-US"/>
        </a:p>
      </dgm:t>
    </dgm:pt>
    <dgm:pt modelId="{3A508DB3-73EA-4BE6-AF32-EF54CDB2D783}" type="sibTrans" cxnId="{20A7E5FA-B20D-4883-8B59-4B96E830A498}">
      <dgm:prSet/>
      <dgm:spPr/>
      <dgm:t>
        <a:bodyPr/>
        <a:lstStyle/>
        <a:p>
          <a:endParaRPr lang="en-US"/>
        </a:p>
      </dgm:t>
    </dgm:pt>
    <dgm:pt modelId="{6846B707-6133-472D-ABBD-DCD2CF90CD22}" type="pres">
      <dgm:prSet presAssocID="{D890151D-CECB-4F40-98D8-C776481EFB1C}" presName="Name0" presStyleCnt="0">
        <dgm:presLayoutVars>
          <dgm:dir/>
          <dgm:animLvl val="lvl"/>
          <dgm:resizeHandles val="exact"/>
        </dgm:presLayoutVars>
      </dgm:prSet>
      <dgm:spPr/>
    </dgm:pt>
    <dgm:pt modelId="{394E8E5C-4878-49C7-8632-47080D3BD0CC}" type="pres">
      <dgm:prSet presAssocID="{5E2678AA-D0C0-4B53-B073-5F409E09BECD}" presName="composite" presStyleCnt="0"/>
      <dgm:spPr/>
    </dgm:pt>
    <dgm:pt modelId="{F5792570-9593-4ED8-98EF-4A8AEB8AA8D1}" type="pres">
      <dgm:prSet presAssocID="{5E2678AA-D0C0-4B53-B073-5F409E09BECD}" presName="parTx" presStyleLbl="alignNode1" presStyleIdx="0" presStyleCnt="2" custScaleX="79287" custScaleY="53450" custLinFactNeighborX="-207" custLinFactNeighborY="-60116">
        <dgm:presLayoutVars>
          <dgm:chMax val="0"/>
          <dgm:chPref val="0"/>
          <dgm:bulletEnabled val="1"/>
        </dgm:presLayoutVars>
      </dgm:prSet>
      <dgm:spPr/>
    </dgm:pt>
    <dgm:pt modelId="{D1627337-0AF0-492D-B12F-7750543A20C3}" type="pres">
      <dgm:prSet presAssocID="{5E2678AA-D0C0-4B53-B073-5F409E09BECD}" presName="desTx" presStyleLbl="alignAccFollowNode1" presStyleIdx="0" presStyleCnt="2" custScaleX="77434" custScaleY="100000" custLinFactNeighborX="207" custLinFactNeighborY="-475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D2610-4A4F-4657-95BA-6C95521603DD}" type="pres">
      <dgm:prSet presAssocID="{1052AF3C-56B4-44EF-AB0B-1067FE65CE36}" presName="space" presStyleCnt="0"/>
      <dgm:spPr/>
    </dgm:pt>
    <dgm:pt modelId="{4D1A956C-B2A9-4C3B-BD36-E00DBD8EB881}" type="pres">
      <dgm:prSet presAssocID="{1F9F933D-4AEA-4CA8-A7A8-85C08CDADC30}" presName="composite" presStyleCnt="0"/>
      <dgm:spPr/>
    </dgm:pt>
    <dgm:pt modelId="{BD24DC6E-EAD1-4933-A165-3EC60F286210}" type="pres">
      <dgm:prSet presAssocID="{1F9F933D-4AEA-4CA8-A7A8-85C08CDADC30}" presName="parTx" presStyleLbl="alignNode1" presStyleIdx="1" presStyleCnt="2" custScaleX="75585" custScaleY="48789" custLinFactNeighborX="-6209" custLinFactNeighborY="-32336">
        <dgm:presLayoutVars>
          <dgm:chMax val="0"/>
          <dgm:chPref val="0"/>
          <dgm:bulletEnabled val="1"/>
        </dgm:presLayoutVars>
      </dgm:prSet>
      <dgm:spPr/>
    </dgm:pt>
    <dgm:pt modelId="{30AF53DC-977F-4A8D-AC33-3682BC9BCA64}" type="pres">
      <dgm:prSet presAssocID="{1F9F933D-4AEA-4CA8-A7A8-85C08CDADC30}" presName="desTx" presStyleLbl="alignAccFollowNode1" presStyleIdx="1" presStyleCnt="2" custScaleX="76214" custScaleY="100000" custLinFactNeighborX="-5828" custLinFactNeighborY="-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EF0D76-AA1B-4E9E-8075-44236AD81740}" srcId="{D890151D-CECB-4F40-98D8-C776481EFB1C}" destId="{1F9F933D-4AEA-4CA8-A7A8-85C08CDADC30}" srcOrd="1" destOrd="0" parTransId="{DA12B8B4-78BB-4E13-A363-2335BDDEC6EA}" sibTransId="{8A6A1892-F585-43BB-89F7-D0CBC61E5BED}"/>
    <dgm:cxn modelId="{7FCD241A-B76B-4026-8E5B-BC213F09CD91}" srcId="{5E2678AA-D0C0-4B53-B073-5F409E09BECD}" destId="{4F4B9775-7AFE-4AF8-A0A6-621018C1C1AB}" srcOrd="0" destOrd="0" parTransId="{FCF9AB6A-9A90-45B5-ABF2-B5A1CCB2196F}" sibTransId="{4D6F78F8-D64A-4EC3-98E0-22853D1CC5EA}"/>
    <dgm:cxn modelId="{79B37DDA-E78D-4344-AE93-5978E35763C7}" type="presOf" srcId="{1F9F933D-4AEA-4CA8-A7A8-85C08CDADC30}" destId="{BD24DC6E-EAD1-4933-A165-3EC60F286210}" srcOrd="0" destOrd="0" presId="urn:microsoft.com/office/officeart/2005/8/layout/hList1"/>
    <dgm:cxn modelId="{20A7E5FA-B20D-4883-8B59-4B96E830A498}" srcId="{1F9F933D-4AEA-4CA8-A7A8-85C08CDADC30}" destId="{DC791DD4-F7B2-4F50-A3A7-AFCCE035FE0D}" srcOrd="0" destOrd="0" parTransId="{32E5A8B0-6B8A-4611-B24E-C5F8819B9654}" sibTransId="{3A508DB3-73EA-4BE6-AF32-EF54CDB2D783}"/>
    <dgm:cxn modelId="{91C4ADED-15A2-4DFA-8D6D-DEA3DACAEADF}" type="presOf" srcId="{4F4B9775-7AFE-4AF8-A0A6-621018C1C1AB}" destId="{D1627337-0AF0-492D-B12F-7750543A20C3}" srcOrd="0" destOrd="0" presId="urn:microsoft.com/office/officeart/2005/8/layout/hList1"/>
    <dgm:cxn modelId="{1C80DCD8-EF5F-4C04-A703-B9928404D0E0}" type="presOf" srcId="{DC791DD4-F7B2-4F50-A3A7-AFCCE035FE0D}" destId="{30AF53DC-977F-4A8D-AC33-3682BC9BCA64}" srcOrd="0" destOrd="0" presId="urn:microsoft.com/office/officeart/2005/8/layout/hList1"/>
    <dgm:cxn modelId="{504BF0DF-8759-4503-A5FC-F6C4D60E6FA7}" srcId="{D890151D-CECB-4F40-98D8-C776481EFB1C}" destId="{5E2678AA-D0C0-4B53-B073-5F409E09BECD}" srcOrd="0" destOrd="0" parTransId="{7DD7F982-7741-49CD-8679-9E2A9E1579B9}" sibTransId="{1052AF3C-56B4-44EF-AB0B-1067FE65CE36}"/>
    <dgm:cxn modelId="{898078B9-53B8-43E8-9154-E6BA730D74FB}" type="presOf" srcId="{5E2678AA-D0C0-4B53-B073-5F409E09BECD}" destId="{F5792570-9593-4ED8-98EF-4A8AEB8AA8D1}" srcOrd="0" destOrd="0" presId="urn:microsoft.com/office/officeart/2005/8/layout/hList1"/>
    <dgm:cxn modelId="{2F78DD06-8E42-4CAA-A274-BC11E7A7C900}" type="presOf" srcId="{D890151D-CECB-4F40-98D8-C776481EFB1C}" destId="{6846B707-6133-472D-ABBD-DCD2CF90CD22}" srcOrd="0" destOrd="0" presId="urn:microsoft.com/office/officeart/2005/8/layout/hList1"/>
    <dgm:cxn modelId="{B808AEDA-AD09-4F8C-9A3B-18786CFEB1EA}" type="presParOf" srcId="{6846B707-6133-472D-ABBD-DCD2CF90CD22}" destId="{394E8E5C-4878-49C7-8632-47080D3BD0CC}" srcOrd="0" destOrd="0" presId="urn:microsoft.com/office/officeart/2005/8/layout/hList1"/>
    <dgm:cxn modelId="{4AE988ED-D01D-42A5-B6AE-CE2E6B19BD77}" type="presParOf" srcId="{394E8E5C-4878-49C7-8632-47080D3BD0CC}" destId="{F5792570-9593-4ED8-98EF-4A8AEB8AA8D1}" srcOrd="0" destOrd="0" presId="urn:microsoft.com/office/officeart/2005/8/layout/hList1"/>
    <dgm:cxn modelId="{93F8072E-958E-40FA-BDF8-C71FF8F64F88}" type="presParOf" srcId="{394E8E5C-4878-49C7-8632-47080D3BD0CC}" destId="{D1627337-0AF0-492D-B12F-7750543A20C3}" srcOrd="1" destOrd="0" presId="urn:microsoft.com/office/officeart/2005/8/layout/hList1"/>
    <dgm:cxn modelId="{E8DE62AC-3CA2-4A5E-9241-6E302B240A5C}" type="presParOf" srcId="{6846B707-6133-472D-ABBD-DCD2CF90CD22}" destId="{76BD2610-4A4F-4657-95BA-6C95521603DD}" srcOrd="1" destOrd="0" presId="urn:microsoft.com/office/officeart/2005/8/layout/hList1"/>
    <dgm:cxn modelId="{A0D9AB2D-153E-4F55-8B13-23468520EAD3}" type="presParOf" srcId="{6846B707-6133-472D-ABBD-DCD2CF90CD22}" destId="{4D1A956C-B2A9-4C3B-BD36-E00DBD8EB881}" srcOrd="2" destOrd="0" presId="urn:microsoft.com/office/officeart/2005/8/layout/hList1"/>
    <dgm:cxn modelId="{1B1047FB-EAAF-4903-BBB3-8CBB1F8C5BDD}" type="presParOf" srcId="{4D1A956C-B2A9-4C3B-BD36-E00DBD8EB881}" destId="{BD24DC6E-EAD1-4933-A165-3EC60F286210}" srcOrd="0" destOrd="0" presId="urn:microsoft.com/office/officeart/2005/8/layout/hList1"/>
    <dgm:cxn modelId="{BC508263-4B1D-4BAF-B0C4-6BE01F493166}" type="presParOf" srcId="{4D1A956C-B2A9-4C3B-BD36-E00DBD8EB881}" destId="{30AF53DC-977F-4A8D-AC33-3682BC9BCA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DEF668-79D0-40DA-9E3E-7BCAA01230E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B45008-F081-44E2-A300-3D5A502D9A4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Malicious Program</a:t>
          </a:r>
          <a:endParaRPr lang="en-US" dirty="0"/>
        </a:p>
      </dgm:t>
    </dgm:pt>
    <dgm:pt modelId="{A93C1A5E-FA8D-4716-BF0B-467A12A6FA9A}" type="parTrans" cxnId="{2143E6A0-5E76-4CE5-A4FA-A1A9767DB017}">
      <dgm:prSet/>
      <dgm:spPr/>
      <dgm:t>
        <a:bodyPr/>
        <a:lstStyle/>
        <a:p>
          <a:endParaRPr lang="en-US"/>
        </a:p>
      </dgm:t>
    </dgm:pt>
    <dgm:pt modelId="{6FABEFD2-C12D-49B8-AEE5-1293BE929F36}" type="sibTrans" cxnId="{2143E6A0-5E76-4CE5-A4FA-A1A9767DB017}">
      <dgm:prSet/>
      <dgm:spPr/>
      <dgm:t>
        <a:bodyPr/>
        <a:lstStyle/>
        <a:p>
          <a:endParaRPr lang="en-US"/>
        </a:p>
      </dgm:t>
    </dgm:pt>
    <dgm:pt modelId="{02180D34-A16C-41CC-B1CA-D1DB453C9471}">
      <dgm:prSet phldrT="[Text]"/>
      <dgm:spPr/>
      <dgm:t>
        <a:bodyPr/>
        <a:lstStyle/>
        <a:p>
          <a:r>
            <a:rPr lang="en-US" dirty="0" smtClean="0"/>
            <a:t>Damage or disrupted computer system</a:t>
          </a:r>
          <a:endParaRPr lang="en-US" dirty="0"/>
        </a:p>
      </dgm:t>
    </dgm:pt>
    <dgm:pt modelId="{201EE47C-FE4D-4674-9857-9B8CC64387BD}" type="parTrans" cxnId="{EED2DAD7-21B4-4142-ADE1-0D940D383BBA}">
      <dgm:prSet/>
      <dgm:spPr/>
      <dgm:t>
        <a:bodyPr/>
        <a:lstStyle/>
        <a:p>
          <a:endParaRPr lang="en-US"/>
        </a:p>
      </dgm:t>
    </dgm:pt>
    <dgm:pt modelId="{D80B3AB0-F7A5-4873-8D53-F1B24D9EBB57}" type="sibTrans" cxnId="{EED2DAD7-21B4-4142-ADE1-0D940D383BBA}">
      <dgm:prSet/>
      <dgm:spPr/>
      <dgm:t>
        <a:bodyPr/>
        <a:lstStyle/>
        <a:p>
          <a:endParaRPr lang="en-US"/>
        </a:p>
      </dgm:t>
    </dgm:pt>
    <dgm:pt modelId="{157D4286-F224-4E10-9F84-80FDB96C252B}">
      <dgm:prSet phldrT="[Text]"/>
      <dgm:spPr/>
      <dgm:t>
        <a:bodyPr/>
        <a:lstStyle/>
        <a:p>
          <a:r>
            <a:rPr lang="en-US" dirty="0" smtClean="0"/>
            <a:t>Ex: viruses, Worms, Trojan Horse</a:t>
          </a:r>
          <a:endParaRPr lang="en-US" dirty="0"/>
        </a:p>
      </dgm:t>
    </dgm:pt>
    <dgm:pt modelId="{83FDD4F3-901B-4775-A3AF-894BBE013780}" type="parTrans" cxnId="{C451DD04-5341-4A07-944E-71C1B67D6423}">
      <dgm:prSet/>
      <dgm:spPr/>
      <dgm:t>
        <a:bodyPr/>
        <a:lstStyle/>
        <a:p>
          <a:endParaRPr lang="en-US"/>
        </a:p>
      </dgm:t>
    </dgm:pt>
    <dgm:pt modelId="{4CD904AB-17D6-4325-8B70-655D58F3CDE6}" type="sibTrans" cxnId="{C451DD04-5341-4A07-944E-71C1B67D6423}">
      <dgm:prSet/>
      <dgm:spPr/>
      <dgm:t>
        <a:bodyPr/>
        <a:lstStyle/>
        <a:p>
          <a:endParaRPr lang="en-US"/>
        </a:p>
      </dgm:t>
    </dgm:pt>
    <dgm:pt modelId="{11599E43-AE10-43CF-A233-59B31201B565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Dos</a:t>
          </a:r>
          <a:endParaRPr lang="en-US" dirty="0"/>
        </a:p>
      </dgm:t>
    </dgm:pt>
    <dgm:pt modelId="{8F8ABA52-D748-4C29-88C0-089E47CE0F27}" type="parTrans" cxnId="{A7BA2889-6142-431A-B005-C75738C879C0}">
      <dgm:prSet/>
      <dgm:spPr/>
      <dgm:t>
        <a:bodyPr/>
        <a:lstStyle/>
        <a:p>
          <a:endParaRPr lang="en-US"/>
        </a:p>
      </dgm:t>
    </dgm:pt>
    <dgm:pt modelId="{1057A52E-4A15-441A-9C35-CBC73B3C48A3}" type="sibTrans" cxnId="{A7BA2889-6142-431A-B005-C75738C879C0}">
      <dgm:prSet/>
      <dgm:spPr/>
      <dgm:t>
        <a:bodyPr/>
        <a:lstStyle/>
        <a:p>
          <a:endParaRPr lang="en-US"/>
        </a:p>
      </dgm:t>
    </dgm:pt>
    <dgm:pt modelId="{334DE9F3-4F01-43C6-A353-70810BE33D04}">
      <dgm:prSet phldrT="[Text]"/>
      <dgm:spPr/>
      <dgm:t>
        <a:bodyPr/>
        <a:lstStyle/>
        <a:p>
          <a:r>
            <a:rPr lang="en-US" dirty="0" smtClean="0"/>
            <a:t>Slow down or stop a computer system or network by flooding it with data</a:t>
          </a:r>
          <a:endParaRPr lang="en-US" dirty="0"/>
        </a:p>
      </dgm:t>
    </dgm:pt>
    <dgm:pt modelId="{47BCFEE5-55CC-48B8-95FB-D84DA61439B6}" type="parTrans" cxnId="{4FA98935-E30F-4EB9-8D66-DB47D6A620FF}">
      <dgm:prSet/>
      <dgm:spPr/>
      <dgm:t>
        <a:bodyPr/>
        <a:lstStyle/>
        <a:p>
          <a:endParaRPr lang="en-US"/>
        </a:p>
      </dgm:t>
    </dgm:pt>
    <dgm:pt modelId="{5ACABD15-DEC6-4AF0-8ABB-A953ACBBDDD2}" type="sibTrans" cxnId="{4FA98935-E30F-4EB9-8D66-DB47D6A620FF}">
      <dgm:prSet/>
      <dgm:spPr/>
      <dgm:t>
        <a:bodyPr/>
        <a:lstStyle/>
        <a:p>
          <a:endParaRPr lang="en-US"/>
        </a:p>
      </dgm:t>
    </dgm:pt>
    <dgm:pt modelId="{72A807B9-B09F-40C4-B656-E1F537639833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Rouge </a:t>
          </a:r>
        </a:p>
        <a:p>
          <a:r>
            <a:rPr lang="en-US" dirty="0" smtClean="0"/>
            <a:t>Wi-Fi hotspots</a:t>
          </a:r>
          <a:endParaRPr lang="en-US" dirty="0"/>
        </a:p>
      </dgm:t>
    </dgm:pt>
    <dgm:pt modelId="{A878DFA4-1C6B-4F3A-9883-326D7427901D}" type="parTrans" cxnId="{B7776F09-143E-42FB-A892-98C974991B0A}">
      <dgm:prSet/>
      <dgm:spPr/>
      <dgm:t>
        <a:bodyPr/>
        <a:lstStyle/>
        <a:p>
          <a:endParaRPr lang="en-US"/>
        </a:p>
      </dgm:t>
    </dgm:pt>
    <dgm:pt modelId="{93CBF130-39C3-4394-AED7-4A801E9EA522}" type="sibTrans" cxnId="{B7776F09-143E-42FB-A892-98C974991B0A}">
      <dgm:prSet/>
      <dgm:spPr/>
      <dgm:t>
        <a:bodyPr/>
        <a:lstStyle/>
        <a:p>
          <a:endParaRPr lang="en-US"/>
        </a:p>
      </dgm:t>
    </dgm:pt>
    <dgm:pt modelId="{9C3C093B-42A2-4303-8A3C-95208995170C}">
      <dgm:prSet phldrT="[Text]"/>
      <dgm:spPr/>
      <dgm:t>
        <a:bodyPr/>
        <a:lstStyle/>
        <a:p>
          <a:r>
            <a:rPr lang="en-US" dirty="0" smtClean="0"/>
            <a:t>Imitate free Wi-Fi to steal user information</a:t>
          </a:r>
          <a:endParaRPr lang="en-US" dirty="0"/>
        </a:p>
      </dgm:t>
    </dgm:pt>
    <dgm:pt modelId="{FC1F6C3C-C1D3-4A53-A046-398AE8BBED94}" type="parTrans" cxnId="{F8503938-D3FE-4700-9AE1-EB1F976F3702}">
      <dgm:prSet/>
      <dgm:spPr/>
      <dgm:t>
        <a:bodyPr/>
        <a:lstStyle/>
        <a:p>
          <a:endParaRPr lang="en-US"/>
        </a:p>
      </dgm:t>
    </dgm:pt>
    <dgm:pt modelId="{BF0F5000-E242-41C8-84D6-07A76A7E9B1A}" type="sibTrans" cxnId="{F8503938-D3FE-4700-9AE1-EB1F976F3702}">
      <dgm:prSet/>
      <dgm:spPr/>
      <dgm:t>
        <a:bodyPr/>
        <a:lstStyle/>
        <a:p>
          <a:endParaRPr lang="en-US"/>
        </a:p>
      </dgm:t>
    </dgm:pt>
    <dgm:pt modelId="{6BDBD9D0-5EFB-4942-9299-45981E07433E}">
      <dgm:prSet phldrT="[Text]"/>
      <dgm:spPr/>
      <dgm:t>
        <a:bodyPr/>
        <a:lstStyle/>
        <a:p>
          <a:r>
            <a:rPr lang="en-US" dirty="0" smtClean="0"/>
            <a:t>Finding a path to victim’s device and manipulate the data inside</a:t>
          </a:r>
          <a:endParaRPr lang="en-US" dirty="0"/>
        </a:p>
      </dgm:t>
    </dgm:pt>
    <dgm:pt modelId="{B546AC2A-5239-48C6-9701-33E2348EEA15}" type="parTrans" cxnId="{E8EB87B0-66AF-494F-BE33-60364B08A8A6}">
      <dgm:prSet/>
      <dgm:spPr/>
      <dgm:t>
        <a:bodyPr/>
        <a:lstStyle/>
        <a:p>
          <a:endParaRPr lang="en-US"/>
        </a:p>
      </dgm:t>
    </dgm:pt>
    <dgm:pt modelId="{79901F01-A7B9-45B6-8D6A-DA64298DB7A7}" type="sibTrans" cxnId="{E8EB87B0-66AF-494F-BE33-60364B08A8A6}">
      <dgm:prSet/>
      <dgm:spPr/>
      <dgm:t>
        <a:bodyPr/>
        <a:lstStyle/>
        <a:p>
          <a:endParaRPr lang="en-US"/>
        </a:p>
      </dgm:t>
    </dgm:pt>
    <dgm:pt modelId="{E953D5C5-EDEE-4207-917D-8D74FF4C499A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Data Manipulation</a:t>
          </a:r>
          <a:endParaRPr lang="en-US" dirty="0"/>
        </a:p>
      </dgm:t>
    </dgm:pt>
    <dgm:pt modelId="{92FF50B8-FCA6-4B0E-8D7E-E5DE9FF669BD}" type="parTrans" cxnId="{B5AD6CDC-46CB-4005-A1C5-C10FDF481290}">
      <dgm:prSet/>
      <dgm:spPr/>
      <dgm:t>
        <a:bodyPr/>
        <a:lstStyle/>
        <a:p>
          <a:endParaRPr lang="en-US"/>
        </a:p>
      </dgm:t>
    </dgm:pt>
    <dgm:pt modelId="{9B5305BE-C9D5-4C14-B86C-C72115B9D361}" type="sibTrans" cxnId="{B5AD6CDC-46CB-4005-A1C5-C10FDF481290}">
      <dgm:prSet/>
      <dgm:spPr/>
      <dgm:t>
        <a:bodyPr/>
        <a:lstStyle/>
        <a:p>
          <a:endParaRPr lang="en-US"/>
        </a:p>
      </dgm:t>
    </dgm:pt>
    <dgm:pt modelId="{882081EA-BD0E-4AB1-B6C6-479246E8DF04}" type="pres">
      <dgm:prSet presAssocID="{0ADEF668-79D0-40DA-9E3E-7BCAA01230EB}" presName="Name0" presStyleCnt="0">
        <dgm:presLayoutVars>
          <dgm:dir/>
          <dgm:animLvl val="lvl"/>
          <dgm:resizeHandles val="exact"/>
        </dgm:presLayoutVars>
      </dgm:prSet>
      <dgm:spPr/>
    </dgm:pt>
    <dgm:pt modelId="{F579E190-6D17-4C63-AB07-C6DA66D33EB1}" type="pres">
      <dgm:prSet presAssocID="{9CB45008-F081-44E2-A300-3D5A502D9A41}" presName="linNode" presStyleCnt="0"/>
      <dgm:spPr/>
    </dgm:pt>
    <dgm:pt modelId="{99F81990-EA75-4E17-A289-DECDCB3DBBFD}" type="pres">
      <dgm:prSet presAssocID="{9CB45008-F081-44E2-A300-3D5A502D9A41}" presName="parentText" presStyleLbl="node1" presStyleIdx="0" presStyleCnt="4" custScaleX="785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ECD135-0026-43DD-A67E-BA962619B2CA}" type="pres">
      <dgm:prSet presAssocID="{9CB45008-F081-44E2-A300-3D5A502D9A4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B0370-C330-4851-A41B-F4E93909EBA7}" type="pres">
      <dgm:prSet presAssocID="{6FABEFD2-C12D-49B8-AEE5-1293BE929F36}" presName="sp" presStyleCnt="0"/>
      <dgm:spPr/>
    </dgm:pt>
    <dgm:pt modelId="{B6471F2B-88B6-4090-A017-4C3154CB728F}" type="pres">
      <dgm:prSet presAssocID="{11599E43-AE10-43CF-A233-59B31201B565}" presName="linNode" presStyleCnt="0"/>
      <dgm:spPr/>
    </dgm:pt>
    <dgm:pt modelId="{33DA5161-B2BF-496F-AB15-730B96105EC0}" type="pres">
      <dgm:prSet presAssocID="{11599E43-AE10-43CF-A233-59B31201B565}" presName="parentText" presStyleLbl="node1" presStyleIdx="1" presStyleCnt="4" custScaleX="81673">
        <dgm:presLayoutVars>
          <dgm:chMax val="1"/>
          <dgm:bulletEnabled val="1"/>
        </dgm:presLayoutVars>
      </dgm:prSet>
      <dgm:spPr/>
    </dgm:pt>
    <dgm:pt modelId="{5C3C2648-4F85-4A33-AA4C-81B091B61A3A}" type="pres">
      <dgm:prSet presAssocID="{11599E43-AE10-43CF-A233-59B31201B56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EBDEA-DB56-4733-BD9A-7A6CD782B9D1}" type="pres">
      <dgm:prSet presAssocID="{1057A52E-4A15-441A-9C35-CBC73B3C48A3}" presName="sp" presStyleCnt="0"/>
      <dgm:spPr/>
    </dgm:pt>
    <dgm:pt modelId="{66D5A9A2-B71E-4573-8089-E8F8582FB8A1}" type="pres">
      <dgm:prSet presAssocID="{72A807B9-B09F-40C4-B656-E1F537639833}" presName="linNode" presStyleCnt="0"/>
      <dgm:spPr/>
    </dgm:pt>
    <dgm:pt modelId="{26E3F8EE-E94D-4646-A37C-CF07B30C0C2B}" type="pres">
      <dgm:prSet presAssocID="{72A807B9-B09F-40C4-B656-E1F537639833}" presName="parentText" presStyleLbl="node1" presStyleIdx="2" presStyleCnt="4" custScaleX="811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26AD7-15B3-420D-84AE-D5D1E529D69F}" type="pres">
      <dgm:prSet presAssocID="{72A807B9-B09F-40C4-B656-E1F537639833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03457-2B83-4C10-973B-CE2E6E343BAA}" type="pres">
      <dgm:prSet presAssocID="{93CBF130-39C3-4394-AED7-4A801E9EA522}" presName="sp" presStyleCnt="0"/>
      <dgm:spPr/>
    </dgm:pt>
    <dgm:pt modelId="{278396BD-AB3E-409C-A378-86D781E7B9EE}" type="pres">
      <dgm:prSet presAssocID="{E953D5C5-EDEE-4207-917D-8D74FF4C499A}" presName="linNode" presStyleCnt="0"/>
      <dgm:spPr/>
    </dgm:pt>
    <dgm:pt modelId="{A002031C-B087-42FA-86A4-E88D27136197}" type="pres">
      <dgm:prSet presAssocID="{E953D5C5-EDEE-4207-917D-8D74FF4C499A}" presName="parentText" presStyleLbl="node1" presStyleIdx="3" presStyleCnt="4" custScaleX="824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6D9D8-8E4E-4359-B2A1-8BB1F7F01E52}" type="pres">
      <dgm:prSet presAssocID="{E953D5C5-EDEE-4207-917D-8D74FF4C499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A2889-6142-431A-B005-C75738C879C0}" srcId="{0ADEF668-79D0-40DA-9E3E-7BCAA01230EB}" destId="{11599E43-AE10-43CF-A233-59B31201B565}" srcOrd="1" destOrd="0" parTransId="{8F8ABA52-D748-4C29-88C0-089E47CE0F27}" sibTransId="{1057A52E-4A15-441A-9C35-CBC73B3C48A3}"/>
    <dgm:cxn modelId="{43469639-9168-4B2C-8958-242F521CEBCE}" type="presOf" srcId="{02180D34-A16C-41CC-B1CA-D1DB453C9471}" destId="{DCECD135-0026-43DD-A67E-BA962619B2CA}" srcOrd="0" destOrd="0" presId="urn:microsoft.com/office/officeart/2005/8/layout/vList5"/>
    <dgm:cxn modelId="{D7107525-4388-4C75-B3E8-B651A15A8F2F}" type="presOf" srcId="{72A807B9-B09F-40C4-B656-E1F537639833}" destId="{26E3F8EE-E94D-4646-A37C-CF07B30C0C2B}" srcOrd="0" destOrd="0" presId="urn:microsoft.com/office/officeart/2005/8/layout/vList5"/>
    <dgm:cxn modelId="{B7776F09-143E-42FB-A892-98C974991B0A}" srcId="{0ADEF668-79D0-40DA-9E3E-7BCAA01230EB}" destId="{72A807B9-B09F-40C4-B656-E1F537639833}" srcOrd="2" destOrd="0" parTransId="{A878DFA4-1C6B-4F3A-9883-326D7427901D}" sibTransId="{93CBF130-39C3-4394-AED7-4A801E9EA522}"/>
    <dgm:cxn modelId="{D9B8A3BB-F38A-4CE4-8398-FA48049C962C}" type="presOf" srcId="{157D4286-F224-4E10-9F84-80FDB96C252B}" destId="{DCECD135-0026-43DD-A67E-BA962619B2CA}" srcOrd="0" destOrd="1" presId="urn:microsoft.com/office/officeart/2005/8/layout/vList5"/>
    <dgm:cxn modelId="{EED2DAD7-21B4-4142-ADE1-0D940D383BBA}" srcId="{9CB45008-F081-44E2-A300-3D5A502D9A41}" destId="{02180D34-A16C-41CC-B1CA-D1DB453C9471}" srcOrd="0" destOrd="0" parTransId="{201EE47C-FE4D-4674-9857-9B8CC64387BD}" sibTransId="{D80B3AB0-F7A5-4873-8D53-F1B24D9EBB57}"/>
    <dgm:cxn modelId="{4FA98935-E30F-4EB9-8D66-DB47D6A620FF}" srcId="{11599E43-AE10-43CF-A233-59B31201B565}" destId="{334DE9F3-4F01-43C6-A353-70810BE33D04}" srcOrd="0" destOrd="0" parTransId="{47BCFEE5-55CC-48B8-95FB-D84DA61439B6}" sibTransId="{5ACABD15-DEC6-4AF0-8ABB-A953ACBBDDD2}"/>
    <dgm:cxn modelId="{C451DD04-5341-4A07-944E-71C1B67D6423}" srcId="{9CB45008-F081-44E2-A300-3D5A502D9A41}" destId="{157D4286-F224-4E10-9F84-80FDB96C252B}" srcOrd="1" destOrd="0" parTransId="{83FDD4F3-901B-4775-A3AF-894BBE013780}" sibTransId="{4CD904AB-17D6-4325-8B70-655D58F3CDE6}"/>
    <dgm:cxn modelId="{2143E6A0-5E76-4CE5-A4FA-A1A9767DB017}" srcId="{0ADEF668-79D0-40DA-9E3E-7BCAA01230EB}" destId="{9CB45008-F081-44E2-A300-3D5A502D9A41}" srcOrd="0" destOrd="0" parTransId="{A93C1A5E-FA8D-4716-BF0B-467A12A6FA9A}" sibTransId="{6FABEFD2-C12D-49B8-AEE5-1293BE929F36}"/>
    <dgm:cxn modelId="{E8EB87B0-66AF-494F-BE33-60364B08A8A6}" srcId="{E953D5C5-EDEE-4207-917D-8D74FF4C499A}" destId="{6BDBD9D0-5EFB-4942-9299-45981E07433E}" srcOrd="0" destOrd="0" parTransId="{B546AC2A-5239-48C6-9701-33E2348EEA15}" sibTransId="{79901F01-A7B9-45B6-8D6A-DA64298DB7A7}"/>
    <dgm:cxn modelId="{F8503938-D3FE-4700-9AE1-EB1F976F3702}" srcId="{72A807B9-B09F-40C4-B656-E1F537639833}" destId="{9C3C093B-42A2-4303-8A3C-95208995170C}" srcOrd="0" destOrd="0" parTransId="{FC1F6C3C-C1D3-4A53-A046-398AE8BBED94}" sibTransId="{BF0F5000-E242-41C8-84D6-07A76A7E9B1A}"/>
    <dgm:cxn modelId="{03ECEA65-5ECC-43B8-90D4-F4F1396163FE}" type="presOf" srcId="{E953D5C5-EDEE-4207-917D-8D74FF4C499A}" destId="{A002031C-B087-42FA-86A4-E88D27136197}" srcOrd="0" destOrd="0" presId="urn:microsoft.com/office/officeart/2005/8/layout/vList5"/>
    <dgm:cxn modelId="{CE37BD6F-3ECA-400D-B470-A637152B9D69}" type="presOf" srcId="{11599E43-AE10-43CF-A233-59B31201B565}" destId="{33DA5161-B2BF-496F-AB15-730B96105EC0}" srcOrd="0" destOrd="0" presId="urn:microsoft.com/office/officeart/2005/8/layout/vList5"/>
    <dgm:cxn modelId="{B5AD6CDC-46CB-4005-A1C5-C10FDF481290}" srcId="{0ADEF668-79D0-40DA-9E3E-7BCAA01230EB}" destId="{E953D5C5-EDEE-4207-917D-8D74FF4C499A}" srcOrd="3" destOrd="0" parTransId="{92FF50B8-FCA6-4B0E-8D7E-E5DE9FF669BD}" sibTransId="{9B5305BE-C9D5-4C14-B86C-C72115B9D361}"/>
    <dgm:cxn modelId="{5971A92F-E494-4527-A5EE-FDB2DFE44778}" type="presOf" srcId="{334DE9F3-4F01-43C6-A353-70810BE33D04}" destId="{5C3C2648-4F85-4A33-AA4C-81B091B61A3A}" srcOrd="0" destOrd="0" presId="urn:microsoft.com/office/officeart/2005/8/layout/vList5"/>
    <dgm:cxn modelId="{4B295AD4-FECB-40D6-A6E3-23DE17F404B9}" type="presOf" srcId="{9CB45008-F081-44E2-A300-3D5A502D9A41}" destId="{99F81990-EA75-4E17-A289-DECDCB3DBBFD}" srcOrd="0" destOrd="0" presId="urn:microsoft.com/office/officeart/2005/8/layout/vList5"/>
    <dgm:cxn modelId="{A47C6DF7-469D-4428-A6F3-0FEC2498D86D}" type="presOf" srcId="{9C3C093B-42A2-4303-8A3C-95208995170C}" destId="{93826AD7-15B3-420D-84AE-D5D1E529D69F}" srcOrd="0" destOrd="0" presId="urn:microsoft.com/office/officeart/2005/8/layout/vList5"/>
    <dgm:cxn modelId="{00D71E80-824D-44AA-8AE6-FE45BD195F69}" type="presOf" srcId="{6BDBD9D0-5EFB-4942-9299-45981E07433E}" destId="{CFD6D9D8-8E4E-4359-B2A1-8BB1F7F01E52}" srcOrd="0" destOrd="0" presId="urn:microsoft.com/office/officeart/2005/8/layout/vList5"/>
    <dgm:cxn modelId="{5956FFD5-A367-41DF-BC1B-E519D5C96EF5}" type="presOf" srcId="{0ADEF668-79D0-40DA-9E3E-7BCAA01230EB}" destId="{882081EA-BD0E-4AB1-B6C6-479246E8DF04}" srcOrd="0" destOrd="0" presId="urn:microsoft.com/office/officeart/2005/8/layout/vList5"/>
    <dgm:cxn modelId="{0A9B4109-B13C-44D0-8BC6-C3EA5A60E58C}" type="presParOf" srcId="{882081EA-BD0E-4AB1-B6C6-479246E8DF04}" destId="{F579E190-6D17-4C63-AB07-C6DA66D33EB1}" srcOrd="0" destOrd="0" presId="urn:microsoft.com/office/officeart/2005/8/layout/vList5"/>
    <dgm:cxn modelId="{6DED6548-5573-425A-9A4C-7FC78A9EF9E3}" type="presParOf" srcId="{F579E190-6D17-4C63-AB07-C6DA66D33EB1}" destId="{99F81990-EA75-4E17-A289-DECDCB3DBBFD}" srcOrd="0" destOrd="0" presId="urn:microsoft.com/office/officeart/2005/8/layout/vList5"/>
    <dgm:cxn modelId="{8C9580A0-64F1-4983-B6CB-5C38BF3985AD}" type="presParOf" srcId="{F579E190-6D17-4C63-AB07-C6DA66D33EB1}" destId="{DCECD135-0026-43DD-A67E-BA962619B2CA}" srcOrd="1" destOrd="0" presId="urn:microsoft.com/office/officeart/2005/8/layout/vList5"/>
    <dgm:cxn modelId="{BE4A5F5D-C40B-45B7-8B77-3855E4706EB1}" type="presParOf" srcId="{882081EA-BD0E-4AB1-B6C6-479246E8DF04}" destId="{F12B0370-C330-4851-A41B-F4E93909EBA7}" srcOrd="1" destOrd="0" presId="urn:microsoft.com/office/officeart/2005/8/layout/vList5"/>
    <dgm:cxn modelId="{2CCDC357-9CDE-4092-8198-BF50FBDA5449}" type="presParOf" srcId="{882081EA-BD0E-4AB1-B6C6-479246E8DF04}" destId="{B6471F2B-88B6-4090-A017-4C3154CB728F}" srcOrd="2" destOrd="0" presId="urn:microsoft.com/office/officeart/2005/8/layout/vList5"/>
    <dgm:cxn modelId="{D5141D20-A2B0-4FD5-B2FE-F0EE4983DB5B}" type="presParOf" srcId="{B6471F2B-88B6-4090-A017-4C3154CB728F}" destId="{33DA5161-B2BF-496F-AB15-730B96105EC0}" srcOrd="0" destOrd="0" presId="urn:microsoft.com/office/officeart/2005/8/layout/vList5"/>
    <dgm:cxn modelId="{7952C9B5-71F1-47C4-A902-AFA6D98F2309}" type="presParOf" srcId="{B6471F2B-88B6-4090-A017-4C3154CB728F}" destId="{5C3C2648-4F85-4A33-AA4C-81B091B61A3A}" srcOrd="1" destOrd="0" presId="urn:microsoft.com/office/officeart/2005/8/layout/vList5"/>
    <dgm:cxn modelId="{0C7EAC61-0CCE-4F03-B986-48A3C2EAAB7B}" type="presParOf" srcId="{882081EA-BD0E-4AB1-B6C6-479246E8DF04}" destId="{74BEBDEA-DB56-4733-BD9A-7A6CD782B9D1}" srcOrd="3" destOrd="0" presId="urn:microsoft.com/office/officeart/2005/8/layout/vList5"/>
    <dgm:cxn modelId="{9A3E569B-AB0A-454E-B0ED-FBC0B5FFE7B2}" type="presParOf" srcId="{882081EA-BD0E-4AB1-B6C6-479246E8DF04}" destId="{66D5A9A2-B71E-4573-8089-E8F8582FB8A1}" srcOrd="4" destOrd="0" presId="urn:microsoft.com/office/officeart/2005/8/layout/vList5"/>
    <dgm:cxn modelId="{F35B465A-EBE4-4944-B1AB-9491E649297E}" type="presParOf" srcId="{66D5A9A2-B71E-4573-8089-E8F8582FB8A1}" destId="{26E3F8EE-E94D-4646-A37C-CF07B30C0C2B}" srcOrd="0" destOrd="0" presId="urn:microsoft.com/office/officeart/2005/8/layout/vList5"/>
    <dgm:cxn modelId="{220E93BC-D75C-41D8-91BB-48287D2B6037}" type="presParOf" srcId="{66D5A9A2-B71E-4573-8089-E8F8582FB8A1}" destId="{93826AD7-15B3-420D-84AE-D5D1E529D69F}" srcOrd="1" destOrd="0" presId="urn:microsoft.com/office/officeart/2005/8/layout/vList5"/>
    <dgm:cxn modelId="{01700A5B-5371-4CCA-91FD-925A221B6B27}" type="presParOf" srcId="{882081EA-BD0E-4AB1-B6C6-479246E8DF04}" destId="{BDA03457-2B83-4C10-973B-CE2E6E343BAA}" srcOrd="5" destOrd="0" presId="urn:microsoft.com/office/officeart/2005/8/layout/vList5"/>
    <dgm:cxn modelId="{F3FC2608-2BD2-47A3-8E9C-2FA4298D41FC}" type="presParOf" srcId="{882081EA-BD0E-4AB1-B6C6-479246E8DF04}" destId="{278396BD-AB3E-409C-A378-86D781E7B9EE}" srcOrd="6" destOrd="0" presId="urn:microsoft.com/office/officeart/2005/8/layout/vList5"/>
    <dgm:cxn modelId="{09C2429F-088D-4668-859B-655B4E383EF7}" type="presParOf" srcId="{278396BD-AB3E-409C-A378-86D781E7B9EE}" destId="{A002031C-B087-42FA-86A4-E88D27136197}" srcOrd="0" destOrd="0" presId="urn:microsoft.com/office/officeart/2005/8/layout/vList5"/>
    <dgm:cxn modelId="{CA99CED0-E8A3-49C2-843E-29B3D3CA59D5}" type="presParOf" srcId="{278396BD-AB3E-409C-A378-86D781E7B9EE}" destId="{CFD6D9D8-8E4E-4359-B2A1-8BB1F7F01E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3F9105-BDBF-41EE-8F04-47911C58FB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F35FD9-7D68-4327-AF41-171BCB51F6F0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Identity Theft</a:t>
          </a:r>
          <a:endParaRPr lang="en-US" dirty="0"/>
        </a:p>
      </dgm:t>
    </dgm:pt>
    <dgm:pt modelId="{D9AECFC9-FDA2-4A3D-9CE3-C6A6251F726F}" type="parTrans" cxnId="{A9FE268A-2507-4D9D-BDC7-54FD5D18C40C}">
      <dgm:prSet/>
      <dgm:spPr/>
      <dgm:t>
        <a:bodyPr/>
        <a:lstStyle/>
        <a:p>
          <a:endParaRPr lang="en-US"/>
        </a:p>
      </dgm:t>
    </dgm:pt>
    <dgm:pt modelId="{B6BE354A-CD1A-4A66-BEFC-A9B0B0F0EB4E}" type="sibTrans" cxnId="{A9FE268A-2507-4D9D-BDC7-54FD5D18C40C}">
      <dgm:prSet/>
      <dgm:spPr/>
      <dgm:t>
        <a:bodyPr/>
        <a:lstStyle/>
        <a:p>
          <a:endParaRPr lang="en-US"/>
        </a:p>
      </dgm:t>
    </dgm:pt>
    <dgm:pt modelId="{C188CC47-D0EC-4536-A2E1-CAD56632DFC4}">
      <dgm:prSet phldrT="[Text]" custT="1"/>
      <dgm:spPr/>
      <dgm:t>
        <a:bodyPr/>
        <a:lstStyle/>
        <a:p>
          <a:r>
            <a:rPr lang="en-US" sz="1500" dirty="0" smtClean="0"/>
            <a:t>Illegal use of someone identity as their own</a:t>
          </a:r>
          <a:endParaRPr lang="en-US" sz="1500" dirty="0"/>
        </a:p>
      </dgm:t>
    </dgm:pt>
    <dgm:pt modelId="{7C2EA763-0D64-49CD-864C-16F1BBB1532A}" type="parTrans" cxnId="{87D32277-ECBD-4B8C-8220-17C947575915}">
      <dgm:prSet/>
      <dgm:spPr/>
      <dgm:t>
        <a:bodyPr/>
        <a:lstStyle/>
        <a:p>
          <a:endParaRPr lang="en-US"/>
        </a:p>
      </dgm:t>
    </dgm:pt>
    <dgm:pt modelId="{B5713874-8ED7-41B8-B42C-AC8940385C08}" type="sibTrans" cxnId="{87D32277-ECBD-4B8C-8220-17C947575915}">
      <dgm:prSet/>
      <dgm:spPr/>
      <dgm:t>
        <a:bodyPr/>
        <a:lstStyle/>
        <a:p>
          <a:endParaRPr lang="en-US"/>
        </a:p>
      </dgm:t>
    </dgm:pt>
    <dgm:pt modelId="{3E634985-45C8-431A-985A-198D920A638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Internet Scams</a:t>
          </a:r>
          <a:endParaRPr lang="en-US" dirty="0"/>
        </a:p>
      </dgm:t>
    </dgm:pt>
    <dgm:pt modelId="{047DE07E-4BB9-4AA8-83D6-2BB64285C34A}" type="parTrans" cxnId="{6E9AAADE-278F-4F95-A152-568F46EFC6FD}">
      <dgm:prSet/>
      <dgm:spPr/>
      <dgm:t>
        <a:bodyPr/>
        <a:lstStyle/>
        <a:p>
          <a:endParaRPr lang="en-US"/>
        </a:p>
      </dgm:t>
    </dgm:pt>
    <dgm:pt modelId="{7BC31293-0FD5-4467-B615-715E612E4667}" type="sibTrans" cxnId="{6E9AAADE-278F-4F95-A152-568F46EFC6FD}">
      <dgm:prSet/>
      <dgm:spPr/>
      <dgm:t>
        <a:bodyPr/>
        <a:lstStyle/>
        <a:p>
          <a:endParaRPr lang="en-US"/>
        </a:p>
      </dgm:t>
    </dgm:pt>
    <dgm:pt modelId="{C347FC78-0618-448F-91D2-9915062EE922}">
      <dgm:prSet phldrT="[Text]" custT="1"/>
      <dgm:spPr/>
      <dgm:t>
        <a:bodyPr/>
        <a:lstStyle/>
        <a:p>
          <a:r>
            <a:rPr lang="en-US" sz="1500" dirty="0" smtClean="0"/>
            <a:t>An attempt to trick a person over the internet to gain a monetary value</a:t>
          </a:r>
          <a:endParaRPr lang="en-US" sz="1500" dirty="0"/>
        </a:p>
      </dgm:t>
    </dgm:pt>
    <dgm:pt modelId="{4863288C-AE7E-4FB2-BEB1-5069C8791934}" type="parTrans" cxnId="{B9E4865A-B90C-4CB3-A47E-DEC6F505FE3A}">
      <dgm:prSet/>
      <dgm:spPr/>
      <dgm:t>
        <a:bodyPr/>
        <a:lstStyle/>
        <a:p>
          <a:endParaRPr lang="en-US"/>
        </a:p>
      </dgm:t>
    </dgm:pt>
    <dgm:pt modelId="{CAABC5AA-D67B-40A3-B3DC-25D850BBAF16}" type="sibTrans" cxnId="{B9E4865A-B90C-4CB3-A47E-DEC6F505FE3A}">
      <dgm:prSet/>
      <dgm:spPr/>
      <dgm:t>
        <a:bodyPr/>
        <a:lstStyle/>
        <a:p>
          <a:endParaRPr lang="en-US"/>
        </a:p>
      </dgm:t>
    </dgm:pt>
    <dgm:pt modelId="{24C5A6ED-9EB3-43E0-A36A-DFB63BF22736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 smtClean="0"/>
            <a:t>Cyberbullying</a:t>
          </a:r>
          <a:endParaRPr lang="en-US" dirty="0"/>
        </a:p>
      </dgm:t>
    </dgm:pt>
    <dgm:pt modelId="{DA898908-BBE6-483C-B84A-F4C0943C7D8F}" type="parTrans" cxnId="{3EB10B7F-94AA-403D-A2BF-A7DBDDCC83E0}">
      <dgm:prSet/>
      <dgm:spPr/>
      <dgm:t>
        <a:bodyPr/>
        <a:lstStyle/>
        <a:p>
          <a:endParaRPr lang="en-US"/>
        </a:p>
      </dgm:t>
    </dgm:pt>
    <dgm:pt modelId="{69E8F3D3-F15B-4C68-A3F3-6F95B7027A8B}" type="sibTrans" cxnId="{3EB10B7F-94AA-403D-A2BF-A7DBDDCC83E0}">
      <dgm:prSet/>
      <dgm:spPr/>
      <dgm:t>
        <a:bodyPr/>
        <a:lstStyle/>
        <a:p>
          <a:endParaRPr lang="en-US"/>
        </a:p>
      </dgm:t>
    </dgm:pt>
    <dgm:pt modelId="{DFDC7444-BBDD-47D2-B333-3F38CDBE7518}">
      <dgm:prSet phldrT="[Text]" custT="1"/>
      <dgm:spPr/>
      <dgm:t>
        <a:bodyPr/>
        <a:lstStyle/>
        <a:p>
          <a:r>
            <a:rPr lang="en-US" sz="1500" dirty="0" smtClean="0"/>
            <a:t>An act of harassing a person over the internet in the intention of harming them</a:t>
          </a:r>
          <a:endParaRPr lang="en-US" sz="1500" dirty="0"/>
        </a:p>
      </dgm:t>
    </dgm:pt>
    <dgm:pt modelId="{EE55B8CC-6FE8-4434-BDC5-DAE8439F5A6F}" type="parTrans" cxnId="{2AB05413-EA62-45C3-91C1-8CF7F48D63D8}">
      <dgm:prSet/>
      <dgm:spPr/>
      <dgm:t>
        <a:bodyPr/>
        <a:lstStyle/>
        <a:p>
          <a:endParaRPr lang="en-US"/>
        </a:p>
      </dgm:t>
    </dgm:pt>
    <dgm:pt modelId="{A17E3D01-34CB-479A-8F43-856A5F727B1C}" type="sibTrans" cxnId="{2AB05413-EA62-45C3-91C1-8CF7F48D63D8}">
      <dgm:prSet/>
      <dgm:spPr/>
      <dgm:t>
        <a:bodyPr/>
        <a:lstStyle/>
        <a:p>
          <a:endParaRPr lang="en-US"/>
        </a:p>
      </dgm:t>
    </dgm:pt>
    <dgm:pt modelId="{89C4D93D-8E19-4BCE-B100-5AD99B3D8670}" type="pres">
      <dgm:prSet presAssocID="{AA3F9105-BDBF-41EE-8F04-47911C58FB58}" presName="Name0" presStyleCnt="0">
        <dgm:presLayoutVars>
          <dgm:dir/>
          <dgm:animLvl val="lvl"/>
          <dgm:resizeHandles val="exact"/>
        </dgm:presLayoutVars>
      </dgm:prSet>
      <dgm:spPr/>
    </dgm:pt>
    <dgm:pt modelId="{9DED329C-7EE1-473D-A02E-289DD261287E}" type="pres">
      <dgm:prSet presAssocID="{95F35FD9-7D68-4327-AF41-171BCB51F6F0}" presName="linNode" presStyleCnt="0"/>
      <dgm:spPr/>
    </dgm:pt>
    <dgm:pt modelId="{F11958F7-562A-4F96-A811-2811F222097B}" type="pres">
      <dgm:prSet presAssocID="{95F35FD9-7D68-4327-AF41-171BCB51F6F0}" presName="parentText" presStyleLbl="node1" presStyleIdx="0" presStyleCnt="3" custScaleX="88808" custScaleY="696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EAA80-3747-4875-9DC5-5938AE3D0753}" type="pres">
      <dgm:prSet presAssocID="{95F35FD9-7D68-4327-AF41-171BCB51F6F0}" presName="descendantText" presStyleLbl="alignAccFollowNode1" presStyleIdx="0" presStyleCnt="3" custScaleX="100299" custScaleY="69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7BFBE-05DC-43FE-AEFD-DE5D8B411FCB}" type="pres">
      <dgm:prSet presAssocID="{B6BE354A-CD1A-4A66-BEFC-A9B0B0F0EB4E}" presName="sp" presStyleCnt="0"/>
      <dgm:spPr/>
    </dgm:pt>
    <dgm:pt modelId="{AB94343C-B16C-467A-91EA-E8110081E561}" type="pres">
      <dgm:prSet presAssocID="{3E634985-45C8-431A-985A-198D920A6381}" presName="linNode" presStyleCnt="0"/>
      <dgm:spPr/>
    </dgm:pt>
    <dgm:pt modelId="{973794D5-0141-4BE0-BF5B-4D4AAAD78DDC}" type="pres">
      <dgm:prSet presAssocID="{3E634985-45C8-431A-985A-198D920A6381}" presName="parentText" presStyleLbl="node1" presStyleIdx="1" presStyleCnt="3" custScaleX="90701" custScaleY="641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9B9AB-8192-4EA4-BD28-4A0451702D42}" type="pres">
      <dgm:prSet presAssocID="{3E634985-45C8-431A-985A-198D920A6381}" presName="descendantText" presStyleLbl="alignAccFollowNode1" presStyleIdx="1" presStyleCnt="3" custScaleY="69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34270-884B-4C03-A51B-A2218887AC29}" type="pres">
      <dgm:prSet presAssocID="{7BC31293-0FD5-4467-B615-715E612E4667}" presName="sp" presStyleCnt="0"/>
      <dgm:spPr/>
    </dgm:pt>
    <dgm:pt modelId="{76AD180F-2714-4608-BD7C-1E9070794C68}" type="pres">
      <dgm:prSet presAssocID="{24C5A6ED-9EB3-43E0-A36A-DFB63BF22736}" presName="linNode" presStyleCnt="0"/>
      <dgm:spPr/>
    </dgm:pt>
    <dgm:pt modelId="{93667FEE-2DA9-4F36-8797-BC7562C3968D}" type="pres">
      <dgm:prSet presAssocID="{24C5A6ED-9EB3-43E0-A36A-DFB63BF22736}" presName="parentText" presStyleLbl="node1" presStyleIdx="2" presStyleCnt="3" custScaleX="91029" custScaleY="688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71188-7A03-486D-BD95-13E28C063060}" type="pres">
      <dgm:prSet presAssocID="{24C5A6ED-9EB3-43E0-A36A-DFB63BF22736}" presName="descendantText" presStyleLbl="alignAccFollowNode1" presStyleIdx="2" presStyleCnt="3" custScaleY="76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0A308E-120C-4768-B22B-7016FC8D3CDB}" type="presOf" srcId="{C188CC47-D0EC-4536-A2E1-CAD56632DFC4}" destId="{679EAA80-3747-4875-9DC5-5938AE3D0753}" srcOrd="0" destOrd="0" presId="urn:microsoft.com/office/officeart/2005/8/layout/vList5"/>
    <dgm:cxn modelId="{037E4D96-B884-492F-9A7E-CD98EB681730}" type="presOf" srcId="{95F35FD9-7D68-4327-AF41-171BCB51F6F0}" destId="{F11958F7-562A-4F96-A811-2811F222097B}" srcOrd="0" destOrd="0" presId="urn:microsoft.com/office/officeart/2005/8/layout/vList5"/>
    <dgm:cxn modelId="{2AB05413-EA62-45C3-91C1-8CF7F48D63D8}" srcId="{24C5A6ED-9EB3-43E0-A36A-DFB63BF22736}" destId="{DFDC7444-BBDD-47D2-B333-3F38CDBE7518}" srcOrd="0" destOrd="0" parTransId="{EE55B8CC-6FE8-4434-BDC5-DAE8439F5A6F}" sibTransId="{A17E3D01-34CB-479A-8F43-856A5F727B1C}"/>
    <dgm:cxn modelId="{6E9AAADE-278F-4F95-A152-568F46EFC6FD}" srcId="{AA3F9105-BDBF-41EE-8F04-47911C58FB58}" destId="{3E634985-45C8-431A-985A-198D920A6381}" srcOrd="1" destOrd="0" parTransId="{047DE07E-4BB9-4AA8-83D6-2BB64285C34A}" sibTransId="{7BC31293-0FD5-4467-B615-715E612E4667}"/>
    <dgm:cxn modelId="{E45E131E-3DEF-4766-8DA8-B65AF918252B}" type="presOf" srcId="{3E634985-45C8-431A-985A-198D920A6381}" destId="{973794D5-0141-4BE0-BF5B-4D4AAAD78DDC}" srcOrd="0" destOrd="0" presId="urn:microsoft.com/office/officeart/2005/8/layout/vList5"/>
    <dgm:cxn modelId="{688CC4F0-2513-4222-9E7D-FFA650BA1888}" type="presOf" srcId="{C347FC78-0618-448F-91D2-9915062EE922}" destId="{FF59B9AB-8192-4EA4-BD28-4A0451702D42}" srcOrd="0" destOrd="0" presId="urn:microsoft.com/office/officeart/2005/8/layout/vList5"/>
    <dgm:cxn modelId="{F354BA8F-8E97-4CF7-8E2B-F8FFF99C8CA2}" type="presOf" srcId="{24C5A6ED-9EB3-43E0-A36A-DFB63BF22736}" destId="{93667FEE-2DA9-4F36-8797-BC7562C3968D}" srcOrd="0" destOrd="0" presId="urn:microsoft.com/office/officeart/2005/8/layout/vList5"/>
    <dgm:cxn modelId="{3EB10B7F-94AA-403D-A2BF-A7DBDDCC83E0}" srcId="{AA3F9105-BDBF-41EE-8F04-47911C58FB58}" destId="{24C5A6ED-9EB3-43E0-A36A-DFB63BF22736}" srcOrd="2" destOrd="0" parTransId="{DA898908-BBE6-483C-B84A-F4C0943C7D8F}" sibTransId="{69E8F3D3-F15B-4C68-A3F3-6F95B7027A8B}"/>
    <dgm:cxn modelId="{764EE2F7-111D-4FA9-962C-C46631D437D9}" type="presOf" srcId="{AA3F9105-BDBF-41EE-8F04-47911C58FB58}" destId="{89C4D93D-8E19-4BCE-B100-5AD99B3D8670}" srcOrd="0" destOrd="0" presId="urn:microsoft.com/office/officeart/2005/8/layout/vList5"/>
    <dgm:cxn modelId="{A9FE268A-2507-4D9D-BDC7-54FD5D18C40C}" srcId="{AA3F9105-BDBF-41EE-8F04-47911C58FB58}" destId="{95F35FD9-7D68-4327-AF41-171BCB51F6F0}" srcOrd="0" destOrd="0" parTransId="{D9AECFC9-FDA2-4A3D-9CE3-C6A6251F726F}" sibTransId="{B6BE354A-CD1A-4A66-BEFC-A9B0B0F0EB4E}"/>
    <dgm:cxn modelId="{B9E4865A-B90C-4CB3-A47E-DEC6F505FE3A}" srcId="{3E634985-45C8-431A-985A-198D920A6381}" destId="{C347FC78-0618-448F-91D2-9915062EE922}" srcOrd="0" destOrd="0" parTransId="{4863288C-AE7E-4FB2-BEB1-5069C8791934}" sibTransId="{CAABC5AA-D67B-40A3-B3DC-25D850BBAF16}"/>
    <dgm:cxn modelId="{87D32277-ECBD-4B8C-8220-17C947575915}" srcId="{95F35FD9-7D68-4327-AF41-171BCB51F6F0}" destId="{C188CC47-D0EC-4536-A2E1-CAD56632DFC4}" srcOrd="0" destOrd="0" parTransId="{7C2EA763-0D64-49CD-864C-16F1BBB1532A}" sibTransId="{B5713874-8ED7-41B8-B42C-AC8940385C08}"/>
    <dgm:cxn modelId="{594C573A-90E9-45D3-9B8E-4DBD9F0D5E74}" type="presOf" srcId="{DFDC7444-BBDD-47D2-B333-3F38CDBE7518}" destId="{A4671188-7A03-486D-BD95-13E28C063060}" srcOrd="0" destOrd="0" presId="urn:microsoft.com/office/officeart/2005/8/layout/vList5"/>
    <dgm:cxn modelId="{836E6A90-3A83-43D4-AFFD-357B376DC29B}" type="presParOf" srcId="{89C4D93D-8E19-4BCE-B100-5AD99B3D8670}" destId="{9DED329C-7EE1-473D-A02E-289DD261287E}" srcOrd="0" destOrd="0" presId="urn:microsoft.com/office/officeart/2005/8/layout/vList5"/>
    <dgm:cxn modelId="{BF82C7C6-F988-4C78-9BE6-16CED9939213}" type="presParOf" srcId="{9DED329C-7EE1-473D-A02E-289DD261287E}" destId="{F11958F7-562A-4F96-A811-2811F222097B}" srcOrd="0" destOrd="0" presId="urn:microsoft.com/office/officeart/2005/8/layout/vList5"/>
    <dgm:cxn modelId="{C99F4D08-A882-4CF6-BCBC-873060F0025A}" type="presParOf" srcId="{9DED329C-7EE1-473D-A02E-289DD261287E}" destId="{679EAA80-3747-4875-9DC5-5938AE3D0753}" srcOrd="1" destOrd="0" presId="urn:microsoft.com/office/officeart/2005/8/layout/vList5"/>
    <dgm:cxn modelId="{957CE093-B9F7-4292-80FF-7574D1E220EE}" type="presParOf" srcId="{89C4D93D-8E19-4BCE-B100-5AD99B3D8670}" destId="{9B87BFBE-05DC-43FE-AEFD-DE5D8B411FCB}" srcOrd="1" destOrd="0" presId="urn:microsoft.com/office/officeart/2005/8/layout/vList5"/>
    <dgm:cxn modelId="{9EC080A9-BA58-4CCA-BD7C-2AD0FB8ED0D9}" type="presParOf" srcId="{89C4D93D-8E19-4BCE-B100-5AD99B3D8670}" destId="{AB94343C-B16C-467A-91EA-E8110081E561}" srcOrd="2" destOrd="0" presId="urn:microsoft.com/office/officeart/2005/8/layout/vList5"/>
    <dgm:cxn modelId="{19F45280-27EE-4C64-8236-F6336F0C967C}" type="presParOf" srcId="{AB94343C-B16C-467A-91EA-E8110081E561}" destId="{973794D5-0141-4BE0-BF5B-4D4AAAD78DDC}" srcOrd="0" destOrd="0" presId="urn:microsoft.com/office/officeart/2005/8/layout/vList5"/>
    <dgm:cxn modelId="{E9DF0A2A-68D8-4674-BEA6-E17FC2419FCF}" type="presParOf" srcId="{AB94343C-B16C-467A-91EA-E8110081E561}" destId="{FF59B9AB-8192-4EA4-BD28-4A0451702D42}" srcOrd="1" destOrd="0" presId="urn:microsoft.com/office/officeart/2005/8/layout/vList5"/>
    <dgm:cxn modelId="{5FA5B2D4-E719-4249-8A28-B5F2BFA70183}" type="presParOf" srcId="{89C4D93D-8E19-4BCE-B100-5AD99B3D8670}" destId="{44E34270-884B-4C03-A51B-A2218887AC29}" srcOrd="3" destOrd="0" presId="urn:microsoft.com/office/officeart/2005/8/layout/vList5"/>
    <dgm:cxn modelId="{6535507B-A67A-4297-93C5-72043F649649}" type="presParOf" srcId="{89C4D93D-8E19-4BCE-B100-5AD99B3D8670}" destId="{76AD180F-2714-4608-BD7C-1E9070794C68}" srcOrd="4" destOrd="0" presId="urn:microsoft.com/office/officeart/2005/8/layout/vList5"/>
    <dgm:cxn modelId="{9B373B19-1AC0-4470-AA9C-67C76C4A6150}" type="presParOf" srcId="{76AD180F-2714-4608-BD7C-1E9070794C68}" destId="{93667FEE-2DA9-4F36-8797-BC7562C3968D}" srcOrd="0" destOrd="0" presId="urn:microsoft.com/office/officeart/2005/8/layout/vList5"/>
    <dgm:cxn modelId="{048E50E8-8DC6-45A5-B0F6-18A6BC73E0B5}" type="presParOf" srcId="{76AD180F-2714-4608-BD7C-1E9070794C68}" destId="{A4671188-7A03-486D-BD95-13E28C0630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777AB-EF46-41C9-99D9-501785107337}">
      <dsp:nvSpPr>
        <dsp:cNvPr id="0" name=""/>
        <dsp:cNvSpPr/>
      </dsp:nvSpPr>
      <dsp:spPr>
        <a:xfrm>
          <a:off x="29891" y="804"/>
          <a:ext cx="3341611" cy="2004966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Privacy</a:t>
          </a:r>
          <a:endParaRPr lang="en-US" sz="6000" kern="1200" dirty="0"/>
        </a:p>
      </dsp:txBody>
      <dsp:txXfrm>
        <a:off x="29891" y="804"/>
        <a:ext cx="3341611" cy="2004966"/>
      </dsp:txXfrm>
    </dsp:sp>
    <dsp:sp modelId="{9B9C0520-348B-442F-A2FE-06A455D26453}">
      <dsp:nvSpPr>
        <dsp:cNvPr id="0" name=""/>
        <dsp:cNvSpPr/>
      </dsp:nvSpPr>
      <dsp:spPr>
        <a:xfrm>
          <a:off x="3720700" y="0"/>
          <a:ext cx="3341611" cy="2004966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Security</a:t>
          </a:r>
          <a:endParaRPr lang="en-US" sz="6000" kern="1200" dirty="0"/>
        </a:p>
      </dsp:txBody>
      <dsp:txXfrm>
        <a:off x="3720700" y="0"/>
        <a:ext cx="3341611" cy="2004966"/>
      </dsp:txXfrm>
    </dsp:sp>
    <dsp:sp modelId="{DE46409F-C67A-444A-B677-E9A6514EAEBA}">
      <dsp:nvSpPr>
        <dsp:cNvPr id="0" name=""/>
        <dsp:cNvSpPr/>
      </dsp:nvSpPr>
      <dsp:spPr>
        <a:xfrm>
          <a:off x="1867777" y="2339932"/>
          <a:ext cx="3341611" cy="2004966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Ethics</a:t>
          </a:r>
          <a:endParaRPr lang="en-US" sz="6000" kern="1200" dirty="0"/>
        </a:p>
      </dsp:txBody>
      <dsp:txXfrm>
        <a:off x="1867777" y="2339932"/>
        <a:ext cx="3341611" cy="20049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78AB4-96D3-40D0-9630-67914B2470E5}">
      <dsp:nvSpPr>
        <dsp:cNvPr id="0" name=""/>
        <dsp:cNvSpPr/>
      </dsp:nvSpPr>
      <dsp:spPr>
        <a:xfrm>
          <a:off x="4219" y="38025"/>
          <a:ext cx="2537382" cy="838676"/>
        </a:xfrm>
        <a:prstGeom prst="rect">
          <a:avLst/>
        </a:prstGeom>
        <a:solidFill>
          <a:schemeClr val="accent4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Restricting Access</a:t>
          </a:r>
          <a:endParaRPr lang="en-US" sz="2300" kern="1200" dirty="0"/>
        </a:p>
      </dsp:txBody>
      <dsp:txXfrm>
        <a:off x="4219" y="38025"/>
        <a:ext cx="2537382" cy="838676"/>
      </dsp:txXfrm>
    </dsp:sp>
    <dsp:sp modelId="{1FCD9C6D-318C-4645-8064-0066723FA987}">
      <dsp:nvSpPr>
        <dsp:cNvPr id="0" name=""/>
        <dsp:cNvSpPr/>
      </dsp:nvSpPr>
      <dsp:spPr>
        <a:xfrm>
          <a:off x="4219" y="876702"/>
          <a:ext cx="2537382" cy="3659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Biometric Scanning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Use strong password</a:t>
          </a:r>
          <a:endParaRPr lang="en-US" sz="2300" kern="1200" dirty="0"/>
        </a:p>
      </dsp:txBody>
      <dsp:txXfrm>
        <a:off x="4219" y="876702"/>
        <a:ext cx="2537382" cy="3659857"/>
      </dsp:txXfrm>
    </dsp:sp>
    <dsp:sp modelId="{E77440D9-DF65-4016-A09A-CF8C87830173}">
      <dsp:nvSpPr>
        <dsp:cNvPr id="0" name=""/>
        <dsp:cNvSpPr/>
      </dsp:nvSpPr>
      <dsp:spPr>
        <a:xfrm>
          <a:off x="2896836" y="38025"/>
          <a:ext cx="2537382" cy="838676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Encrypting Data</a:t>
          </a:r>
          <a:endParaRPr lang="en-US" sz="2300" kern="1200" dirty="0"/>
        </a:p>
      </dsp:txBody>
      <dsp:txXfrm>
        <a:off x="2896836" y="38025"/>
        <a:ext cx="2537382" cy="838676"/>
      </dsp:txXfrm>
    </dsp:sp>
    <dsp:sp modelId="{62297AAC-D5F1-4BB0-A236-0FBA01A29418}">
      <dsp:nvSpPr>
        <dsp:cNvPr id="0" name=""/>
        <dsp:cNvSpPr/>
      </dsp:nvSpPr>
      <dsp:spPr>
        <a:xfrm>
          <a:off x="2896836" y="876702"/>
          <a:ext cx="2537382" cy="3659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Use virtual Protected Network (VPN) when surfing the internet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Visiting website with HTTPS protocol</a:t>
          </a:r>
          <a:endParaRPr lang="en-US" sz="2300" kern="1200" dirty="0"/>
        </a:p>
      </dsp:txBody>
      <dsp:txXfrm>
        <a:off x="2896836" y="876702"/>
        <a:ext cx="2537382" cy="3659857"/>
      </dsp:txXfrm>
    </dsp:sp>
    <dsp:sp modelId="{FF7AC553-544E-4CB9-824B-3FE6361F2891}">
      <dsp:nvSpPr>
        <dsp:cNvPr id="0" name=""/>
        <dsp:cNvSpPr/>
      </dsp:nvSpPr>
      <dsp:spPr>
        <a:xfrm>
          <a:off x="5789452" y="38025"/>
          <a:ext cx="2537382" cy="838676"/>
        </a:xfrm>
        <a:prstGeom prst="rect">
          <a:avLst/>
        </a:prstGeom>
        <a:solidFill>
          <a:srgbClr val="92D050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Anticipating Disaster</a:t>
          </a:r>
          <a:endParaRPr lang="en-US" sz="2300" kern="1200" dirty="0"/>
        </a:p>
      </dsp:txBody>
      <dsp:txXfrm>
        <a:off x="5789452" y="38025"/>
        <a:ext cx="2537382" cy="838676"/>
      </dsp:txXfrm>
    </dsp:sp>
    <dsp:sp modelId="{D0A0FD0F-EC07-477B-B884-C2A3BC774D12}">
      <dsp:nvSpPr>
        <dsp:cNvPr id="0" name=""/>
        <dsp:cNvSpPr/>
      </dsp:nvSpPr>
      <dsp:spPr>
        <a:xfrm>
          <a:off x="5789452" y="876702"/>
          <a:ext cx="2537382" cy="3659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Secure your hardware and software to prevent any damage to your system</a:t>
          </a:r>
          <a:endParaRPr lang="en-US" sz="2300" kern="1200" dirty="0"/>
        </a:p>
      </dsp:txBody>
      <dsp:txXfrm>
        <a:off x="5789452" y="876702"/>
        <a:ext cx="2537382" cy="3659857"/>
      </dsp:txXfrm>
    </dsp:sp>
    <dsp:sp modelId="{7090B09F-3ADE-4DFA-92BE-085E2E92B3CD}">
      <dsp:nvSpPr>
        <dsp:cNvPr id="0" name=""/>
        <dsp:cNvSpPr/>
      </dsp:nvSpPr>
      <dsp:spPr>
        <a:xfrm>
          <a:off x="8682069" y="38025"/>
          <a:ext cx="2537382" cy="838676"/>
        </a:xfrm>
        <a:prstGeom prst="rect">
          <a:avLst/>
        </a:prstGeom>
        <a:solidFill>
          <a:srgbClr val="0070C0"/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Preventing Data Loss</a:t>
          </a:r>
          <a:endParaRPr lang="en-US" sz="2300" kern="1200" dirty="0"/>
        </a:p>
      </dsp:txBody>
      <dsp:txXfrm>
        <a:off x="8682069" y="38025"/>
        <a:ext cx="2537382" cy="838676"/>
      </dsp:txXfrm>
    </dsp:sp>
    <dsp:sp modelId="{AC5B10A8-7EFC-47B0-ABA1-5B38BF6D0902}">
      <dsp:nvSpPr>
        <dsp:cNvPr id="0" name=""/>
        <dsp:cNvSpPr/>
      </dsp:nvSpPr>
      <dsp:spPr>
        <a:xfrm>
          <a:off x="8682069" y="876702"/>
          <a:ext cx="2537382" cy="3659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Backup your data frequently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Use cloud-Based backup service to backup your data</a:t>
          </a:r>
          <a:endParaRPr lang="en-US" sz="2300" kern="1200" dirty="0"/>
        </a:p>
      </dsp:txBody>
      <dsp:txXfrm>
        <a:off x="8682069" y="876702"/>
        <a:ext cx="2537382" cy="36598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298C5-CE1C-45F7-8F69-418FEC21AF51}">
      <dsp:nvSpPr>
        <dsp:cNvPr id="0" name=""/>
        <dsp:cNvSpPr/>
      </dsp:nvSpPr>
      <dsp:spPr>
        <a:xfrm>
          <a:off x="5042" y="219677"/>
          <a:ext cx="2579151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Copyright</a:t>
          </a:r>
          <a:endParaRPr lang="en-US" sz="2300" kern="1200" dirty="0"/>
        </a:p>
      </dsp:txBody>
      <dsp:txXfrm>
        <a:off x="5042" y="219677"/>
        <a:ext cx="2579151" cy="455400"/>
      </dsp:txXfrm>
    </dsp:sp>
    <dsp:sp modelId="{FF5286FE-C815-40AF-BBC8-7F606A832DD7}">
      <dsp:nvSpPr>
        <dsp:cNvPr id="0" name=""/>
        <dsp:cNvSpPr/>
      </dsp:nvSpPr>
      <dsp:spPr>
        <a:xfrm>
          <a:off x="2584193" y="198330"/>
          <a:ext cx="515830" cy="498093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E2B6C-E9F7-4DA8-8455-C29DB60E1880}">
      <dsp:nvSpPr>
        <dsp:cNvPr id="0" name=""/>
        <dsp:cNvSpPr/>
      </dsp:nvSpPr>
      <dsp:spPr>
        <a:xfrm>
          <a:off x="3306356" y="198330"/>
          <a:ext cx="7015291" cy="498093"/>
        </a:xfrm>
        <a:prstGeom prst="rect">
          <a:avLst/>
        </a:prstGeom>
        <a:solidFill>
          <a:srgbClr val="39398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Give the creators the right to control their work</a:t>
          </a:r>
          <a:endParaRPr lang="en-US" sz="2300" kern="1200" dirty="0"/>
        </a:p>
      </dsp:txBody>
      <dsp:txXfrm>
        <a:off x="3306356" y="198330"/>
        <a:ext cx="7015291" cy="498093"/>
      </dsp:txXfrm>
    </dsp:sp>
    <dsp:sp modelId="{6111E803-D318-4FF9-AA03-2A957C74F038}">
      <dsp:nvSpPr>
        <dsp:cNvPr id="0" name=""/>
        <dsp:cNvSpPr/>
      </dsp:nvSpPr>
      <dsp:spPr>
        <a:xfrm>
          <a:off x="5042" y="815246"/>
          <a:ext cx="2579151" cy="76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Software Privacy</a:t>
          </a:r>
          <a:endParaRPr lang="en-US" sz="2300" kern="1200" dirty="0"/>
        </a:p>
      </dsp:txBody>
      <dsp:txXfrm>
        <a:off x="5042" y="815246"/>
        <a:ext cx="2579151" cy="768487"/>
      </dsp:txXfrm>
    </dsp:sp>
    <dsp:sp modelId="{5ABB2465-AE63-45DE-8309-061F9158D6A4}">
      <dsp:nvSpPr>
        <dsp:cNvPr id="0" name=""/>
        <dsp:cNvSpPr/>
      </dsp:nvSpPr>
      <dsp:spPr>
        <a:xfrm>
          <a:off x="2584193" y="779223"/>
          <a:ext cx="515830" cy="840533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891E2-F156-4A9D-9C48-EB3E61D65E96}">
      <dsp:nvSpPr>
        <dsp:cNvPr id="0" name=""/>
        <dsp:cNvSpPr/>
      </dsp:nvSpPr>
      <dsp:spPr>
        <a:xfrm>
          <a:off x="3306356" y="779223"/>
          <a:ext cx="7015291" cy="840533"/>
        </a:xfrm>
        <a:prstGeom prst="rect">
          <a:avLst/>
        </a:prstGeom>
        <a:solidFill>
          <a:srgbClr val="66388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Maintain the authorized copy and distribution of software</a:t>
          </a:r>
          <a:endParaRPr lang="en-US" sz="2300" kern="1200" dirty="0"/>
        </a:p>
      </dsp:txBody>
      <dsp:txXfrm>
        <a:off x="3306356" y="779223"/>
        <a:ext cx="7015291" cy="840533"/>
      </dsp:txXfrm>
    </dsp:sp>
    <dsp:sp modelId="{6B5E0EAA-0B00-4308-925C-E2A3FF0FF454}">
      <dsp:nvSpPr>
        <dsp:cNvPr id="0" name=""/>
        <dsp:cNvSpPr/>
      </dsp:nvSpPr>
      <dsp:spPr>
        <a:xfrm>
          <a:off x="5042" y="2193193"/>
          <a:ext cx="2579151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Plagiarism</a:t>
          </a:r>
          <a:endParaRPr lang="en-US" sz="2300" kern="1200" dirty="0"/>
        </a:p>
      </dsp:txBody>
      <dsp:txXfrm>
        <a:off x="5042" y="2193193"/>
        <a:ext cx="2579151" cy="455400"/>
      </dsp:txXfrm>
    </dsp:sp>
    <dsp:sp modelId="{C4B56C6C-976B-4AF6-BAB1-C8EBFC40F328}">
      <dsp:nvSpPr>
        <dsp:cNvPr id="0" name=""/>
        <dsp:cNvSpPr/>
      </dsp:nvSpPr>
      <dsp:spPr>
        <a:xfrm>
          <a:off x="2584193" y="1808949"/>
          <a:ext cx="515830" cy="1223887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tx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F57DC-B529-4762-85DE-9B03935B38ED}">
      <dsp:nvSpPr>
        <dsp:cNvPr id="0" name=""/>
        <dsp:cNvSpPr/>
      </dsp:nvSpPr>
      <dsp:spPr>
        <a:xfrm>
          <a:off x="3306356" y="1702557"/>
          <a:ext cx="7015291" cy="1436672"/>
        </a:xfrm>
        <a:prstGeom prst="rect">
          <a:avLst/>
        </a:prstGeom>
        <a:solidFill>
          <a:srgbClr val="554B7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 act of representing other person’s work as their own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Need to give credit to the original work</a:t>
          </a:r>
          <a:endParaRPr lang="en-US" sz="2300" kern="1200" dirty="0"/>
        </a:p>
      </dsp:txBody>
      <dsp:txXfrm>
        <a:off x="3306356" y="1702557"/>
        <a:ext cx="7015291" cy="1436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A2593-38D8-4739-B0C1-D32D4C9228A7}">
      <dsp:nvSpPr>
        <dsp:cNvPr id="0" name=""/>
        <dsp:cNvSpPr/>
      </dsp:nvSpPr>
      <dsp:spPr>
        <a:xfrm rot="5400000">
          <a:off x="3625523" y="-1437071"/>
          <a:ext cx="739474" cy="37602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Responsibility of those who collect data</a:t>
          </a:r>
          <a:endParaRPr lang="en-US" sz="2000" kern="1200" dirty="0"/>
        </a:p>
      </dsp:txBody>
      <dsp:txXfrm rot="-5400000">
        <a:off x="2115138" y="109412"/>
        <a:ext cx="3724147" cy="667278"/>
      </dsp:txXfrm>
    </dsp:sp>
    <dsp:sp modelId="{4794D57E-FCBB-49C6-BCFF-7A7342EE0C41}">
      <dsp:nvSpPr>
        <dsp:cNvPr id="0" name=""/>
        <dsp:cNvSpPr/>
      </dsp:nvSpPr>
      <dsp:spPr>
        <a:xfrm>
          <a:off x="0" y="1400"/>
          <a:ext cx="2115138" cy="924342"/>
        </a:xfrm>
        <a:prstGeom prst="roundRect">
          <a:avLst/>
        </a:prstGeom>
        <a:solidFill>
          <a:schemeClr val="bg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Accuracy</a:t>
          </a:r>
          <a:endParaRPr lang="en-US" sz="2700" kern="1200" dirty="0"/>
        </a:p>
      </dsp:txBody>
      <dsp:txXfrm>
        <a:off x="45123" y="46523"/>
        <a:ext cx="2024892" cy="834096"/>
      </dsp:txXfrm>
    </dsp:sp>
    <dsp:sp modelId="{4CD7F18A-ACF1-4BB5-B002-E113CD865BC4}">
      <dsp:nvSpPr>
        <dsp:cNvPr id="0" name=""/>
        <dsp:cNvSpPr/>
      </dsp:nvSpPr>
      <dsp:spPr>
        <a:xfrm rot="5400000">
          <a:off x="3625523" y="-445990"/>
          <a:ext cx="739474" cy="37602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Who owns the data</a:t>
          </a:r>
          <a:endParaRPr lang="en-US" sz="2000" kern="1200" dirty="0"/>
        </a:p>
      </dsp:txBody>
      <dsp:txXfrm rot="-5400000">
        <a:off x="2115138" y="1100493"/>
        <a:ext cx="3724147" cy="667278"/>
      </dsp:txXfrm>
    </dsp:sp>
    <dsp:sp modelId="{19499582-14B2-4E9F-8931-B9B59A0D8CFC}">
      <dsp:nvSpPr>
        <dsp:cNvPr id="0" name=""/>
        <dsp:cNvSpPr/>
      </dsp:nvSpPr>
      <dsp:spPr>
        <a:xfrm>
          <a:off x="0" y="971960"/>
          <a:ext cx="2115138" cy="924342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Property</a:t>
          </a:r>
          <a:endParaRPr lang="en-US" sz="2700" kern="1200" dirty="0"/>
        </a:p>
      </dsp:txBody>
      <dsp:txXfrm>
        <a:off x="45123" y="1017083"/>
        <a:ext cx="2024892" cy="834096"/>
      </dsp:txXfrm>
    </dsp:sp>
    <dsp:sp modelId="{52BBD24F-5397-4F8C-9DC3-C5CD7F6DB49B}">
      <dsp:nvSpPr>
        <dsp:cNvPr id="0" name=""/>
        <dsp:cNvSpPr/>
      </dsp:nvSpPr>
      <dsp:spPr>
        <a:xfrm rot="5400000">
          <a:off x="3625523" y="524569"/>
          <a:ext cx="739474" cy="37602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Responsibility of those who control and use the data</a:t>
          </a:r>
          <a:endParaRPr lang="en-US" sz="2000" kern="1200" dirty="0"/>
        </a:p>
      </dsp:txBody>
      <dsp:txXfrm rot="-5400000">
        <a:off x="2115138" y="2071052"/>
        <a:ext cx="3724147" cy="667278"/>
      </dsp:txXfrm>
    </dsp:sp>
    <dsp:sp modelId="{732E878A-957C-4C46-A504-12F1BE3FE1C7}">
      <dsp:nvSpPr>
        <dsp:cNvPr id="0" name=""/>
        <dsp:cNvSpPr/>
      </dsp:nvSpPr>
      <dsp:spPr>
        <a:xfrm>
          <a:off x="0" y="1942520"/>
          <a:ext cx="2115138" cy="924342"/>
        </a:xfrm>
        <a:prstGeom prst="roundRect">
          <a:avLst/>
        </a:prstGeom>
        <a:solidFill>
          <a:schemeClr val="accent5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Access</a:t>
          </a:r>
          <a:endParaRPr lang="en-US" sz="2700" kern="1200" dirty="0"/>
        </a:p>
      </dsp:txBody>
      <dsp:txXfrm>
        <a:off x="45123" y="1987643"/>
        <a:ext cx="2024892" cy="834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3E209-F914-47F3-8471-366E761C5198}">
      <dsp:nvSpPr>
        <dsp:cNvPr id="0" name=""/>
        <dsp:cNvSpPr/>
      </dsp:nvSpPr>
      <dsp:spPr>
        <a:xfrm>
          <a:off x="0" y="580740"/>
          <a:ext cx="2805732" cy="16834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Collecting public but personal information</a:t>
          </a:r>
          <a:endParaRPr lang="en-US" sz="2500" kern="1200" dirty="0"/>
        </a:p>
      </dsp:txBody>
      <dsp:txXfrm>
        <a:off x="0" y="580740"/>
        <a:ext cx="2805732" cy="1683439"/>
      </dsp:txXfrm>
    </dsp:sp>
    <dsp:sp modelId="{E0A8639B-4275-49CD-B8D7-382087A274F6}">
      <dsp:nvSpPr>
        <dsp:cNvPr id="0" name=""/>
        <dsp:cNvSpPr/>
      </dsp:nvSpPr>
      <dsp:spPr>
        <a:xfrm>
          <a:off x="3086305" y="603719"/>
          <a:ext cx="2805732" cy="1683439"/>
        </a:xfrm>
        <a:prstGeom prst="rect">
          <a:avLst/>
        </a:prstGeom>
        <a:solidFill>
          <a:schemeClr val="accent6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Spreading information without personal consent</a:t>
          </a:r>
          <a:endParaRPr lang="en-US" sz="2500" kern="1200" dirty="0"/>
        </a:p>
      </dsp:txBody>
      <dsp:txXfrm>
        <a:off x="3086305" y="603719"/>
        <a:ext cx="2805732" cy="1683439"/>
      </dsp:txXfrm>
    </dsp:sp>
    <dsp:sp modelId="{4C2CCBA1-6EEA-414A-B8AD-3DFDDE3DF9DC}">
      <dsp:nvSpPr>
        <dsp:cNvPr id="0" name=""/>
        <dsp:cNvSpPr/>
      </dsp:nvSpPr>
      <dsp:spPr>
        <a:xfrm>
          <a:off x="6172611" y="580740"/>
          <a:ext cx="2805732" cy="1683439"/>
        </a:xfrm>
        <a:prstGeom prst="rect">
          <a:avLst/>
        </a:prstGeom>
        <a:solidFill>
          <a:schemeClr val="accent6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Spreading inaccurate information</a:t>
          </a:r>
          <a:endParaRPr lang="en-US" sz="2500" kern="1200" dirty="0"/>
        </a:p>
      </dsp:txBody>
      <dsp:txXfrm>
        <a:off x="6172611" y="580740"/>
        <a:ext cx="2805732" cy="16834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1BF6F-DDCD-402F-90AD-E1A2C08822CC}">
      <dsp:nvSpPr>
        <dsp:cNvPr id="0" name=""/>
        <dsp:cNvSpPr/>
      </dsp:nvSpPr>
      <dsp:spPr>
        <a:xfrm>
          <a:off x="159680" y="0"/>
          <a:ext cx="3221811" cy="662400"/>
        </a:xfrm>
        <a:prstGeom prst="rect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History Files</a:t>
          </a:r>
          <a:endParaRPr lang="en-US" sz="2300" kern="1200" dirty="0"/>
        </a:p>
      </dsp:txBody>
      <dsp:txXfrm>
        <a:off x="159680" y="0"/>
        <a:ext cx="3221811" cy="662400"/>
      </dsp:txXfrm>
    </dsp:sp>
    <dsp:sp modelId="{4C381F3A-1988-4A2A-BADA-199FF35E8FFA}">
      <dsp:nvSpPr>
        <dsp:cNvPr id="0" name=""/>
        <dsp:cNvSpPr/>
      </dsp:nvSpPr>
      <dsp:spPr>
        <a:xfrm>
          <a:off x="147093" y="622568"/>
          <a:ext cx="3222700" cy="24671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Store websites you have visited before</a:t>
          </a:r>
          <a:endParaRPr lang="en-US" sz="2300" kern="1200" dirty="0"/>
        </a:p>
      </dsp:txBody>
      <dsp:txXfrm>
        <a:off x="147093" y="622568"/>
        <a:ext cx="3222700" cy="2467197"/>
      </dsp:txXfrm>
    </dsp:sp>
    <dsp:sp modelId="{D94A7C32-9CD1-4024-8682-142CBF3B6580}">
      <dsp:nvSpPr>
        <dsp:cNvPr id="0" name=""/>
        <dsp:cNvSpPr/>
      </dsp:nvSpPr>
      <dsp:spPr>
        <a:xfrm>
          <a:off x="3528977" y="0"/>
          <a:ext cx="3374237" cy="662400"/>
        </a:xfrm>
        <a:prstGeom prst="rect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Cache</a:t>
          </a:r>
          <a:endParaRPr lang="en-US" sz="2300" kern="1200" dirty="0"/>
        </a:p>
      </dsp:txBody>
      <dsp:txXfrm>
        <a:off x="3528977" y="0"/>
        <a:ext cx="3374237" cy="662400"/>
      </dsp:txXfrm>
    </dsp:sp>
    <dsp:sp modelId="{392B2251-9ADE-4B5F-9F2D-DC16F0E9F98D}">
      <dsp:nvSpPr>
        <dsp:cNvPr id="0" name=""/>
        <dsp:cNvSpPr/>
      </dsp:nvSpPr>
      <dsp:spPr>
        <a:xfrm>
          <a:off x="3543547" y="714990"/>
          <a:ext cx="3394404" cy="21022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Saved files from visited website</a:t>
          </a:r>
          <a:endParaRPr lang="en-US" sz="2300" kern="1200" dirty="0"/>
        </a:p>
      </dsp:txBody>
      <dsp:txXfrm>
        <a:off x="3543547" y="714990"/>
        <a:ext cx="3394404" cy="2102249"/>
      </dsp:txXfrm>
    </dsp:sp>
    <dsp:sp modelId="{0A1BD4C3-9092-4E10-8B0D-05FAE157CF55}">
      <dsp:nvSpPr>
        <dsp:cNvPr id="0" name=""/>
        <dsp:cNvSpPr/>
      </dsp:nvSpPr>
      <dsp:spPr>
        <a:xfrm>
          <a:off x="7132627" y="0"/>
          <a:ext cx="3283087" cy="662400"/>
        </a:xfrm>
        <a:prstGeom prst="rect">
          <a:avLst/>
        </a:prstGeom>
        <a:solidFill>
          <a:schemeClr val="tx2">
            <a:lumMod val="1000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Cookies</a:t>
          </a:r>
          <a:endParaRPr lang="en-US" sz="2300" kern="1200" dirty="0"/>
        </a:p>
      </dsp:txBody>
      <dsp:txXfrm>
        <a:off x="7132627" y="0"/>
        <a:ext cx="3283087" cy="662400"/>
      </dsp:txXfrm>
    </dsp:sp>
    <dsp:sp modelId="{59FD3A9A-B3BD-4F36-9211-F2F081EE7D50}">
      <dsp:nvSpPr>
        <dsp:cNvPr id="0" name=""/>
        <dsp:cNvSpPr/>
      </dsp:nvSpPr>
      <dsp:spPr>
        <a:xfrm>
          <a:off x="7169369" y="705171"/>
          <a:ext cx="3279239" cy="24671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Small data files that stored on the hard disk from the website visited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</a:t>
          </a:r>
          <a:r>
            <a:rPr lang="en-US" sz="1400" kern="1200" baseline="30000" dirty="0" smtClean="0"/>
            <a:t>st</a:t>
          </a:r>
          <a:r>
            <a:rPr lang="en-US" sz="1400" kern="1200" dirty="0" smtClean="0"/>
            <a:t> party cookies- generated by website visited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</a:t>
          </a:r>
          <a:r>
            <a:rPr lang="en-US" sz="1400" kern="1200" baseline="30000" dirty="0" smtClean="0"/>
            <a:t>rd</a:t>
          </a:r>
          <a:r>
            <a:rPr lang="en-US" sz="1400" kern="1200" dirty="0" smtClean="0"/>
            <a:t> party cookies- generated by advertising company</a:t>
          </a:r>
          <a:endParaRPr lang="en-US" sz="1400" kern="1200" dirty="0"/>
        </a:p>
      </dsp:txBody>
      <dsp:txXfrm>
        <a:off x="7169369" y="705171"/>
        <a:ext cx="3279239" cy="24671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89113-C6FF-40AE-9A8E-C6E0CD850CE2}">
      <dsp:nvSpPr>
        <dsp:cNvPr id="0" name=""/>
        <dsp:cNvSpPr/>
      </dsp:nvSpPr>
      <dsp:spPr>
        <a:xfrm rot="5400000">
          <a:off x="4763104" y="-1901328"/>
          <a:ext cx="868572" cy="4891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0000"/>
              </a:solidFill>
            </a:rPr>
            <a:t>Invisible images or HTML code hidden within an e-mail message or web page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to monitor user information</a:t>
          </a:r>
          <a:endParaRPr lang="en-US" sz="1600" kern="1200" dirty="0"/>
        </a:p>
      </dsp:txBody>
      <dsp:txXfrm rot="-5400000">
        <a:off x="2751559" y="152617"/>
        <a:ext cx="4849262" cy="783772"/>
      </dsp:txXfrm>
    </dsp:sp>
    <dsp:sp modelId="{3A418BFC-B504-4DC2-AA88-DF2D311D15F8}">
      <dsp:nvSpPr>
        <dsp:cNvPr id="0" name=""/>
        <dsp:cNvSpPr/>
      </dsp:nvSpPr>
      <dsp:spPr>
        <a:xfrm>
          <a:off x="0" y="1645"/>
          <a:ext cx="2751559" cy="108571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Web Bugs</a:t>
          </a:r>
          <a:endParaRPr lang="en-US" sz="2100" kern="1200" dirty="0"/>
        </a:p>
      </dsp:txBody>
      <dsp:txXfrm>
        <a:off x="53000" y="54645"/>
        <a:ext cx="2645559" cy="979715"/>
      </dsp:txXfrm>
    </dsp:sp>
    <dsp:sp modelId="{032FBC3B-9340-4E93-B628-F776AC70CF46}">
      <dsp:nvSpPr>
        <dsp:cNvPr id="0" name=""/>
        <dsp:cNvSpPr/>
      </dsp:nvSpPr>
      <dsp:spPr>
        <a:xfrm rot="5400000">
          <a:off x="4763104" y="-761327"/>
          <a:ext cx="868572" cy="4891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Infiltrate user devices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Steal internet usage and information</a:t>
          </a:r>
          <a:endParaRPr lang="en-US" sz="1600" kern="1200" dirty="0"/>
        </a:p>
      </dsp:txBody>
      <dsp:txXfrm rot="-5400000">
        <a:off x="2751559" y="1292618"/>
        <a:ext cx="4849262" cy="783772"/>
      </dsp:txXfrm>
    </dsp:sp>
    <dsp:sp modelId="{192FA0EA-FD9F-4410-89AF-2FFC23969F5A}">
      <dsp:nvSpPr>
        <dsp:cNvPr id="0" name=""/>
        <dsp:cNvSpPr/>
      </dsp:nvSpPr>
      <dsp:spPr>
        <a:xfrm>
          <a:off x="0" y="1141645"/>
          <a:ext cx="2751559" cy="1085715"/>
        </a:xfrm>
        <a:prstGeom prst="roundRect">
          <a:avLst/>
        </a:prstGeom>
        <a:solidFill>
          <a:schemeClr val="accent5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Spyware</a:t>
          </a:r>
          <a:endParaRPr lang="en-US" sz="2100" kern="1200" dirty="0"/>
        </a:p>
      </dsp:txBody>
      <dsp:txXfrm>
        <a:off x="53000" y="1194645"/>
        <a:ext cx="2645559" cy="979715"/>
      </dsp:txXfrm>
    </dsp:sp>
    <dsp:sp modelId="{A04D4B74-FF13-4E73-A987-CE67E7CEDDAC}">
      <dsp:nvSpPr>
        <dsp:cNvPr id="0" name=""/>
        <dsp:cNvSpPr/>
      </dsp:nvSpPr>
      <dsp:spPr>
        <a:xfrm rot="5400000">
          <a:off x="4763104" y="378673"/>
          <a:ext cx="868572" cy="4891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Record activities of the infected device</a:t>
          </a:r>
          <a:endParaRPr lang="en-US" sz="1600" kern="1200" dirty="0"/>
        </a:p>
      </dsp:txBody>
      <dsp:txXfrm rot="-5400000">
        <a:off x="2751559" y="2432618"/>
        <a:ext cx="4849262" cy="783772"/>
      </dsp:txXfrm>
    </dsp:sp>
    <dsp:sp modelId="{0F7A4CE9-555F-488B-9DB0-980927215DBA}">
      <dsp:nvSpPr>
        <dsp:cNvPr id="0" name=""/>
        <dsp:cNvSpPr/>
      </dsp:nvSpPr>
      <dsp:spPr>
        <a:xfrm>
          <a:off x="0" y="2281646"/>
          <a:ext cx="2751559" cy="108571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Computer Monitoring Software</a:t>
          </a:r>
          <a:endParaRPr lang="en-US" sz="2100" kern="1200" dirty="0"/>
        </a:p>
      </dsp:txBody>
      <dsp:txXfrm>
        <a:off x="53000" y="2334646"/>
        <a:ext cx="2645559" cy="979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787AB-02C2-47E1-A2F0-368EE8C072CF}">
      <dsp:nvSpPr>
        <dsp:cNvPr id="0" name=""/>
        <dsp:cNvSpPr/>
      </dsp:nvSpPr>
      <dsp:spPr>
        <a:xfrm>
          <a:off x="3968" y="398894"/>
          <a:ext cx="2030015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Hackers</a:t>
          </a:r>
          <a:endParaRPr lang="en-US" sz="2300" kern="1200" dirty="0"/>
        </a:p>
      </dsp:txBody>
      <dsp:txXfrm>
        <a:off x="3968" y="398894"/>
        <a:ext cx="2030015" cy="455400"/>
      </dsp:txXfrm>
    </dsp:sp>
    <dsp:sp modelId="{9DAF4B71-FDEF-43CD-BA40-F9FF2BD48A0B}">
      <dsp:nvSpPr>
        <dsp:cNvPr id="0" name=""/>
        <dsp:cNvSpPr/>
      </dsp:nvSpPr>
      <dsp:spPr>
        <a:xfrm>
          <a:off x="2033984" y="185425"/>
          <a:ext cx="406003" cy="882337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45B9F-D26E-4743-81A6-DD291EB27D91}">
      <dsp:nvSpPr>
        <dsp:cNvPr id="0" name=""/>
        <dsp:cNvSpPr/>
      </dsp:nvSpPr>
      <dsp:spPr>
        <a:xfrm>
          <a:off x="2602388" y="185425"/>
          <a:ext cx="5521642" cy="882337"/>
        </a:xfrm>
        <a:prstGeom prst="rect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Gain </a:t>
          </a:r>
          <a:r>
            <a:rPr lang="en-US" sz="2300" kern="1200" dirty="0" err="1" smtClean="0"/>
            <a:t>unautharized</a:t>
          </a:r>
          <a:r>
            <a:rPr lang="en-US" sz="2300" kern="1200" dirty="0" smtClean="0"/>
            <a:t> access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Not all are illegal</a:t>
          </a:r>
          <a:endParaRPr lang="en-US" sz="2300" kern="1200" dirty="0"/>
        </a:p>
      </dsp:txBody>
      <dsp:txXfrm>
        <a:off x="2602388" y="185425"/>
        <a:ext cx="5521642" cy="882337"/>
      </dsp:txXfrm>
    </dsp:sp>
    <dsp:sp modelId="{4B2DFC4F-3975-4387-BFBD-9E18FF5145A4}">
      <dsp:nvSpPr>
        <dsp:cNvPr id="0" name=""/>
        <dsp:cNvSpPr/>
      </dsp:nvSpPr>
      <dsp:spPr>
        <a:xfrm>
          <a:off x="3968" y="1335569"/>
          <a:ext cx="2030015" cy="45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Cybercrime</a:t>
          </a:r>
          <a:endParaRPr lang="en-US" sz="2300" kern="1200" dirty="0"/>
        </a:p>
      </dsp:txBody>
      <dsp:txXfrm>
        <a:off x="3968" y="1335569"/>
        <a:ext cx="2030015" cy="455400"/>
      </dsp:txXfrm>
    </dsp:sp>
    <dsp:sp modelId="{57930FAE-D3BF-47E1-A1C9-E2E84A29ECAD}">
      <dsp:nvSpPr>
        <dsp:cNvPr id="0" name=""/>
        <dsp:cNvSpPr/>
      </dsp:nvSpPr>
      <dsp:spPr>
        <a:xfrm>
          <a:off x="2033984" y="1150563"/>
          <a:ext cx="406003" cy="825412"/>
        </a:xfrm>
        <a:prstGeom prst="leftBrace">
          <a:avLst>
            <a:gd name="adj1" fmla="val 35000"/>
            <a:gd name="adj2" fmla="val 50000"/>
          </a:avLst>
        </a:prstGeom>
        <a:noFill/>
        <a:ln w="19050" cap="rnd" cmpd="sng" algn="ctr">
          <a:solidFill>
            <a:schemeClr val="accent6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54480-D1E2-4ACA-8C34-9AC4B59F5115}">
      <dsp:nvSpPr>
        <dsp:cNvPr id="0" name=""/>
        <dsp:cNvSpPr/>
      </dsp:nvSpPr>
      <dsp:spPr>
        <a:xfrm>
          <a:off x="2602388" y="1150563"/>
          <a:ext cx="5521642" cy="825412"/>
        </a:xfrm>
        <a:prstGeom prst="rect">
          <a:avLst/>
        </a:prstGeom>
        <a:solidFill>
          <a:srgbClr val="00206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Crime that involves computer and network</a:t>
          </a:r>
          <a:endParaRPr lang="en-US" sz="2300" kern="1200" dirty="0"/>
        </a:p>
      </dsp:txBody>
      <dsp:txXfrm>
        <a:off x="2602388" y="1150563"/>
        <a:ext cx="5521642" cy="8254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92570-9593-4ED8-98EF-4A8AEB8AA8D1}">
      <dsp:nvSpPr>
        <dsp:cNvPr id="0" name=""/>
        <dsp:cNvSpPr/>
      </dsp:nvSpPr>
      <dsp:spPr>
        <a:xfrm>
          <a:off x="0" y="0"/>
          <a:ext cx="4204341" cy="415627"/>
        </a:xfrm>
        <a:prstGeom prst="rect">
          <a:avLst/>
        </a:prstGeom>
        <a:solidFill>
          <a:srgbClr val="00B05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White hat hacker</a:t>
          </a:r>
          <a:endParaRPr lang="en-US" sz="1700" kern="1200" dirty="0"/>
        </a:p>
      </dsp:txBody>
      <dsp:txXfrm>
        <a:off x="0" y="0"/>
        <a:ext cx="4204341" cy="415627"/>
      </dsp:txXfrm>
    </dsp:sp>
    <dsp:sp modelId="{D1627337-0AF0-492D-B12F-7750543A20C3}">
      <dsp:nvSpPr>
        <dsp:cNvPr id="0" name=""/>
        <dsp:cNvSpPr/>
      </dsp:nvSpPr>
      <dsp:spPr>
        <a:xfrm>
          <a:off x="61045" y="459213"/>
          <a:ext cx="4106083" cy="228658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Ethical computer security expert or programmer who find cybersecurity vulnerabilities in order to fix them</a:t>
          </a:r>
          <a:endParaRPr lang="en-US" sz="1700" kern="1200" dirty="0"/>
        </a:p>
      </dsp:txBody>
      <dsp:txXfrm>
        <a:off x="61045" y="459213"/>
        <a:ext cx="4106083" cy="2286584"/>
      </dsp:txXfrm>
    </dsp:sp>
    <dsp:sp modelId="{BD24DC6E-EAD1-4933-A165-3EC60F286210}">
      <dsp:nvSpPr>
        <dsp:cNvPr id="0" name=""/>
        <dsp:cNvSpPr/>
      </dsp:nvSpPr>
      <dsp:spPr>
        <a:xfrm>
          <a:off x="4635090" y="17417"/>
          <a:ext cx="4008036" cy="379383"/>
        </a:xfrm>
        <a:prstGeom prst="rect">
          <a:avLst/>
        </a:prstGeom>
        <a:solidFill>
          <a:srgbClr val="92D050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Black hat hacker</a:t>
          </a:r>
          <a:endParaRPr lang="en-US" sz="1700" kern="1200" dirty="0"/>
        </a:p>
      </dsp:txBody>
      <dsp:txXfrm>
        <a:off x="4635090" y="17417"/>
        <a:ext cx="4008036" cy="379383"/>
      </dsp:txXfrm>
    </dsp:sp>
    <dsp:sp modelId="{30AF53DC-977F-4A8D-AC33-3682BC9BCA64}">
      <dsp:nvSpPr>
        <dsp:cNvPr id="0" name=""/>
        <dsp:cNvSpPr/>
      </dsp:nvSpPr>
      <dsp:spPr>
        <a:xfrm>
          <a:off x="4638616" y="426706"/>
          <a:ext cx="4041390" cy="228658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Violates computer security for personal gains</a:t>
          </a:r>
          <a:endParaRPr lang="en-US" sz="1700" kern="1200" dirty="0"/>
        </a:p>
      </dsp:txBody>
      <dsp:txXfrm>
        <a:off x="4638616" y="426706"/>
        <a:ext cx="4041390" cy="22865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CD135-0026-43DD-A67E-BA962619B2CA}">
      <dsp:nvSpPr>
        <dsp:cNvPr id="0" name=""/>
        <dsp:cNvSpPr/>
      </dsp:nvSpPr>
      <dsp:spPr>
        <a:xfrm rot="5400000">
          <a:off x="3480780" y="-1442534"/>
          <a:ext cx="835516" cy="3933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Damage or disrupted computer system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Ex: viruses, Worms, Trojan Horse</a:t>
          </a:r>
          <a:endParaRPr lang="en-US" sz="1500" kern="1200" dirty="0"/>
        </a:p>
      </dsp:txBody>
      <dsp:txXfrm rot="-5400000">
        <a:off x="1931635" y="147398"/>
        <a:ext cx="3893021" cy="753942"/>
      </dsp:txXfrm>
    </dsp:sp>
    <dsp:sp modelId="{99F81990-EA75-4E17-A289-DECDCB3DBBFD}">
      <dsp:nvSpPr>
        <dsp:cNvPr id="0" name=""/>
        <dsp:cNvSpPr/>
      </dsp:nvSpPr>
      <dsp:spPr>
        <a:xfrm>
          <a:off x="194059" y="2171"/>
          <a:ext cx="1737575" cy="104439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Malicious Program</a:t>
          </a:r>
          <a:endParaRPr lang="en-US" sz="1800" kern="1200" dirty="0"/>
        </a:p>
      </dsp:txBody>
      <dsp:txXfrm>
        <a:off x="245042" y="53154"/>
        <a:ext cx="1635609" cy="942429"/>
      </dsp:txXfrm>
    </dsp:sp>
    <dsp:sp modelId="{5C3C2648-4F85-4A33-AA4C-81B091B61A3A}">
      <dsp:nvSpPr>
        <dsp:cNvPr id="0" name=""/>
        <dsp:cNvSpPr/>
      </dsp:nvSpPr>
      <dsp:spPr>
        <a:xfrm rot="5400000">
          <a:off x="3550438" y="-345919"/>
          <a:ext cx="835516" cy="3933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Slow down or stop a computer system or network by flooding it with data</a:t>
          </a:r>
          <a:endParaRPr lang="en-US" sz="1500" kern="1200" dirty="0"/>
        </a:p>
      </dsp:txBody>
      <dsp:txXfrm rot="-5400000">
        <a:off x="2001293" y="1244013"/>
        <a:ext cx="3893021" cy="753942"/>
      </dsp:txXfrm>
    </dsp:sp>
    <dsp:sp modelId="{33DA5161-B2BF-496F-AB15-730B96105EC0}">
      <dsp:nvSpPr>
        <dsp:cNvPr id="0" name=""/>
        <dsp:cNvSpPr/>
      </dsp:nvSpPr>
      <dsp:spPr>
        <a:xfrm>
          <a:off x="194059" y="1098786"/>
          <a:ext cx="1807233" cy="1044395"/>
        </a:xfrm>
        <a:prstGeom prst="roundRect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Dos</a:t>
          </a:r>
          <a:endParaRPr lang="en-US" sz="1800" kern="1200" dirty="0"/>
        </a:p>
      </dsp:txBody>
      <dsp:txXfrm>
        <a:off x="245042" y="1149769"/>
        <a:ext cx="1705267" cy="942429"/>
      </dsp:txXfrm>
    </dsp:sp>
    <dsp:sp modelId="{93826AD7-15B3-420D-84AE-D5D1E529D69F}">
      <dsp:nvSpPr>
        <dsp:cNvPr id="0" name=""/>
        <dsp:cNvSpPr/>
      </dsp:nvSpPr>
      <dsp:spPr>
        <a:xfrm rot="5400000">
          <a:off x="3537958" y="750695"/>
          <a:ext cx="835516" cy="3933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Imitate free Wi-Fi to steal user information</a:t>
          </a:r>
          <a:endParaRPr lang="en-US" sz="1500" kern="1200" dirty="0"/>
        </a:p>
      </dsp:txBody>
      <dsp:txXfrm rot="-5400000">
        <a:off x="1988813" y="2340628"/>
        <a:ext cx="3893021" cy="753942"/>
      </dsp:txXfrm>
    </dsp:sp>
    <dsp:sp modelId="{26E3F8EE-E94D-4646-A37C-CF07B30C0C2B}">
      <dsp:nvSpPr>
        <dsp:cNvPr id="0" name=""/>
        <dsp:cNvSpPr/>
      </dsp:nvSpPr>
      <dsp:spPr>
        <a:xfrm>
          <a:off x="194059" y="2195401"/>
          <a:ext cx="1794753" cy="1044395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Rouge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Wi-Fi hotspots</a:t>
          </a:r>
          <a:endParaRPr lang="en-US" sz="1800" kern="1200" dirty="0"/>
        </a:p>
      </dsp:txBody>
      <dsp:txXfrm>
        <a:off x="245042" y="2246384"/>
        <a:ext cx="1692787" cy="942429"/>
      </dsp:txXfrm>
    </dsp:sp>
    <dsp:sp modelId="{CFD6D9D8-8E4E-4359-B2A1-8BB1F7F01E52}">
      <dsp:nvSpPr>
        <dsp:cNvPr id="0" name=""/>
        <dsp:cNvSpPr/>
      </dsp:nvSpPr>
      <dsp:spPr>
        <a:xfrm rot="5400000">
          <a:off x="3567853" y="1847310"/>
          <a:ext cx="835516" cy="39338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Finding a path to victim’s device and manipulate the data inside</a:t>
          </a:r>
          <a:endParaRPr lang="en-US" sz="1500" kern="1200" dirty="0"/>
        </a:p>
      </dsp:txBody>
      <dsp:txXfrm rot="-5400000">
        <a:off x="2018708" y="3437243"/>
        <a:ext cx="3893021" cy="753942"/>
      </dsp:txXfrm>
    </dsp:sp>
    <dsp:sp modelId="{A002031C-B087-42FA-86A4-E88D27136197}">
      <dsp:nvSpPr>
        <dsp:cNvPr id="0" name=""/>
        <dsp:cNvSpPr/>
      </dsp:nvSpPr>
      <dsp:spPr>
        <a:xfrm>
          <a:off x="194059" y="3292017"/>
          <a:ext cx="1824647" cy="1044395"/>
        </a:xfrm>
        <a:prstGeom prst="roundRect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Manipulation</a:t>
          </a:r>
          <a:endParaRPr lang="en-US" sz="1800" kern="1200" dirty="0"/>
        </a:p>
      </dsp:txBody>
      <dsp:txXfrm>
        <a:off x="245042" y="3343000"/>
        <a:ext cx="1722681" cy="9424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EAA80-3747-4875-9DC5-5938AE3D0753}">
      <dsp:nvSpPr>
        <dsp:cNvPr id="0" name=""/>
        <dsp:cNvSpPr/>
      </dsp:nvSpPr>
      <dsp:spPr>
        <a:xfrm rot="5400000">
          <a:off x="3296509" y="-1247871"/>
          <a:ext cx="938826" cy="36804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Illegal use of someone identity as their own</a:t>
          </a:r>
          <a:endParaRPr lang="en-US" sz="1500" kern="1200" dirty="0"/>
        </a:p>
      </dsp:txBody>
      <dsp:txXfrm rot="-5400000">
        <a:off x="1925676" y="168792"/>
        <a:ext cx="3634663" cy="847166"/>
      </dsp:txXfrm>
    </dsp:sp>
    <dsp:sp modelId="{F11958F7-562A-4F96-A811-2811F222097B}">
      <dsp:nvSpPr>
        <dsp:cNvPr id="0" name=""/>
        <dsp:cNvSpPr/>
      </dsp:nvSpPr>
      <dsp:spPr>
        <a:xfrm>
          <a:off x="92585" y="643"/>
          <a:ext cx="1833091" cy="1183463"/>
        </a:xfrm>
        <a:prstGeom prst="roundRect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Identity Theft</a:t>
          </a:r>
          <a:endParaRPr lang="en-US" sz="1800" kern="1200" dirty="0"/>
        </a:p>
      </dsp:txBody>
      <dsp:txXfrm>
        <a:off x="150357" y="58415"/>
        <a:ext cx="1717547" cy="1067919"/>
      </dsp:txXfrm>
    </dsp:sp>
    <dsp:sp modelId="{FF59B9AB-8192-4EA4-BD28-4A0451702D42}">
      <dsp:nvSpPr>
        <dsp:cNvPr id="0" name=""/>
        <dsp:cNvSpPr/>
      </dsp:nvSpPr>
      <dsp:spPr>
        <a:xfrm rot="5400000">
          <a:off x="3323887" y="-20349"/>
          <a:ext cx="951245" cy="3669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An attempt to trick a person over the internet to gain a monetary value</a:t>
          </a:r>
          <a:endParaRPr lang="en-US" sz="1500" kern="1200" dirty="0"/>
        </a:p>
      </dsp:txBody>
      <dsp:txXfrm rot="-5400000">
        <a:off x="1964749" y="1385225"/>
        <a:ext cx="3623085" cy="858373"/>
      </dsp:txXfrm>
    </dsp:sp>
    <dsp:sp modelId="{973794D5-0141-4BE0-BF5B-4D4AAAD78DDC}">
      <dsp:nvSpPr>
        <dsp:cNvPr id="0" name=""/>
        <dsp:cNvSpPr/>
      </dsp:nvSpPr>
      <dsp:spPr>
        <a:xfrm>
          <a:off x="92585" y="1269123"/>
          <a:ext cx="1872164" cy="1090574"/>
        </a:xfrm>
        <a:prstGeom prst="roundRect">
          <a:avLst/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Internet Scams</a:t>
          </a:r>
          <a:endParaRPr lang="en-US" sz="1800" kern="1200" dirty="0"/>
        </a:p>
      </dsp:txBody>
      <dsp:txXfrm>
        <a:off x="145822" y="1322360"/>
        <a:ext cx="1765690" cy="984100"/>
      </dsp:txXfrm>
    </dsp:sp>
    <dsp:sp modelId="{A4671188-7A03-486D-BD95-13E28C063060}">
      <dsp:nvSpPr>
        <dsp:cNvPr id="0" name=""/>
        <dsp:cNvSpPr/>
      </dsp:nvSpPr>
      <dsp:spPr>
        <a:xfrm rot="5400000">
          <a:off x="3286027" y="1195309"/>
          <a:ext cx="1040506" cy="3669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An act of harassing a person over the internet in the intention of harming them</a:t>
          </a:r>
          <a:endParaRPr lang="en-US" sz="1500" kern="1200" dirty="0"/>
        </a:p>
      </dsp:txBody>
      <dsp:txXfrm rot="-5400000">
        <a:off x="1971520" y="2560610"/>
        <a:ext cx="3618728" cy="938920"/>
      </dsp:txXfrm>
    </dsp:sp>
    <dsp:sp modelId="{93667FEE-2DA9-4F36-8797-BC7562C3968D}">
      <dsp:nvSpPr>
        <dsp:cNvPr id="0" name=""/>
        <dsp:cNvSpPr/>
      </dsp:nvSpPr>
      <dsp:spPr>
        <a:xfrm>
          <a:off x="92585" y="2444714"/>
          <a:ext cx="1878934" cy="1170710"/>
        </a:xfrm>
        <a:prstGeom prst="roundRect">
          <a:avLst/>
        </a:prstGeom>
        <a:solidFill>
          <a:schemeClr val="accent2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Cyberbullying</a:t>
          </a:r>
          <a:endParaRPr lang="en-US" sz="1800" kern="1200" dirty="0"/>
        </a:p>
      </dsp:txBody>
      <dsp:txXfrm>
        <a:off x="149734" y="2501863"/>
        <a:ext cx="1764636" cy="1056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76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349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2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1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8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7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7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6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6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8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4DC69A7-E932-47ED-AC41-6EB678718E5B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63069-203B-4A08-A2D8-14D425222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9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51709"/>
            <a:ext cx="8825658" cy="3329581"/>
          </a:xfrm>
        </p:spPr>
        <p:txBody>
          <a:bodyPr/>
          <a:lstStyle/>
          <a:p>
            <a:r>
              <a:rPr lang="en-US" dirty="0" smtClean="0"/>
              <a:t>Privacy, Security and Ethics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481291"/>
            <a:ext cx="8825658" cy="15363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Chapter 9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 group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to protect computer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535120"/>
              </p:ext>
            </p:extLst>
          </p:nvPr>
        </p:nvGraphicFramePr>
        <p:xfrm>
          <a:off x="541608" y="1853248"/>
          <a:ext cx="11223672" cy="457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88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69444"/>
            <a:ext cx="8946541" cy="4195481"/>
          </a:xfrm>
        </p:spPr>
        <p:txBody>
          <a:bodyPr/>
          <a:lstStyle/>
          <a:p>
            <a:r>
              <a:rPr lang="en-US" dirty="0" smtClean="0"/>
              <a:t>Standard of moral conduct that guide user to the morally acceptable use of computer and network</a:t>
            </a:r>
          </a:p>
          <a:p>
            <a:r>
              <a:rPr lang="en-US" dirty="0" smtClean="0"/>
              <a:t>Some of the moral guideline: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50209146"/>
              </p:ext>
            </p:extLst>
          </p:nvPr>
        </p:nvGraphicFramePr>
        <p:xfrm>
          <a:off x="-275856" y="2690948"/>
          <a:ext cx="10326690" cy="333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718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167" y="1334591"/>
            <a:ext cx="8825658" cy="239268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concerns when using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72962649"/>
              </p:ext>
            </p:extLst>
          </p:nvPr>
        </p:nvGraphicFramePr>
        <p:xfrm>
          <a:off x="2101668" y="2052918"/>
          <a:ext cx="7077166" cy="4345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8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364941"/>
            <a:ext cx="8946541" cy="4195481"/>
          </a:xfrm>
        </p:spPr>
        <p:txBody>
          <a:bodyPr/>
          <a:lstStyle/>
          <a:p>
            <a:r>
              <a:rPr lang="en-US" dirty="0" smtClean="0"/>
              <a:t>Information </a:t>
            </a:r>
            <a:r>
              <a:rPr lang="en-US" dirty="0"/>
              <a:t>privacy is the privilege to have some control over how the personal information is collected and used.</a:t>
            </a:r>
            <a:endParaRPr lang="en-US" dirty="0" smtClean="0"/>
          </a:p>
          <a:p>
            <a:r>
              <a:rPr lang="en-US" dirty="0" smtClean="0"/>
              <a:t>Concerns about the misusage of others personal information</a:t>
            </a:r>
          </a:p>
          <a:p>
            <a:r>
              <a:rPr lang="en-US" dirty="0" smtClean="0"/>
              <a:t>3 main issues: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7966605"/>
              </p:ext>
            </p:extLst>
          </p:nvPr>
        </p:nvGraphicFramePr>
        <p:xfrm>
          <a:off x="1918789" y="3162421"/>
          <a:ext cx="5875384" cy="286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09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- Large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03981"/>
            <a:ext cx="8946541" cy="4195481"/>
          </a:xfrm>
        </p:spPr>
        <p:txBody>
          <a:bodyPr/>
          <a:lstStyle/>
          <a:p>
            <a:r>
              <a:rPr lang="en-US" dirty="0" smtClean="0"/>
              <a:t>Large companies collect the information of the consumers daily</a:t>
            </a:r>
          </a:p>
          <a:p>
            <a:r>
              <a:rPr lang="en-US" dirty="0" smtClean="0"/>
              <a:t>Personal data can be sell by the information resellers/brokers</a:t>
            </a:r>
          </a:p>
          <a:p>
            <a:r>
              <a:rPr lang="en-US" dirty="0" smtClean="0"/>
              <a:t>Freedom of information act:</a:t>
            </a:r>
          </a:p>
          <a:p>
            <a:pPr lvl="1"/>
            <a:r>
              <a:rPr lang="en-US" dirty="0" smtClean="0"/>
              <a:t>Government can look into your records</a:t>
            </a:r>
          </a:p>
          <a:p>
            <a:r>
              <a:rPr lang="en-US" dirty="0" smtClean="0"/>
              <a:t>Issues risen by personal data as marketable commodity: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5913135"/>
              </p:ext>
            </p:extLst>
          </p:nvPr>
        </p:nvGraphicFramePr>
        <p:xfrm>
          <a:off x="771405" y="3055083"/>
          <a:ext cx="8978344" cy="2844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4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8" y="313381"/>
            <a:ext cx="10544403" cy="1400530"/>
          </a:xfrm>
        </p:spPr>
        <p:txBody>
          <a:bodyPr/>
          <a:lstStyle/>
          <a:p>
            <a:r>
              <a:rPr lang="en-US" dirty="0" smtClean="0"/>
              <a:t>Privacy –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83" y="1225605"/>
            <a:ext cx="8946541" cy="5462578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is stored when surfing in the internet: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user can use privacy mode to avoid their data from being saved and recorded</a:t>
            </a:r>
          </a:p>
          <a:p>
            <a:pPr lvl="1"/>
            <a:r>
              <a:rPr lang="en-US" dirty="0" smtClean="0"/>
              <a:t>Incognito mode- Google</a:t>
            </a:r>
          </a:p>
          <a:p>
            <a:pPr lvl="1"/>
            <a:r>
              <a:rPr lang="en-US" dirty="0" smtClean="0"/>
              <a:t>Private browsing - Safari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7991009"/>
              </p:ext>
            </p:extLst>
          </p:nvPr>
        </p:nvGraphicFramePr>
        <p:xfrm>
          <a:off x="480648" y="1713911"/>
          <a:ext cx="10448609" cy="345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35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539113"/>
            <a:ext cx="8946541" cy="4195481"/>
          </a:xfrm>
        </p:spPr>
        <p:txBody>
          <a:bodyPr/>
          <a:lstStyle/>
          <a:p>
            <a:r>
              <a:rPr lang="en-US" dirty="0" smtClean="0"/>
              <a:t>When using the internet, we bound to expose to threat relating to our privacy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712952342"/>
              </p:ext>
            </p:extLst>
          </p:nvPr>
        </p:nvGraphicFramePr>
        <p:xfrm>
          <a:off x="1074058" y="2365587"/>
          <a:ext cx="7643222" cy="336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94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Defending information from any unauthorized access or any data theft</a:t>
            </a:r>
          </a:p>
          <a:p>
            <a:r>
              <a:rPr lang="en-US" dirty="0" smtClean="0"/>
              <a:t>Things that need to be protected from: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7839405"/>
              </p:ext>
            </p:extLst>
          </p:nvPr>
        </p:nvGraphicFramePr>
        <p:xfrm>
          <a:off x="882469" y="3229204"/>
          <a:ext cx="8128000" cy="2161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90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- Hackers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exploit weakness in computer system or network and breach the defense of the security system</a:t>
            </a:r>
          </a:p>
          <a:p>
            <a:r>
              <a:rPr lang="en-US" dirty="0" smtClean="0"/>
              <a:t>Not all hackers are bad and is identified by: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8064415"/>
              </p:ext>
            </p:extLst>
          </p:nvPr>
        </p:nvGraphicFramePr>
        <p:xfrm>
          <a:off x="1286127" y="3259176"/>
          <a:ext cx="8989987" cy="300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5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9564"/>
            <a:ext cx="9404723" cy="1400530"/>
          </a:xfrm>
        </p:spPr>
        <p:txBody>
          <a:bodyPr/>
          <a:lstStyle/>
          <a:p>
            <a:r>
              <a:rPr lang="en-US" dirty="0" smtClean="0"/>
              <a:t>Security - Cybercrimes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152983"/>
            <a:ext cx="8946541" cy="4195481"/>
          </a:xfrm>
        </p:spPr>
        <p:txBody>
          <a:bodyPr/>
          <a:lstStyle/>
          <a:p>
            <a:r>
              <a:rPr lang="en-US" dirty="0" smtClean="0"/>
              <a:t>An act of </a:t>
            </a:r>
            <a:r>
              <a:rPr lang="en-US" dirty="0" err="1" smtClean="0"/>
              <a:t>commiting</a:t>
            </a:r>
            <a:r>
              <a:rPr lang="en-US" dirty="0" smtClean="0"/>
              <a:t> a crime related to computer and network</a:t>
            </a:r>
          </a:p>
          <a:p>
            <a:r>
              <a:rPr lang="en-US" dirty="0" smtClean="0"/>
              <a:t>Some example of cybercrime: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6077509"/>
              </p:ext>
            </p:extLst>
          </p:nvPr>
        </p:nvGraphicFramePr>
        <p:xfrm>
          <a:off x="306476" y="2073299"/>
          <a:ext cx="6146575" cy="4338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13544500"/>
              </p:ext>
            </p:extLst>
          </p:nvPr>
        </p:nvGraphicFramePr>
        <p:xfrm>
          <a:off x="6458373" y="2073299"/>
          <a:ext cx="5733627" cy="3616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42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191</TotalTime>
  <Words>587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Privacy, Security and Ethics </vt:lpstr>
      <vt:lpstr>Main concerns when using technology</vt:lpstr>
      <vt:lpstr>Privacy</vt:lpstr>
      <vt:lpstr>Privacy - Large database</vt:lpstr>
      <vt:lpstr>Privacy – Internet</vt:lpstr>
      <vt:lpstr>Privacy threat</vt:lpstr>
      <vt:lpstr>Security</vt:lpstr>
      <vt:lpstr>Security - Hackers</vt:lpstr>
      <vt:lpstr>Security - Cybercrimes</vt:lpstr>
      <vt:lpstr>Measure to protect computer security</vt:lpstr>
      <vt:lpstr>Ethics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Privacy, Security and Ethics</dc:title>
  <dc:creator>raja hafiz</dc:creator>
  <cp:lastModifiedBy>raja hafiz</cp:lastModifiedBy>
  <cp:revision>17</cp:revision>
  <dcterms:created xsi:type="dcterms:W3CDTF">2020-11-13T05:40:22Z</dcterms:created>
  <dcterms:modified xsi:type="dcterms:W3CDTF">2020-11-13T08:52:17Z</dcterms:modified>
</cp:coreProperties>
</file>