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3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4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39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1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0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7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9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7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9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9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9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63B297-E7FB-424E-8A1A-8CAE6E29DFDB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2D1B27-54C4-4827-A966-F8DD8C3FF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HANZI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CHINESE CHARACTERS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77691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2419" y="757535"/>
            <a:ext cx="1088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piě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904868"/>
            <a:ext cx="3048264" cy="3048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3781" y="121920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人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7482" y="29997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八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774882" y="167073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8572" y="651470"/>
            <a:ext cx="89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99" y="1676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5582" y="13741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八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798" y="359289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人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2082" y="213995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4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18" y="16928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45306" y="922635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tí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782" y="15519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我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7682" y="335408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刁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97049" y="132208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518" y="770235"/>
            <a:ext cx="1303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gōu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Image result for basic strokes s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49" y="16935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0182" y="14503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小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5113" y="312231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提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00282" y="223520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80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697" y="833735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Image result for basic strokes z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866900"/>
            <a:ext cx="4799010" cy="2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0956" y="15646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马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1605" y="15646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4455" y="732135"/>
            <a:ext cx="515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Combined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Strokes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AutoShape 2" descr="Image result for combined strokes henggou"/>
          <p:cNvSpPr>
            <a:spLocks noChangeAspect="1" noChangeArrowheads="1"/>
          </p:cNvSpPr>
          <p:nvPr/>
        </p:nvSpPr>
        <p:spPr bwMode="auto">
          <a:xfrm>
            <a:off x="3504455" y="2090737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33" y="1929000"/>
            <a:ext cx="5333333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mbined strokes hengg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036762"/>
            <a:ext cx="26384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8467" y="922635"/>
            <a:ext cx="3159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Héng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gōu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9875" y="1251932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字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7182" y="138430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次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519" y="295396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6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7562" y="878482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éng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zhé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 descr="Image result for combined strokes hengz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009900"/>
            <a:ext cx="11620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6382" y="19075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五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939982" y="19075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扣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584" y="821035"/>
            <a:ext cx="272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éng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piě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194" name="Picture 2" descr="Image result for combined strokes heng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2032306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8382" y="174436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多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6182" y="1948547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ombined strokes hengzheg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4" y="2528886"/>
            <a:ext cx="2003425" cy="20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9152" y="774560"/>
            <a:ext cx="4150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éng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zhé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gōu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882" y="1960939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们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1382" y="1960939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838200"/>
            <a:ext cx="71247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2246312"/>
            <a:ext cx="2857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4539" y="1011535"/>
            <a:ext cx="34435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</a:t>
            </a:r>
            <a:r>
              <a:rPr lang="en-US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éng</a:t>
            </a:r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zhé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tí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48582" y="17297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语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0654" y="1981031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1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6009" y="808335"/>
            <a:ext cx="25955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hù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gōu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0" algn="ctr"/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1268" name="Picture 4" descr="Image result for combined strokes shug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082800"/>
            <a:ext cx="1933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639" y="1606559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小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2082" y="1606559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450" y="732135"/>
            <a:ext cx="2510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hù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zhé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endParaRPr lang="en-GB" dirty="0"/>
          </a:p>
        </p:txBody>
      </p:sp>
      <p:pic>
        <p:nvPicPr>
          <p:cNvPr id="12290" name="Picture 2" descr="Image result for combined strokes shuz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628900"/>
            <a:ext cx="2247954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1882" y="15646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山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16182" y="15646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9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8419" y="973435"/>
            <a:ext cx="2682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hù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w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ān</a:t>
            </a:r>
            <a:endParaRPr lang="en-US" sz="54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26382" y="24790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四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2119" y="960735"/>
            <a:ext cx="17155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hùtí</a:t>
            </a:r>
            <a:endParaRPr lang="en-US" sz="54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endParaRPr lang="en-GB" dirty="0"/>
          </a:p>
        </p:txBody>
      </p:sp>
      <p:pic>
        <p:nvPicPr>
          <p:cNvPr id="14338" name="Picture 2" descr="Image result for combined strokes shu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7" y="2161064"/>
            <a:ext cx="26384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382" y="16535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很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3482" y="1560899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2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0158" y="833735"/>
            <a:ext cx="466345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hùzhé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zhé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gōu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sz="54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endParaRPr lang="en-US" sz="54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endParaRPr lang="en-GB" dirty="0"/>
          </a:p>
        </p:txBody>
      </p:sp>
      <p:pic>
        <p:nvPicPr>
          <p:cNvPr id="13314" name="Picture 2" descr="Image result for combined strokes xieg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4" y="2828480"/>
            <a:ext cx="2054225" cy="23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7482" y="204365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马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8683" y="204365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5800" y="732135"/>
            <a:ext cx="833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éngzhé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w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āngōu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5362" name="Picture 2" descr="Image result for combined strokes hengzhewang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755901"/>
            <a:ext cx="2115867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2682" y="210102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70182" y="213001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飞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6006" y="871835"/>
            <a:ext cx="21707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ié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gōu</a:t>
            </a:r>
            <a:endParaRPr lang="en-US" sz="54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386" name="Picture 2" descr="Image result for combined strokes xieg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197100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8882" y="2194361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我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3682" y="212604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代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6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9252" y="909935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piě</a:t>
            </a:r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zhé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7410" name="Picture 2" descr="Image result for combined strokes piez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098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5082" y="219710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么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8582" y="220980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9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0972" y="998835"/>
            <a:ext cx="2420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piě</a:t>
            </a:r>
            <a:r>
              <a:rPr lang="en-US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diǎn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endParaRPr lang="en-GB" dirty="0"/>
          </a:p>
        </p:txBody>
      </p:sp>
      <p:pic>
        <p:nvPicPr>
          <p:cNvPr id="18434" name="Picture 2" descr="Image result for combined strokes pie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842229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9382" y="23266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女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74882" y="23266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12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9100"/>
            <a:ext cx="7010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7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053" y="1608435"/>
            <a:ext cx="776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Horizontal before vertical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dicimg.naver.net/cndic/chinese/stroke_img_pc/20151029/0303%E5%8D%8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226001"/>
            <a:ext cx="1368425" cy="13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3" y="3226001"/>
            <a:ext cx="1368425" cy="13293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1605" y="719435"/>
            <a:ext cx="636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Rules of stroke order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16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3800" y="1140480"/>
            <a:ext cx="9082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Left falling before right falling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dicimg.naver.net/cndic/chinese/stroke_img_pc/20151029/0007%E4%BA%B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672896"/>
            <a:ext cx="1431926" cy="10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cimg.naver.net/cndic/chinese/stroke_img_pc/20151029/0007%E4%BA%B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06" y="2672896"/>
            <a:ext cx="1431927" cy="10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906" y="960735"/>
            <a:ext cx="5532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From left to right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dicimg.naver.net/cndic/chinese/stroke_img_pc/20151029/0766%E5%85%AB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501902"/>
            <a:ext cx="1460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icimg.naver.net/cndic/chinese/stroke_img_pc/20151029/0766%E5%85%AB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0" y="2501902"/>
            <a:ext cx="1460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377" y="998835"/>
            <a:ext cx="6310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From top to bottom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://dicimg.naver.net/cndic/chinese/stroke_img_pc/20151029/0621%E5%85%AD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46" y="2463801"/>
            <a:ext cx="93918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icimg.naver.net/cndic/chinese/stroke_img_pc/20151029/0621%E5%85%AD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46" y="2463802"/>
            <a:ext cx="93918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cimg.naver.net/cndic/chinese/stroke_img_pc/20151029/0621%E5%85%AD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46" y="2463802"/>
            <a:ext cx="93918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icimg.naver.net/cndic/chinese/stroke_img_pc/20151029/0621%E5%85%AD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46" y="2463802"/>
            <a:ext cx="93918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9219" y="1075035"/>
            <a:ext cx="6906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From outside to inside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http://dicimg.naver.net/cndic/chinese/stroke_img_pc/20151029/0040%E6%9C%88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374582"/>
            <a:ext cx="644525" cy="9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icimg.naver.net/cndic/chinese/stroke_img_pc/20151029/0040%E6%9C%88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431189"/>
            <a:ext cx="606425" cy="9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icimg.naver.net/cndic/chinese/stroke_img_pc/20151029/0040%E6%9C%88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74583"/>
            <a:ext cx="644525" cy="9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icimg.naver.net/cndic/chinese/stroke_img_pc/20151029/0040%E6%9C%88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2374583"/>
            <a:ext cx="644525" cy="9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782" y="988675"/>
            <a:ext cx="10389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Outside before inside, inside before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enclosing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http://dicimg.naver.net/cndic/chinese/stroke_img_pc/20151029/0019%E6%97%A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43" y="2853531"/>
            <a:ext cx="706574" cy="10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icimg.naver.net/cndic/chinese/stroke_img_pc/20151029/0019%E6%97%A5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5" y="2853531"/>
            <a:ext cx="706574" cy="10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cimg.naver.net/cndic/chinese/stroke_img_pc/20151029/0019%E6%97%A5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27" y="2823949"/>
            <a:ext cx="706573" cy="10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icimg.naver.net/cndic/chinese/stroke_img_pc/20151029/0019%E6%97%A5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18" y="2853531"/>
            <a:ext cx="706574" cy="10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9886" y="994843"/>
            <a:ext cx="7012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Middle before two side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dicimg.naver.net/cndic/chinese/stroke_img_pc/20151029/0084%E5%B0%8F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15" y="2444794"/>
            <a:ext cx="771888" cy="7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icimg.naver.net/cndic/chinese/stroke_img_pc/20151029/0084%E5%B0%8F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20" y="2444794"/>
            <a:ext cx="771888" cy="7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icimg.naver.net/cndic/chinese/stroke_img_pc/20151029/0084%E5%B0%8F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25" y="2444794"/>
            <a:ext cx="771888" cy="7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887" y="968718"/>
            <a:ext cx="8830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 of Chinese Characters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5952" y="2536260"/>
            <a:ext cx="789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Single component characters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1890" y="3761770"/>
            <a:ext cx="7494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人  月  日  马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236" y="1049635"/>
            <a:ext cx="699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The </a:t>
            </a:r>
            <a:r>
              <a:rPr lang="en-US" altLang="zh-C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left-right structure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367" y="2860070"/>
            <a:ext cx="89947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朋   你   都   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4410" y="986135"/>
            <a:ext cx="777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The top-bottom structure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1182" y="2567970"/>
            <a:ext cx="86196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是   家   宿   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8145" y="833735"/>
            <a:ext cx="7740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CHINESE CHARACTERS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5778" y="2205335"/>
            <a:ext cx="2266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strokes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2485" y="2205335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components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2960" y="3716635"/>
            <a:ext cx="495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Whole character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61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538" y="1036935"/>
            <a:ext cx="7211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The enclosure structure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409" y="2809270"/>
            <a:ext cx="6229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回   问   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2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072" y="973435"/>
            <a:ext cx="317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RADICAL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882" y="28219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女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783133" y="2453670"/>
            <a:ext cx="144943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妈</a:t>
            </a:r>
            <a:endParaRPr lang="en-US" altLang="zh-CN" sz="96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妹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53559" y="3145135"/>
            <a:ext cx="2150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woman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077" y="4161135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nǚ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5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0382" y="2595434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木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000182" y="1856770"/>
            <a:ext cx="144943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林</a:t>
            </a:r>
            <a:endParaRPr lang="en-US" altLang="zh-CN" sz="96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森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65173" y="2918599"/>
            <a:ext cx="1680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wood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5949" y="3788728"/>
            <a:ext cx="105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3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863" y="884535"/>
            <a:ext cx="2868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6777" y="2573635"/>
            <a:ext cx="2266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Basic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strokes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8077" y="2573635"/>
            <a:ext cx="32704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Combined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strokes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04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0781" y="694035"/>
            <a:ext cx="3742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Basic Strokes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867" r="2804" b="8410"/>
          <a:stretch/>
        </p:blipFill>
        <p:spPr>
          <a:xfrm>
            <a:off x="2133601" y="1617365"/>
            <a:ext cx="8356601" cy="475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7" y="1636261"/>
            <a:ext cx="2779713" cy="2779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3018" y="948035"/>
            <a:ext cx="1516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iǎn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3583" y="3397116"/>
            <a:ext cx="1449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六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242" y="1636261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小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333682" y="1827456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门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4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792" y="833735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792" y="2154535"/>
            <a:ext cx="1449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一</a:t>
            </a:r>
            <a:endParaRPr lang="en-US" sz="9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/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182" y="136970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十</a:t>
            </a:r>
            <a:endParaRPr lang="en-US" sz="96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182" y="3218765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上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749482" y="19329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0877" y="884535"/>
            <a:ext cx="123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hù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904868"/>
            <a:ext cx="3048264" cy="3048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7982" y="1363365"/>
            <a:ext cx="1449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</a:rPr>
              <a:t>十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2982" y="160277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下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60367" y="3172430"/>
            <a:ext cx="1449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0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204</Words>
  <Application>Microsoft Office PowerPoint</Application>
  <PresentationFormat>Widescreen</PresentationFormat>
  <Paragraphs>120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Adobe Kaiti Std R</vt:lpstr>
      <vt:lpstr>方正舒体</vt:lpstr>
      <vt:lpstr>Arial</vt:lpstr>
      <vt:lpstr>Garamond</vt:lpstr>
      <vt:lpstr>Organic</vt:lpstr>
      <vt:lpstr>HANZI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HANZI</dc:title>
  <dc:creator>zaid</dc:creator>
  <cp:lastModifiedBy>zaid</cp:lastModifiedBy>
  <cp:revision>21</cp:revision>
  <dcterms:created xsi:type="dcterms:W3CDTF">2017-10-01T14:10:08Z</dcterms:created>
  <dcterms:modified xsi:type="dcterms:W3CDTF">2017-10-02T08:09:27Z</dcterms:modified>
</cp:coreProperties>
</file>