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 snapToObjects="1">
      <p:cViewPr varScale="1">
        <p:scale>
          <a:sx n="103" d="100"/>
          <a:sy n="103" d="100"/>
        </p:scale>
        <p:origin x="8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23E8-EA61-104C-8F0B-CE8482AADD2D}" type="datetimeFigureOut">
              <a:rPr lang="en-US" smtClean="0"/>
              <a:t>2/13/18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69364-B2AB-0647-BC5B-BC7C25F40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39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062354C-B7E4-7B4E-9D62-78FB37947E30}" type="datetimeFigureOut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1D5D990-98DA-6D42-88FE-F25D2E0C3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8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b="1" u="sng" dirty="0"/>
              <a:t>BUSINESS MODEL CANVAS</a:t>
            </a:r>
            <a:br>
              <a:rPr lang="en-US" u="sng" dirty="0"/>
            </a:br>
            <a:r>
              <a:rPr lang="en-US" sz="6000" i="1" dirty="0"/>
              <a:t>Sport &amp; Recreation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4554528"/>
            <a:ext cx="9144000" cy="1655762"/>
          </a:xfrm>
        </p:spPr>
        <p:txBody>
          <a:bodyPr/>
          <a:lstStyle/>
          <a:p>
            <a:r>
              <a:rPr lang="en-US" b="1" dirty="0" err="1"/>
              <a:t>Nurul</a:t>
            </a:r>
            <a:r>
              <a:rPr lang="en-US" b="1" dirty="0"/>
              <a:t> </a:t>
            </a:r>
            <a:r>
              <a:rPr lang="en-US" b="1" dirty="0" err="1"/>
              <a:t>Amrie</a:t>
            </a:r>
            <a:r>
              <a:rPr lang="en-US" b="1" dirty="0"/>
              <a:t> bin Abdullah </a:t>
            </a:r>
            <a:r>
              <a:rPr lang="mr-IN" b="1" dirty="0"/>
              <a:t>–</a:t>
            </a:r>
            <a:r>
              <a:rPr lang="en-US" b="1" dirty="0"/>
              <a:t> IDP-A (Kump.7)</a:t>
            </a:r>
          </a:p>
          <a:p>
            <a:r>
              <a:rPr lang="en-US" dirty="0" err="1"/>
              <a:t>Pejabat</a:t>
            </a:r>
            <a:r>
              <a:rPr lang="en-US" dirty="0"/>
              <a:t> </a:t>
            </a:r>
            <a:r>
              <a:rPr lang="en-US" dirty="0" err="1"/>
              <a:t>Pengajian</a:t>
            </a:r>
            <a:r>
              <a:rPr lang="en-US" dirty="0"/>
              <a:t> </a:t>
            </a:r>
            <a:r>
              <a:rPr lang="en-US" dirty="0" err="1"/>
              <a:t>Prasiswazah</a:t>
            </a:r>
            <a:endParaRPr lang="en-US" dirty="0"/>
          </a:p>
          <a:p>
            <a:r>
              <a:rPr lang="en-US" dirty="0"/>
              <a:t>12.2.2018</a:t>
            </a:r>
          </a:p>
        </p:txBody>
      </p:sp>
    </p:spTree>
    <p:extLst>
      <p:ext uri="{BB962C8B-B14F-4D97-AF65-F5344CB8AC3E}">
        <p14:creationId xmlns:p14="http://schemas.microsoft.com/office/powerpoint/2010/main" val="885079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258" y="0"/>
            <a:ext cx="10501183" cy="914399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BUSINESS MODEL CANVAS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392037"/>
              </p:ext>
            </p:extLst>
          </p:nvPr>
        </p:nvGraphicFramePr>
        <p:xfrm>
          <a:off x="963824" y="766118"/>
          <a:ext cx="10254049" cy="5889421"/>
        </p:xfrm>
        <a:graphic>
          <a:graphicData uri="http://schemas.openxmlformats.org/drawingml/2006/table">
            <a:tbl>
              <a:tblPr firstRow="1" firstCol="1" bandRow="1"/>
              <a:tblGrid>
                <a:gridCol w="156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2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4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4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7020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Key Partners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Pejabat</a:t>
                      </a: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TNCP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- Unit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sukan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dsbgnya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Pejabat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Bendahari</a:t>
                      </a:r>
                      <a:endParaRPr lang="en-GB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Pejabat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HEK</a:t>
                      </a: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PBT</a:t>
                      </a: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Key Activities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Latihan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olahraga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400" i="1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athletic training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sukan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dewan (</a:t>
                      </a:r>
                      <a:r>
                        <a:rPr lang="en-US" sz="1400" i="1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indoor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Yuran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keahlian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gimnasium</a:t>
                      </a:r>
                      <a:endParaRPr lang="en-US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Bayaran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kolam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renang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mr-IN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+mn-cs"/>
                        </a:rPr>
                        <a:t>–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Kelas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renang</a:t>
                      </a:r>
                      <a:endParaRPr lang="en-US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Aktiviti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perkhemahan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mr-IN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+mn-cs"/>
                        </a:rPr>
                        <a:t>–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Jungle Trekking</a:t>
                      </a: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Berbasikal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Value Proposition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Kualiti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tinggi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Peralatan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mencukupi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Akses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senang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Murah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berpatutan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Tahap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keselamatan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tinggi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327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Customer Relationships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34938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Tempahan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disepanjang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tahun</a:t>
                      </a:r>
                      <a:endParaRPr lang="en-US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34938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Promosi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sepanjang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masa</a:t>
                      </a:r>
                    </a:p>
                    <a:p>
                      <a:pPr marL="184150" lvl="0" indent="-134938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Pembantu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profesional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dikalangan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staf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dilantik</a:t>
                      </a:r>
                      <a:endParaRPr lang="en-US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34938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Pembatalan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tempahan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percuma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mengikut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tempoh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tertentu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(14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hari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sebelum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acara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berlangsung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184150" lvl="0" indent="-134938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i="1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Safety &amp; security personnel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indent="-134938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Customer Segments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Pelajar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Universiti</a:t>
                      </a:r>
                      <a:endParaRPr lang="en-GB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Pelajar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Sekolah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Masyarakat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setempat</a:t>
                      </a:r>
                      <a:endParaRPr lang="en-GB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Organisasi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luar</a:t>
                      </a:r>
                      <a:endParaRPr lang="en-GB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Staf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46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Key Resources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Kampus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lestari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UTM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Stadium</a:t>
                      </a: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Komplek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sukan</a:t>
                      </a:r>
                      <a:endParaRPr lang="en-US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Hutan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UTM</a:t>
                      </a: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Trek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basikal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, jogging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Channels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Media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sosial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Laman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sesawang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Promosi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iklan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GB" sz="1400" i="1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Road</a:t>
                      </a:r>
                      <a:r>
                        <a:rPr lang="en-GB" sz="1400" i="1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tour </a:t>
                      </a:r>
                      <a:r>
                        <a:rPr lang="mr-IN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+mn-cs"/>
                        </a:rPr>
                        <a:t>–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Jom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Masuk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U </a:t>
                      </a:r>
                      <a:r>
                        <a:rPr lang="en-GB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dsbgnya</a:t>
                      </a:r>
                      <a:r>
                        <a:rPr lang="en-GB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.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311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Cost Structure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i="1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Startup capital </a:t>
                      </a: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Insuran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Bil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utiliti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Bayaran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pengankutan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logistik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Gaji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pekerja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Kos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penyenggaraan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u="sng" dirty="0">
                          <a:effectLst/>
                          <a:highlight>
                            <a:srgbClr val="D3D3D3"/>
                          </a:highlight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Revenue Streams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Yuran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keahlian</a:t>
                      </a:r>
                      <a:endParaRPr lang="en-US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Bayaran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khidmat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profesional</a:t>
                      </a:r>
                      <a:endParaRPr lang="en-US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Bayaran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sewaan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ruang</a:t>
                      </a:r>
                      <a:endParaRPr lang="en-US" sz="1400" baseline="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84150" lvl="0" indent="-1841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  <a:tabLst/>
                      </a:pP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Bayaran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pakej</a:t>
                      </a:r>
                      <a:r>
                        <a:rPr lang="en-US" sz="1400" baseline="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rekreasi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  <a:p>
                      <a:pPr marL="1028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Apple Braille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pple Braille" charset="0"/>
                        <a:cs typeface="Arial" panose="020B0604020202020204" pitchFamily="34" charset="0"/>
                      </a:endParaRPr>
                    </a:p>
                  </a:txBody>
                  <a:tcPr marL="19125" marR="1912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19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323259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60</TotalTime>
  <Words>186</Words>
  <Application>Microsoft Macintosh PowerPoint</Application>
  <PresentationFormat>Widescreen</PresentationFormat>
  <Paragraphs>61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Apple Braille</vt:lpstr>
      <vt:lpstr>Arial</vt:lpstr>
      <vt:lpstr>Calibri</vt:lpstr>
      <vt:lpstr>Mangal</vt:lpstr>
      <vt:lpstr>Rockwell</vt:lpstr>
      <vt:lpstr>Rockwell Condensed</vt:lpstr>
      <vt:lpstr>Rockwell Extra Bold</vt:lpstr>
      <vt:lpstr>Symbol</vt:lpstr>
      <vt:lpstr>Wingdings</vt:lpstr>
      <vt:lpstr>Wood Type</vt:lpstr>
      <vt:lpstr>BUSINESS MODEL CANVAS Sport &amp; Recreation</vt:lpstr>
      <vt:lpstr>BUSINESS MODEL CANVAS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NURUL AMRIE ABDULLAH</dc:creator>
  <cp:lastModifiedBy>NURUL AMRIE ABDULLAH</cp:lastModifiedBy>
  <cp:revision>13</cp:revision>
  <dcterms:created xsi:type="dcterms:W3CDTF">2018-02-12T06:28:39Z</dcterms:created>
  <dcterms:modified xsi:type="dcterms:W3CDTF">2018-02-13T07:50:00Z</dcterms:modified>
</cp:coreProperties>
</file>