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825" r:id="rId2"/>
  </p:sldMasterIdLst>
  <p:notesMasterIdLst>
    <p:notesMasterId r:id="rId63"/>
  </p:notesMasterIdLst>
  <p:sldIdLst>
    <p:sldId id="325" r:id="rId3"/>
    <p:sldId id="320" r:id="rId4"/>
    <p:sldId id="397" r:id="rId5"/>
    <p:sldId id="323" r:id="rId6"/>
    <p:sldId id="327" r:id="rId7"/>
    <p:sldId id="404" r:id="rId8"/>
    <p:sldId id="326" r:id="rId9"/>
    <p:sldId id="331" r:id="rId10"/>
    <p:sldId id="329" r:id="rId11"/>
    <p:sldId id="333" r:id="rId12"/>
    <p:sldId id="334" r:id="rId13"/>
    <p:sldId id="335" r:id="rId14"/>
    <p:sldId id="332" r:id="rId15"/>
    <p:sldId id="398" r:id="rId16"/>
    <p:sldId id="401" r:id="rId17"/>
    <p:sldId id="402" r:id="rId18"/>
    <p:sldId id="399" r:id="rId19"/>
    <p:sldId id="400" r:id="rId20"/>
    <p:sldId id="337" r:id="rId21"/>
    <p:sldId id="403" r:id="rId22"/>
    <p:sldId id="338" r:id="rId23"/>
    <p:sldId id="343" r:id="rId24"/>
    <p:sldId id="339" r:id="rId25"/>
    <p:sldId id="346" r:id="rId26"/>
    <p:sldId id="347" r:id="rId27"/>
    <p:sldId id="348" r:id="rId28"/>
    <p:sldId id="349" r:id="rId29"/>
    <p:sldId id="350" r:id="rId30"/>
    <p:sldId id="352" r:id="rId31"/>
    <p:sldId id="355" r:id="rId32"/>
    <p:sldId id="356" r:id="rId33"/>
    <p:sldId id="358" r:id="rId34"/>
    <p:sldId id="360" r:id="rId35"/>
    <p:sldId id="363" r:id="rId36"/>
    <p:sldId id="368" r:id="rId37"/>
    <p:sldId id="369" r:id="rId38"/>
    <p:sldId id="370" r:id="rId39"/>
    <p:sldId id="371" r:id="rId40"/>
    <p:sldId id="373" r:id="rId41"/>
    <p:sldId id="375" r:id="rId42"/>
    <p:sldId id="377" r:id="rId43"/>
    <p:sldId id="382" r:id="rId44"/>
    <p:sldId id="383" r:id="rId45"/>
    <p:sldId id="384" r:id="rId46"/>
    <p:sldId id="385" r:id="rId47"/>
    <p:sldId id="386" r:id="rId48"/>
    <p:sldId id="387" r:id="rId49"/>
    <p:sldId id="379" r:id="rId50"/>
    <p:sldId id="380" r:id="rId51"/>
    <p:sldId id="381" r:id="rId52"/>
    <p:sldId id="394" r:id="rId53"/>
    <p:sldId id="395" r:id="rId54"/>
    <p:sldId id="396" r:id="rId55"/>
    <p:sldId id="388" r:id="rId56"/>
    <p:sldId id="405" r:id="rId57"/>
    <p:sldId id="390" r:id="rId58"/>
    <p:sldId id="391" r:id="rId59"/>
    <p:sldId id="392" r:id="rId60"/>
    <p:sldId id="393" r:id="rId61"/>
    <p:sldId id="300" r:id="rId6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19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3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57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7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962" algn="l" defTabSz="91438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154" algn="l" defTabSz="91438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347" algn="l" defTabSz="91438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539" algn="l" defTabSz="91438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7CF-4073-8882-BA20C755E19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7CF-4073-8882-BA20C755E1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CF-4073-8882-BA20C755E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en-US"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B7-4061-B658-2C59FF20848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B7-4061-B658-2C59FF20848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B7-4061-B658-2C59FF208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E06-49E5-A9DF-775D83F5027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2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E06-49E5-A9DF-775D83F5027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06-49E5-A9DF-775D83F50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en-US"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A77E1-6C23-409D-8AAA-6FFF08E8C453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C6A2-4902-4771-9092-55F34D48129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947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5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7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9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2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4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7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39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this slide there is a background placeholder. Click to the small icon on the center of the slide and choose an image from computer. </a:t>
            </a:r>
            <a:r>
              <a:rPr lang="en-US" dirty="0" smtClean="0"/>
              <a:t>When </a:t>
            </a:r>
            <a:r>
              <a:rPr lang="en-US" baseline="0" dirty="0" smtClean="0"/>
              <a:t>add an image, you must sent it to back with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to Back.</a:t>
            </a:r>
            <a:endParaRPr lang="bg-BG" b="0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04423-6CDF-43F3-8E09-F233608F9F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9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04423-6CDF-43F3-8E09-F233608F9F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04423-6CDF-43F3-8E09-F233608F9F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66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82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8" y="1296842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8" y="832684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8" y="3113795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8" y="2649637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2328" y="4930748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82328" y="4466590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4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71157" y="157144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71157" y="200701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71157" y="2604207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71157" y="303978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71157" y="363696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71157" y="4072542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71157" y="4669730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71157" y="5105302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3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92259" y="144321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92259" y="247598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92259" y="350874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92259" y="4541502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62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55659" y="967012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55659" y="1402584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55659" y="1999773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55659" y="2435346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5659" y="3032534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5659" y="346810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55659" y="4065296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659" y="4500868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55659" y="5098058"/>
            <a:ext cx="5268265" cy="55646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255659" y="5533630"/>
            <a:ext cx="5268265" cy="394289"/>
          </a:xfrm>
        </p:spPr>
        <p:txBody>
          <a:bodyPr anchor="t">
            <a:normAutofit/>
          </a:bodyPr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3163" y="2016943"/>
            <a:ext cx="4512809" cy="2824114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76761" y="838784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6761" y="187154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76761" y="2904306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6761" y="3937068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176761" y="4969830"/>
            <a:ext cx="810948" cy="9193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900" b="1" spc="-1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28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2416049"/>
            <a:ext cx="8587317" cy="2940445"/>
          </a:xfrm>
        </p:spPr>
        <p:txBody>
          <a:bodyPr anchor="ctr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02342" y="1187755"/>
            <a:ext cx="8587317" cy="1093310"/>
          </a:xfrm>
        </p:spPr>
        <p:txBody>
          <a:bodyPr/>
          <a:lstStyle>
            <a:lvl1pPr algn="ctr">
              <a:lnSpc>
                <a:spcPct val="100000"/>
              </a:lnSpc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2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1476" y="2477111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6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05872" y="2477111"/>
            <a:ext cx="3180259" cy="138338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05872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63501" y="2477111"/>
            <a:ext cx="3180259" cy="138338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063501" y="2012954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51476" y="4499888"/>
            <a:ext cx="3180259" cy="138338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1476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505872" y="4499888"/>
            <a:ext cx="3180259" cy="138338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05872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063501" y="4499888"/>
            <a:ext cx="3180259" cy="138338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063501" y="4035731"/>
            <a:ext cx="31802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70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6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2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9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9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3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31068" y="3269248"/>
            <a:ext cx="37609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0800000">
            <a:off x="2034281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5" idx="2"/>
          </p:cNvCxnSpPr>
          <p:nvPr userDrawn="1"/>
        </p:nvCxnSpPr>
        <p:spPr>
          <a:xfrm>
            <a:off x="-345060" y="3269248"/>
            <a:ext cx="25837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68495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34281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034281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28288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endCxn id="10" idx="2"/>
          </p:cNvCxnSpPr>
          <p:nvPr userDrawn="1"/>
        </p:nvCxnSpPr>
        <p:spPr>
          <a:xfrm>
            <a:off x="2238726" y="3269248"/>
            <a:ext cx="309400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2502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89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28289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8226623" y="3269249"/>
            <a:ext cx="204444" cy="11961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>
            <a:endCxn id="15" idx="2"/>
          </p:cNvCxnSpPr>
          <p:nvPr userDrawn="1"/>
        </p:nvCxnSpPr>
        <p:spPr>
          <a:xfrm>
            <a:off x="5332733" y="3269248"/>
            <a:ext cx="30983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60837" y="2684595"/>
            <a:ext cx="1136017" cy="50649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cap="all" spc="-133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6623" y="3931176"/>
            <a:ext cx="2952241" cy="1556071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226623" y="3467019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 userDrawn="1"/>
        </p:nvCxnSpPr>
        <p:spPr>
          <a:xfrm>
            <a:off x="8431067" y="3269248"/>
            <a:ext cx="2909008" cy="8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 userDrawn="1"/>
        </p:nvSpPr>
        <p:spPr>
          <a:xfrm rot="16200000">
            <a:off x="11274834" y="3178178"/>
            <a:ext cx="314331" cy="18384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</p:bld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6022110" y="178078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022110" y="33612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6022110" y="49370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stCxn id="21" idx="4"/>
            <a:endCxn id="22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22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3" idx="4"/>
          </p:cNvCxnSpPr>
          <p:nvPr userDrawn="1"/>
        </p:nvCxnSpPr>
        <p:spPr>
          <a:xfrm flipV="1">
            <a:off x="6096001" y="5084849"/>
            <a:ext cx="1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1411426"/>
            <a:ext cx="3673571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5084" y="3577281"/>
            <a:ext cx="3673571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42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 userDrawn="1"/>
        </p:nvSpPr>
        <p:spPr>
          <a:xfrm>
            <a:off x="6022110" y="178078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22110" y="33612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6022110" y="49370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>
            <a:stCxn id="19" idx="4"/>
            <a:endCxn id="20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0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endCxn id="19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 userDrawn="1"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20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6022110" y="178078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022110" y="3361244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6022110" y="4937045"/>
            <a:ext cx="147782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5" idx="4"/>
            <a:endCxn id="6" idx="0"/>
          </p:cNvCxnSpPr>
          <p:nvPr userDrawn="1"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6" idx="4"/>
          </p:cNvCxnSpPr>
          <p:nvPr userDrawn="1"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7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7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7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7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7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7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 b="1" cap="all" spc="-100" baseline="0">
                <a:solidFill>
                  <a:schemeClr val="tx2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2422732"/>
            <a:ext cx="3787671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>
            <a:endCxn id="5" idx="0"/>
          </p:cNvCxnSpPr>
          <p:nvPr userDrawn="1"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8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17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901109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1" y="249777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249868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3024304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261739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1" y="421406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4214975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4740589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9227537" y="90294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1" y="249961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9" y="250052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302614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261923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1" y="4215900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9" y="421681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474242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959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二等辺三角形 10"/>
          <p:cNvSpPr/>
          <p:nvPr userDrawn="1"/>
        </p:nvSpPr>
        <p:spPr>
          <a:xfrm rot="5400000">
            <a:off x="3755647" y="304404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cap="all" dirty="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8831" y="1901072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568" y="1901984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0850" y="2427598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6" name="二等辺三角形 10"/>
          <p:cNvSpPr/>
          <p:nvPr userDrawn="1"/>
        </p:nvSpPr>
        <p:spPr>
          <a:xfrm rot="5400000">
            <a:off x="3755647" y="1778751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318831" y="3375418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10568" y="3376331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310850" y="390194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6" name="二等辺三角形 10"/>
          <p:cNvSpPr/>
          <p:nvPr userDrawn="1"/>
        </p:nvSpPr>
        <p:spPr>
          <a:xfrm rot="5400000">
            <a:off x="3755647" y="3253098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2318831" y="4849766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10568" y="4850679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310850" y="5376293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227537" y="306243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790721" y="1902911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82459" y="1903823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782740" y="2429437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9227537" y="1780590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790721" y="3377257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082459" y="3378170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782740" y="3903785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56" name="二等辺三角形 10"/>
          <p:cNvSpPr/>
          <p:nvPr userDrawn="1"/>
        </p:nvSpPr>
        <p:spPr>
          <a:xfrm rot="5400000">
            <a:off x="9227537" y="3254937"/>
            <a:ext cx="600018" cy="3646372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790721" y="4851605"/>
            <a:ext cx="3188125" cy="431862"/>
          </a:xfrm>
        </p:spPr>
        <p:txBody>
          <a:bodyPr anchor="ctr">
            <a:noAutofit/>
          </a:bodyPr>
          <a:lstStyle>
            <a:lvl1pPr algn="l">
              <a:defRPr sz="2400" b="1" i="0" cap="all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082459" y="4852518"/>
            <a:ext cx="1621903" cy="431862"/>
          </a:xfrm>
        </p:spPr>
        <p:txBody>
          <a:bodyPr anchor="ctr">
            <a:noAutofit/>
          </a:bodyPr>
          <a:lstStyle>
            <a:lvl1pPr algn="r">
              <a:defRPr sz="2100" b="1" i="0" cap="all" spc="-133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782740" y="5378132"/>
            <a:ext cx="3263838" cy="67894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366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1121" y="4822512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31621" y="3691835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62119" y="2561160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44546A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44546A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5887056"/>
            <a:ext cx="38349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34999" y="4756380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35001" y="4756379"/>
            <a:ext cx="1130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965500" y="3625703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965500" y="3625703"/>
            <a:ext cx="1130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096000" y="2495027"/>
            <a:ext cx="0" cy="1130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00" y="2495028"/>
            <a:ext cx="60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6641" y="5025390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95221" y="2561157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31619" y="4822508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62119" y="3691831"/>
            <a:ext cx="3683812" cy="106454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27790" y="3894714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075039" y="2764039"/>
            <a:ext cx="2952241" cy="65878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38403"/>
            <a:ext cx="5426794" cy="2104731"/>
          </a:xfrm>
        </p:spPr>
        <p:txBody>
          <a:bodyPr anchor="b"/>
          <a:lstStyle>
            <a:lvl1pPr algn="r">
              <a:lnSpc>
                <a:spcPct val="8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24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24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24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4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4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924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24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</p:bld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63812" y="3257583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28193" y="4322128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431" y="4322128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46935" y="4562697"/>
            <a:ext cx="3685546" cy="542374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49818" y="4562697"/>
            <a:ext cx="3679871" cy="5423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54095" y="2551054"/>
            <a:ext cx="3683812" cy="57258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845875" y="5105071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46935" y="5105071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54094" y="1497505"/>
            <a:ext cx="3683812" cy="1064548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28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7505" y="2733456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02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5732" y="2976847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365732" y="1871989"/>
            <a:ext cx="3683812" cy="10645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7505" y="3838311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04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365732" y="4084291"/>
            <a:ext cx="3683812" cy="572583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65732" y="4608486"/>
            <a:ext cx="3683812" cy="106454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09581" y="2733456"/>
            <a:ext cx="1064381" cy="106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01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9581" y="3838311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900" b="1" dirty="0">
                <a:solidFill>
                  <a:srgbClr val="333D47"/>
                </a:solidFill>
                <a:latin typeface="Arial Narrow"/>
              </a:rPr>
              <a:t>03</a:t>
            </a:r>
            <a:endParaRPr kumimoji="1" lang="ja-JP" altLang="en-US" sz="2900" b="1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141920" y="2976847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141920" y="1871989"/>
            <a:ext cx="3683812" cy="10645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141920" y="4084291"/>
            <a:ext cx="3683812" cy="572583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141920" y="4608486"/>
            <a:ext cx="3683812" cy="106454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5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  <p:bldP spid="12" grpId="0" animBg="1"/>
      <p:bldP spid="12" grpId="1" animBg="1"/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124134" y="2202406"/>
            <a:ext cx="1376245" cy="1094081"/>
            <a:chOff x="9186199" y="2684120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Freeform: Shape 22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773980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01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7013163" y="3046390"/>
            <a:ext cx="722607" cy="1590654"/>
            <a:chOff x="10519742" y="3949900"/>
            <a:chExt cx="1083911" cy="2385613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9" name="Freeform: Shape 25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0786594" y="4819539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02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24134" y="4386945"/>
            <a:ext cx="1376245" cy="1094081"/>
            <a:chOff x="9186199" y="5960423"/>
            <a:chExt cx="2064368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2" name="Freeform: Shape 2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773980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03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91623" y="4386945"/>
            <a:ext cx="1376245" cy="1094081"/>
            <a:chOff x="7037432" y="5960423"/>
            <a:chExt cx="2064368" cy="1640869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5" name="Freeform: Shape 31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782289" y="6578776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04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456232" y="3046391"/>
            <a:ext cx="722606" cy="1590653"/>
            <a:chOff x="6684347" y="3949901"/>
            <a:chExt cx="1083909" cy="238561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" name="Freeform: Shape 34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6800006" y="4819540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05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691622" y="2202406"/>
            <a:ext cx="1376244" cy="1094081"/>
            <a:chOff x="7037433" y="2684120"/>
            <a:chExt cx="2064366" cy="164086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1" name="Freeform: Shape 37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 b="1">
                <a:solidFill>
                  <a:srgbClr val="333D47"/>
                </a:solidFill>
                <a:latin typeface="Arial Narrow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782288" y="3140635"/>
              <a:ext cx="700193" cy="6923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>
                  <a:solidFill>
                    <a:srgbClr val="333D47"/>
                  </a:solidFill>
                  <a:latin typeface="Arial Narrow"/>
                </a:rPr>
                <a:t>06</a:t>
              </a:r>
              <a:endParaRPr kumimoji="1" lang="ja-JP" altLang="en-US" sz="2400" b="1" dirty="0">
                <a:solidFill>
                  <a:srgbClr val="333D47"/>
                </a:solidFill>
                <a:latin typeface="Arial Narrow"/>
              </a:endParaRPr>
            </a:p>
          </p:txBody>
        </p:sp>
      </p:grp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615162" y="1819411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615162" y="2249740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5009" y="3375739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045009" y="3806069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615162" y="4932067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615162" y="5362397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1545" y="1829084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1545" y="2259413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1473" y="3385412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1473" y="3815741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1545" y="4941740"/>
            <a:ext cx="3563964" cy="440003"/>
          </a:xfrm>
        </p:spPr>
        <p:txBody>
          <a:bodyPr numCol="1" spcCol="240008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100" b="1" cap="all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71545" y="5372069"/>
            <a:ext cx="3563964" cy="910521"/>
          </a:xfrm>
        </p:spPr>
        <p:txBody>
          <a:bodyPr numCol="1" spcCol="240008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5" name="Straight Connector 69"/>
          <p:cNvCxnSpPr>
            <a:stCxn id="7" idx="0"/>
            <a:endCxn id="23" idx="1"/>
          </p:cNvCxnSpPr>
          <p:nvPr userDrawn="1"/>
        </p:nvCxnSpPr>
        <p:spPr>
          <a:xfrm rot="5400000" flipH="1" flipV="1">
            <a:off x="6948583" y="1840217"/>
            <a:ext cx="467383" cy="865776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9"/>
          <p:cNvCxnSpPr>
            <a:stCxn id="10" idx="3"/>
            <a:endCxn id="25" idx="1"/>
          </p:cNvCxnSpPr>
          <p:nvPr userDrawn="1"/>
        </p:nvCxnSpPr>
        <p:spPr>
          <a:xfrm flipV="1">
            <a:off x="7657859" y="3595741"/>
            <a:ext cx="387150" cy="26133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9"/>
          <p:cNvCxnSpPr>
            <a:stCxn id="13" idx="3"/>
            <a:endCxn id="27" idx="1"/>
          </p:cNvCxnSpPr>
          <p:nvPr userDrawn="1"/>
        </p:nvCxnSpPr>
        <p:spPr>
          <a:xfrm>
            <a:off x="6982783" y="5030077"/>
            <a:ext cx="632379" cy="12199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9"/>
          <p:cNvCxnSpPr>
            <a:stCxn id="29" idx="3"/>
            <a:endCxn id="22" idx="0"/>
          </p:cNvCxnSpPr>
          <p:nvPr userDrawn="1"/>
        </p:nvCxnSpPr>
        <p:spPr>
          <a:xfrm>
            <a:off x="4535509" y="2049086"/>
            <a:ext cx="886081" cy="457710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3" idx="3"/>
          </p:cNvCxnSpPr>
          <p:nvPr userDrawn="1"/>
        </p:nvCxnSpPr>
        <p:spPr>
          <a:xfrm flipV="1">
            <a:off x="4535511" y="5013996"/>
            <a:ext cx="702695" cy="14774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1" idx="3"/>
            <a:endCxn id="19" idx="1"/>
          </p:cNvCxnSpPr>
          <p:nvPr userDrawn="1"/>
        </p:nvCxnSpPr>
        <p:spPr>
          <a:xfrm>
            <a:off x="4095437" y="3605414"/>
            <a:ext cx="437901" cy="2516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06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 userDrawn="1"/>
        </p:nvSpPr>
        <p:spPr>
          <a:xfrm>
            <a:off x="2624668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4" y="1771059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8" y="177106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6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4" y="3342006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6" y="187790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4" y="1877902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4667938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216" indent="0">
              <a:buNone/>
              <a:defRPr sz="1200"/>
            </a:lvl2pPr>
            <a:lvl3pPr marL="914431" indent="0">
              <a:buNone/>
              <a:defRPr sz="1200"/>
            </a:lvl3pPr>
            <a:lvl4pPr marL="1371646" indent="0">
              <a:buNone/>
              <a:defRPr sz="1200"/>
            </a:lvl4pPr>
            <a:lvl5pPr marL="1828437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Diamond 31"/>
          <p:cNvSpPr/>
          <p:nvPr userDrawn="1"/>
        </p:nvSpPr>
        <p:spPr>
          <a:xfrm>
            <a:off x="3923697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3" name="Diamond 32"/>
          <p:cNvSpPr/>
          <p:nvPr userDrawn="1"/>
        </p:nvSpPr>
        <p:spPr>
          <a:xfrm>
            <a:off x="4796973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 userDrawn="1"/>
        </p:nvSpPr>
        <p:spPr>
          <a:xfrm>
            <a:off x="5670249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 userDrawn="1"/>
        </p:nvSpPr>
        <p:spPr>
          <a:xfrm>
            <a:off x="6969277" y="2605867"/>
            <a:ext cx="425753" cy="425818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 userDrawn="1"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715830" y="2392958"/>
            <a:ext cx="851505" cy="851637"/>
          </a:xfrm>
          <a:prstGeom prst="diamon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00000">
            <a:off x="1826263" y="310458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1827685" y="3222955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20319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3639826" y="334132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3641248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33882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67350" y="1725185"/>
            <a:ext cx="2800206" cy="1030414"/>
          </a:xfrm>
        </p:spPr>
        <p:txBody>
          <a:bodyPr vert="horz" lIns="60962" tIns="30482" rIns="60962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880914" y="5014423"/>
            <a:ext cx="2800206" cy="1073138"/>
          </a:xfrm>
        </p:spPr>
        <p:txBody>
          <a:bodyPr vert="horz" lIns="60962" tIns="30482" rIns="60962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 rot="18900000">
            <a:off x="5454810" y="310458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8900000">
            <a:off x="5456232" y="3222955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8866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 rot="18900000">
            <a:off x="7268373" y="334132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8900000">
            <a:off x="7269794" y="3222957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62429" y="3544187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95898" y="1725185"/>
            <a:ext cx="2800206" cy="1030414"/>
          </a:xfrm>
        </p:spPr>
        <p:txBody>
          <a:bodyPr vert="horz" lIns="60962" tIns="30482" rIns="60962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09460" y="5014423"/>
            <a:ext cx="2800206" cy="1073138"/>
          </a:xfrm>
        </p:spPr>
        <p:txBody>
          <a:bodyPr vert="horz" lIns="60962" tIns="30482" rIns="60962" bIns="30482" rtlCol="0" anchor="t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 rot="18900000">
            <a:off x="9083356" y="3104586"/>
            <a:ext cx="1282383" cy="128258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8900000">
            <a:off x="9084778" y="3222955"/>
            <a:ext cx="1282383" cy="12825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2" tIns="30482" rIns="60962" bIns="30482" numCol="1" spcCol="0" rtlCol="0" fromWordArt="0" anchor="ctr" anchorCtr="0" forceAA="0" compatLnSpc="1">
            <a:noAutofit/>
          </a:bodyPr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7413" y="3544186"/>
            <a:ext cx="1297112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8324444" y="1725185"/>
            <a:ext cx="2800206" cy="1030414"/>
          </a:xfrm>
        </p:spPr>
        <p:txBody>
          <a:bodyPr vert="horz" lIns="60962" tIns="30482" rIns="60962" bIns="30482" rtlCol="0" anchor="b">
            <a:normAutofit/>
          </a:bodyPr>
          <a:lstStyle>
            <a:lvl1pPr algn="ctr">
              <a:spcBef>
                <a:spcPts val="0"/>
              </a:spcBef>
              <a:defRPr kumimoji="1" lang="ja-JP" altLang="en-US" sz="120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8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</p:bld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/ 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2156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65971" y="2716609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183632" y="2937745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85009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5009" y="2592493"/>
            <a:ext cx="3653559" cy="1024083"/>
          </a:xfrm>
        </p:spPr>
        <p:txBody>
          <a:bodyPr anchor="t">
            <a:normAutofit/>
          </a:bodyPr>
          <a:lstStyle>
            <a:lvl1pPr marL="190507" indent="-190507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7755" y="1996256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7754" y="2716609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15" y="2937745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49537" y="2128336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49537" y="2592493"/>
            <a:ext cx="3653559" cy="1024083"/>
          </a:xfrm>
        </p:spPr>
        <p:txBody>
          <a:bodyPr anchor="t">
            <a:normAutofit/>
          </a:bodyPr>
          <a:lstStyle>
            <a:lvl1pPr marL="190507" indent="-190507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12156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965971" y="3913231"/>
            <a:ext cx="1064381" cy="10645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183632" y="413436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185009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none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185009" y="4509467"/>
            <a:ext cx="3653559" cy="1024083"/>
          </a:xfrm>
        </p:spPr>
        <p:txBody>
          <a:bodyPr anchor="t">
            <a:normAutofit/>
          </a:bodyPr>
          <a:lstStyle>
            <a:lvl1pPr marL="190507" indent="-190507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57755" y="3913231"/>
            <a:ext cx="5018195" cy="1784896"/>
          </a:xfrm>
          <a:prstGeom prst="rect">
            <a:avLst/>
          </a:prstGeom>
          <a:solidFill>
            <a:srgbClr val="D6DCE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57754" y="3913231"/>
            <a:ext cx="1064381" cy="10645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2900" dirty="0">
              <a:solidFill>
                <a:srgbClr val="333D47"/>
              </a:solidFill>
              <a:latin typeface="Arial Narrow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75415" y="4134367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49537" y="4045309"/>
            <a:ext cx="3653559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7349537" y="4509467"/>
            <a:ext cx="3653559" cy="1024083"/>
          </a:xfrm>
        </p:spPr>
        <p:txBody>
          <a:bodyPr anchor="t">
            <a:normAutofit/>
          </a:bodyPr>
          <a:lstStyle>
            <a:lvl1pPr marL="190507" indent="-190507" algn="l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7" grpId="1" animBg="1"/>
      <p:bldP spid="1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2" grpId="1" animBg="1"/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>
        <p:tmplLst>
          <p:tmpl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2700000">
            <a:off x="4274091" y="3239654"/>
            <a:ext cx="5503429" cy="2860431"/>
            <a:chOff x="3411415" y="1828801"/>
            <a:chExt cx="8253869" cy="429064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6" name="Circle: Hollow 4"/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44546A"/>
                </a:solidFill>
              </a:endParaRPr>
            </a:p>
          </p:txBody>
        </p:sp>
        <p:sp>
          <p:nvSpPr>
            <p:cNvPr id="7" name="Rectangle: Rounded Corners 5"/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Rectangle: Rounded Corners 6"/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7"/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81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: Shape 13"/>
          <p:cNvSpPr/>
          <p:nvPr userDrawn="1"/>
        </p:nvSpPr>
        <p:spPr>
          <a:xfrm>
            <a:off x="6105677" y="163402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1" name="Freeform: Shape 14"/>
          <p:cNvSpPr/>
          <p:nvPr userDrawn="1"/>
        </p:nvSpPr>
        <p:spPr>
          <a:xfrm rot="16200000">
            <a:off x="3990934" y="1633927"/>
            <a:ext cx="2095810" cy="2094971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2" name="Freeform: Shape 15"/>
          <p:cNvSpPr/>
          <p:nvPr userDrawn="1"/>
        </p:nvSpPr>
        <p:spPr>
          <a:xfrm rot="10800000">
            <a:off x="3991353" y="3748672"/>
            <a:ext cx="2095487" cy="2095295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44546A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045684" y="221468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487189" y="2214689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87189" y="4652930"/>
            <a:ext cx="629059" cy="64012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45234" y="3051633"/>
            <a:ext cx="1892860" cy="13553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313095" y="2742608"/>
            <a:ext cx="2952241" cy="12192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095" y="2278451"/>
            <a:ext cx="2952241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7663" y="2748959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07663" y="2284802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07663" y="5187107"/>
            <a:ext cx="2952241" cy="1219299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07663" y="4722951"/>
            <a:ext cx="2952241" cy="506497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607892" y="269946"/>
            <a:ext cx="897621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33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4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507472" y="2235546"/>
            <a:ext cx="2613891" cy="220783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正方形/長方形 8"/>
          <p:cNvSpPr/>
          <p:nvPr userDrawn="1"/>
        </p:nvSpPr>
        <p:spPr>
          <a:xfrm>
            <a:off x="6215546" y="2235545"/>
            <a:ext cx="2613891" cy="298380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7" name="正方形/長方形 9"/>
          <p:cNvSpPr/>
          <p:nvPr userDrawn="1"/>
        </p:nvSpPr>
        <p:spPr>
          <a:xfrm>
            <a:off x="9069579" y="2235544"/>
            <a:ext cx="2613892" cy="3334842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8" name="正方形/長方形 4"/>
          <p:cNvSpPr/>
          <p:nvPr userDrawn="1"/>
        </p:nvSpPr>
        <p:spPr>
          <a:xfrm>
            <a:off x="0" y="1"/>
            <a:ext cx="12190942" cy="22355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9" name="正方形/長方形 7"/>
          <p:cNvSpPr/>
          <p:nvPr userDrawn="1"/>
        </p:nvSpPr>
        <p:spPr>
          <a:xfrm>
            <a:off x="3361509" y="2"/>
            <a:ext cx="2613891" cy="484060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22"/>
          <p:cNvSpPr txBox="1"/>
          <p:nvPr userDrawn="1"/>
        </p:nvSpPr>
        <p:spPr>
          <a:xfrm>
            <a:off x="544418" y="1591450"/>
            <a:ext cx="1847802" cy="677213"/>
          </a:xfrm>
          <a:prstGeom prst="rect">
            <a:avLst/>
          </a:prstGeom>
          <a:noFill/>
        </p:spPr>
        <p:txBody>
          <a:bodyPr wrap="square" lIns="60962" tIns="30482" rIns="60962" bIns="30482" rtlCol="0">
            <a:spAutoFit/>
          </a:bodyPr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1" name="テキスト ボックス 23"/>
          <p:cNvSpPr txBox="1"/>
          <p:nvPr userDrawn="1"/>
        </p:nvSpPr>
        <p:spPr>
          <a:xfrm>
            <a:off x="3404614" y="1591449"/>
            <a:ext cx="1847802" cy="677213"/>
          </a:xfrm>
          <a:prstGeom prst="rect">
            <a:avLst/>
          </a:prstGeom>
          <a:noFill/>
        </p:spPr>
        <p:txBody>
          <a:bodyPr wrap="square" lIns="60962" tIns="30482" rIns="60962" bIns="30482" rtlCol="0">
            <a:spAutoFit/>
          </a:bodyPr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2" name="テキスト ボックス 24"/>
          <p:cNvSpPr txBox="1"/>
          <p:nvPr userDrawn="1"/>
        </p:nvSpPr>
        <p:spPr>
          <a:xfrm>
            <a:off x="6264810" y="1591449"/>
            <a:ext cx="1847802" cy="677213"/>
          </a:xfrm>
          <a:prstGeom prst="rect">
            <a:avLst/>
          </a:prstGeom>
          <a:noFill/>
        </p:spPr>
        <p:txBody>
          <a:bodyPr wrap="square" lIns="60962" tIns="30482" rIns="60962" bIns="30482" rtlCol="0">
            <a:spAutoFit/>
          </a:bodyPr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3" name="テキスト ボックス 25"/>
          <p:cNvSpPr txBox="1"/>
          <p:nvPr userDrawn="1"/>
        </p:nvSpPr>
        <p:spPr>
          <a:xfrm>
            <a:off x="9125004" y="1591448"/>
            <a:ext cx="1847802" cy="677213"/>
          </a:xfrm>
          <a:prstGeom prst="rect">
            <a:avLst/>
          </a:prstGeom>
          <a:noFill/>
        </p:spPr>
        <p:txBody>
          <a:bodyPr wrap="square" lIns="60962" tIns="30482" rIns="60962" bIns="30482" rtlCol="0">
            <a:spAutoFit/>
          </a:bodyPr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dirty="0">
                <a:solidFill>
                  <a:srgbClr val="FFFFFF"/>
                </a:solidFill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rgbClr val="FFFFFF"/>
              </a:solidFill>
              <a:latin typeface="Arial"/>
              <a:cs typeface="Open Sans Light" panose="020B0306030504020204" pitchFamily="34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306" y="165626"/>
            <a:ext cx="5496167" cy="80222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51" y="2368516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26" y="2790324"/>
            <a:ext cx="2486198" cy="1206560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4821" y="2368516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496" y="2790324"/>
            <a:ext cx="2486198" cy="165305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191" y="2368516"/>
            <a:ext cx="2477475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6866" y="2790323"/>
            <a:ext cx="2486198" cy="1932386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8914" y="2368516"/>
            <a:ext cx="2463487" cy="480127"/>
          </a:xfrm>
        </p:spPr>
        <p:txBody>
          <a:bodyPr anchor="t">
            <a:noAutofit/>
          </a:bodyPr>
          <a:lstStyle>
            <a:lvl1pPr algn="l">
              <a:defRPr sz="2100" b="1" i="0" cap="all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09238" y="2790324"/>
            <a:ext cx="2486198" cy="234852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62" y="5400147"/>
            <a:ext cx="8490635" cy="870992"/>
          </a:xfrm>
        </p:spPr>
        <p:txBody>
          <a:bodyPr anchor="t">
            <a:normAutofit/>
          </a:bodyPr>
          <a:lstStyle>
            <a:lvl1pPr algn="l">
              <a:defRPr sz="13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39"/>
          <p:cNvSpPr/>
          <p:nvPr userDrawn="1"/>
        </p:nvSpPr>
        <p:spPr>
          <a:xfrm>
            <a:off x="507471" y="5333311"/>
            <a:ext cx="216024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5544" y="1028893"/>
            <a:ext cx="5399254" cy="336089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42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4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49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281833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7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9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3428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5861" y="2152044"/>
            <a:ext cx="3441056" cy="1093614"/>
          </a:xfrm>
        </p:spPr>
        <p:txBody>
          <a:bodyPr anchor="b"/>
          <a:lstStyle>
            <a:lvl1pPr algn="r">
              <a:lnSpc>
                <a:spcPct val="100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8825" y="3549650"/>
            <a:ext cx="10523538" cy="2913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39828"/>
          <a:stretch>
            <a:fillRect/>
          </a:stretch>
        </p:blipFill>
        <p:spPr bwMode="auto">
          <a:xfrm>
            <a:off x="6481762" y="576943"/>
            <a:ext cx="5710238" cy="62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9874" y="1122363"/>
            <a:ext cx="548504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3212" y="3875881"/>
            <a:ext cx="5375276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7314" y="630078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00E74B5A-4420-4C3C-AD17-31BAD9C89DE5}" type="datetimeFigureOut">
              <a:rPr lang="ms-MY" smtClean="0"/>
              <a:t>18/11/2020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0"/>
            </a:lvl1pPr>
          </a:lstStyle>
          <a:p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33559-EE0A-4445-88A4-57B579C25494}" type="slidenum">
              <a:rPr lang="ms-MY" smtClean="0"/>
              <a:t>‹#›</a:t>
            </a:fld>
            <a:endParaRPr lang="ms-MY"/>
          </a:p>
        </p:txBody>
      </p:sp>
      <p:sp>
        <p:nvSpPr>
          <p:cNvPr id="8" name="Freeform 7"/>
          <p:cNvSpPr/>
          <p:nvPr/>
        </p:nvSpPr>
        <p:spPr bwMode="auto">
          <a:xfrm>
            <a:off x="4633913" y="1549400"/>
            <a:ext cx="488950" cy="2857500"/>
          </a:xfrm>
          <a:custGeom>
            <a:avLst/>
            <a:gdLst>
              <a:gd name="T0" fmla="*/ 2147483646 w 120"/>
              <a:gd name="T1" fmla="*/ 2147483646 h 700"/>
              <a:gd name="T2" fmla="*/ 0 w 120"/>
              <a:gd name="T3" fmla="*/ 0 h 700"/>
              <a:gd name="T4" fmla="*/ 0 w 120"/>
              <a:gd name="T5" fmla="*/ 2147483646 h 700"/>
              <a:gd name="T6" fmla="*/ 2147483646 w 120"/>
              <a:gd name="T7" fmla="*/ 2147483646 h 7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" h="700">
                <a:moveTo>
                  <a:pt x="114" y="268"/>
                </a:moveTo>
                <a:cubicBezTo>
                  <a:pt x="109" y="150"/>
                  <a:pt x="69" y="63"/>
                  <a:pt x="0" y="0"/>
                </a:cubicBezTo>
                <a:cubicBezTo>
                  <a:pt x="0" y="700"/>
                  <a:pt x="0" y="700"/>
                  <a:pt x="0" y="700"/>
                </a:cubicBezTo>
                <a:cubicBezTo>
                  <a:pt x="86" y="573"/>
                  <a:pt x="120" y="426"/>
                  <a:pt x="114" y="268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3549650" y="3625850"/>
            <a:ext cx="1019175" cy="1038225"/>
          </a:xfrm>
          <a:custGeom>
            <a:avLst/>
            <a:gdLst>
              <a:gd name="T0" fmla="*/ 0 w 250"/>
              <a:gd name="T1" fmla="*/ 0 h 254"/>
              <a:gd name="T2" fmla="*/ 0 w 250"/>
              <a:gd name="T3" fmla="*/ 2147483646 h 254"/>
              <a:gd name="T4" fmla="*/ 2147483646 w 250"/>
              <a:gd name="T5" fmla="*/ 2147483646 h 254"/>
              <a:gd name="T6" fmla="*/ 2147483646 w 250"/>
              <a:gd name="T7" fmla="*/ 2147483646 h 254"/>
              <a:gd name="T8" fmla="*/ 2147483646 w 250"/>
              <a:gd name="T9" fmla="*/ 2147483646 h 254"/>
              <a:gd name="T10" fmla="*/ 2147483646 w 250"/>
              <a:gd name="T11" fmla="*/ 2147483646 h 254"/>
              <a:gd name="T12" fmla="*/ 2147483646 w 250"/>
              <a:gd name="T13" fmla="*/ 2147483646 h 254"/>
              <a:gd name="T14" fmla="*/ 0 w 250"/>
              <a:gd name="T15" fmla="*/ 2147483646 h 254"/>
              <a:gd name="T16" fmla="*/ 0 w 250"/>
              <a:gd name="T17" fmla="*/ 2147483646 h 254"/>
              <a:gd name="T18" fmla="*/ 2147483646 w 250"/>
              <a:gd name="T19" fmla="*/ 2147483646 h 254"/>
              <a:gd name="T20" fmla="*/ 2147483646 w 250"/>
              <a:gd name="T21" fmla="*/ 2147483646 h 254"/>
              <a:gd name="T22" fmla="*/ 2147483646 w 250"/>
              <a:gd name="T23" fmla="*/ 0 h 254"/>
              <a:gd name="T24" fmla="*/ 0 w 250"/>
              <a:gd name="T25" fmla="*/ 0 h 2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0" h="254">
                <a:moveTo>
                  <a:pt x="0" y="0"/>
                </a:moveTo>
                <a:cubicBezTo>
                  <a:pt x="0" y="91"/>
                  <a:pt x="0" y="91"/>
                  <a:pt x="0" y="91"/>
                </a:cubicBezTo>
                <a:cubicBezTo>
                  <a:pt x="6" y="84"/>
                  <a:pt x="14" y="80"/>
                  <a:pt x="23" y="80"/>
                </a:cubicBezTo>
                <a:cubicBezTo>
                  <a:pt x="32" y="80"/>
                  <a:pt x="40" y="84"/>
                  <a:pt x="46" y="91"/>
                </a:cubicBezTo>
                <a:cubicBezTo>
                  <a:pt x="55" y="101"/>
                  <a:pt x="59" y="115"/>
                  <a:pt x="59" y="131"/>
                </a:cubicBezTo>
                <a:cubicBezTo>
                  <a:pt x="59" y="147"/>
                  <a:pt x="55" y="161"/>
                  <a:pt x="46" y="171"/>
                </a:cubicBezTo>
                <a:cubicBezTo>
                  <a:pt x="40" y="178"/>
                  <a:pt x="32" y="182"/>
                  <a:pt x="23" y="182"/>
                </a:cubicBezTo>
                <a:cubicBezTo>
                  <a:pt x="14" y="182"/>
                  <a:pt x="6" y="178"/>
                  <a:pt x="0" y="170"/>
                </a:cubicBezTo>
                <a:cubicBezTo>
                  <a:pt x="0" y="254"/>
                  <a:pt x="0" y="254"/>
                  <a:pt x="0" y="254"/>
                </a:cubicBezTo>
                <a:cubicBezTo>
                  <a:pt x="218" y="254"/>
                  <a:pt x="218" y="254"/>
                  <a:pt x="218" y="254"/>
                </a:cubicBezTo>
                <a:cubicBezTo>
                  <a:pt x="229" y="241"/>
                  <a:pt x="240" y="228"/>
                  <a:pt x="250" y="214"/>
                </a:cubicBezTo>
                <a:cubicBezTo>
                  <a:pt x="250" y="0"/>
                  <a:pt x="250" y="0"/>
                  <a:pt x="25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256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2460625" y="1458913"/>
            <a:ext cx="1263650" cy="1012825"/>
          </a:xfrm>
          <a:custGeom>
            <a:avLst/>
            <a:gdLst>
              <a:gd name="T0" fmla="*/ 0 w 310"/>
              <a:gd name="T1" fmla="*/ 0 h 248"/>
              <a:gd name="T2" fmla="*/ 0 w 310"/>
              <a:gd name="T3" fmla="*/ 2147483646 h 248"/>
              <a:gd name="T4" fmla="*/ 2147483646 w 310"/>
              <a:gd name="T5" fmla="*/ 2147483646 h 248"/>
              <a:gd name="T6" fmla="*/ 2147483646 w 310"/>
              <a:gd name="T7" fmla="*/ 2147483646 h 248"/>
              <a:gd name="T8" fmla="*/ 2147483646 w 310"/>
              <a:gd name="T9" fmla="*/ 2147483646 h 248"/>
              <a:gd name="T10" fmla="*/ 2147483646 w 310"/>
              <a:gd name="T11" fmla="*/ 2147483646 h 248"/>
              <a:gd name="T12" fmla="*/ 2147483646 w 310"/>
              <a:gd name="T13" fmla="*/ 2147483646 h 248"/>
              <a:gd name="T14" fmla="*/ 0 w 310"/>
              <a:gd name="T15" fmla="*/ 2147483646 h 248"/>
              <a:gd name="T16" fmla="*/ 0 w 310"/>
              <a:gd name="T17" fmla="*/ 2147483646 h 248"/>
              <a:gd name="T18" fmla="*/ 2147483646 w 310"/>
              <a:gd name="T19" fmla="*/ 2147483646 h 248"/>
              <a:gd name="T20" fmla="*/ 2147483646 w 310"/>
              <a:gd name="T21" fmla="*/ 2147483646 h 248"/>
              <a:gd name="T22" fmla="*/ 2147483646 w 310"/>
              <a:gd name="T23" fmla="*/ 2147483646 h 248"/>
              <a:gd name="T24" fmla="*/ 2147483646 w 310"/>
              <a:gd name="T25" fmla="*/ 2147483646 h 248"/>
              <a:gd name="T26" fmla="*/ 2147483646 w 310"/>
              <a:gd name="T27" fmla="*/ 2147483646 h 248"/>
              <a:gd name="T28" fmla="*/ 2147483646 w 310"/>
              <a:gd name="T29" fmla="*/ 2147483646 h 248"/>
              <a:gd name="T30" fmla="*/ 2147483646 w 310"/>
              <a:gd name="T31" fmla="*/ 2147483646 h 248"/>
              <a:gd name="T32" fmla="*/ 2147483646 w 310"/>
              <a:gd name="T33" fmla="*/ 2147483646 h 248"/>
              <a:gd name="T34" fmla="*/ 2147483646 w 310"/>
              <a:gd name="T35" fmla="*/ 2147483646 h 248"/>
              <a:gd name="T36" fmla="*/ 2147483646 w 310"/>
              <a:gd name="T37" fmla="*/ 2147483646 h 248"/>
              <a:gd name="T38" fmla="*/ 2147483646 w 310"/>
              <a:gd name="T39" fmla="*/ 2147483646 h 248"/>
              <a:gd name="T40" fmla="*/ 2147483646 w 310"/>
              <a:gd name="T41" fmla="*/ 2147483646 h 248"/>
              <a:gd name="T42" fmla="*/ 2147483646 w 310"/>
              <a:gd name="T43" fmla="*/ 0 h 248"/>
              <a:gd name="T44" fmla="*/ 0 w 310"/>
              <a:gd name="T45" fmla="*/ 0 h 24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10" h="248">
                <a:moveTo>
                  <a:pt x="0" y="0"/>
                </a:moveTo>
                <a:cubicBezTo>
                  <a:pt x="0" y="108"/>
                  <a:pt x="0" y="108"/>
                  <a:pt x="0" y="108"/>
                </a:cubicBezTo>
                <a:cubicBezTo>
                  <a:pt x="6" y="101"/>
                  <a:pt x="15" y="97"/>
                  <a:pt x="24" y="97"/>
                </a:cubicBezTo>
                <a:cubicBezTo>
                  <a:pt x="32" y="97"/>
                  <a:pt x="41" y="101"/>
                  <a:pt x="46" y="108"/>
                </a:cubicBezTo>
                <a:cubicBezTo>
                  <a:pt x="55" y="118"/>
                  <a:pt x="59" y="132"/>
                  <a:pt x="59" y="148"/>
                </a:cubicBezTo>
                <a:cubicBezTo>
                  <a:pt x="59" y="164"/>
                  <a:pt x="55" y="178"/>
                  <a:pt x="46" y="188"/>
                </a:cubicBezTo>
                <a:cubicBezTo>
                  <a:pt x="41" y="195"/>
                  <a:pt x="32" y="199"/>
                  <a:pt x="24" y="199"/>
                </a:cubicBezTo>
                <a:cubicBezTo>
                  <a:pt x="15" y="199"/>
                  <a:pt x="6" y="195"/>
                  <a:pt x="0" y="188"/>
                </a:cubicBezTo>
                <a:cubicBezTo>
                  <a:pt x="0" y="248"/>
                  <a:pt x="0" y="248"/>
                  <a:pt x="0" y="248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1" y="138"/>
                  <a:pt x="251" y="138"/>
                  <a:pt x="251" y="138"/>
                </a:cubicBezTo>
                <a:cubicBezTo>
                  <a:pt x="252" y="135"/>
                  <a:pt x="254" y="133"/>
                  <a:pt x="257" y="133"/>
                </a:cubicBezTo>
                <a:cubicBezTo>
                  <a:pt x="262" y="132"/>
                  <a:pt x="268" y="132"/>
                  <a:pt x="271" y="138"/>
                </a:cubicBezTo>
                <a:cubicBezTo>
                  <a:pt x="273" y="140"/>
                  <a:pt x="275" y="144"/>
                  <a:pt x="277" y="147"/>
                </a:cubicBezTo>
                <a:cubicBezTo>
                  <a:pt x="282" y="156"/>
                  <a:pt x="294" y="157"/>
                  <a:pt x="301" y="148"/>
                </a:cubicBezTo>
                <a:cubicBezTo>
                  <a:pt x="308" y="140"/>
                  <a:pt x="310" y="129"/>
                  <a:pt x="310" y="118"/>
                </a:cubicBezTo>
                <a:cubicBezTo>
                  <a:pt x="310" y="107"/>
                  <a:pt x="308" y="96"/>
                  <a:pt x="301" y="87"/>
                </a:cubicBezTo>
                <a:cubicBezTo>
                  <a:pt x="294" y="79"/>
                  <a:pt x="282" y="79"/>
                  <a:pt x="277" y="89"/>
                </a:cubicBezTo>
                <a:cubicBezTo>
                  <a:pt x="275" y="92"/>
                  <a:pt x="273" y="95"/>
                  <a:pt x="271" y="98"/>
                </a:cubicBezTo>
                <a:cubicBezTo>
                  <a:pt x="268" y="103"/>
                  <a:pt x="262" y="103"/>
                  <a:pt x="257" y="103"/>
                </a:cubicBezTo>
                <a:cubicBezTo>
                  <a:pt x="254" y="103"/>
                  <a:pt x="252" y="100"/>
                  <a:pt x="251" y="98"/>
                </a:cubicBezTo>
                <a:cubicBezTo>
                  <a:pt x="251" y="0"/>
                  <a:pt x="251" y="0"/>
                  <a:pt x="25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3308350" y="4732338"/>
            <a:ext cx="1293813" cy="1004887"/>
          </a:xfrm>
          <a:custGeom>
            <a:avLst/>
            <a:gdLst>
              <a:gd name="T0" fmla="*/ 2147483646 w 317"/>
              <a:gd name="T1" fmla="*/ 2147483646 h 246"/>
              <a:gd name="T2" fmla="*/ 2147483646 w 317"/>
              <a:gd name="T3" fmla="*/ 2147483646 h 246"/>
              <a:gd name="T4" fmla="*/ 2147483646 w 317"/>
              <a:gd name="T5" fmla="*/ 2147483646 h 246"/>
              <a:gd name="T6" fmla="*/ 2147483646 w 317"/>
              <a:gd name="T7" fmla="*/ 0 h 246"/>
              <a:gd name="T8" fmla="*/ 2147483646 w 317"/>
              <a:gd name="T9" fmla="*/ 0 h 246"/>
              <a:gd name="T10" fmla="*/ 2147483646 w 317"/>
              <a:gd name="T11" fmla="*/ 2147483646 h 246"/>
              <a:gd name="T12" fmla="*/ 2147483646 w 317"/>
              <a:gd name="T13" fmla="*/ 2147483646 h 246"/>
              <a:gd name="T14" fmla="*/ 2147483646 w 317"/>
              <a:gd name="T15" fmla="*/ 2147483646 h 246"/>
              <a:gd name="T16" fmla="*/ 2147483646 w 317"/>
              <a:gd name="T17" fmla="*/ 2147483646 h 246"/>
              <a:gd name="T18" fmla="*/ 2147483646 w 317"/>
              <a:gd name="T19" fmla="*/ 2147483646 h 246"/>
              <a:gd name="T20" fmla="*/ 0 w 317"/>
              <a:gd name="T21" fmla="*/ 2147483646 h 246"/>
              <a:gd name="T22" fmla="*/ 2147483646 w 317"/>
              <a:gd name="T23" fmla="*/ 2147483646 h 246"/>
              <a:gd name="T24" fmla="*/ 2147483646 w 317"/>
              <a:gd name="T25" fmla="*/ 2147483646 h 246"/>
              <a:gd name="T26" fmla="*/ 2147483646 w 317"/>
              <a:gd name="T27" fmla="*/ 2147483646 h 246"/>
              <a:gd name="T28" fmla="*/ 2147483646 w 317"/>
              <a:gd name="T29" fmla="*/ 2147483646 h 246"/>
              <a:gd name="T30" fmla="*/ 2147483646 w 317"/>
              <a:gd name="T31" fmla="*/ 2147483646 h 246"/>
              <a:gd name="T32" fmla="*/ 2147483646 w 317"/>
              <a:gd name="T33" fmla="*/ 2147483646 h 246"/>
              <a:gd name="T34" fmla="*/ 2147483646 w 317"/>
              <a:gd name="T35" fmla="*/ 2147483646 h 2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7" h="246">
                <a:moveTo>
                  <a:pt x="317" y="246"/>
                </a:moveTo>
                <a:cubicBezTo>
                  <a:pt x="309" y="243"/>
                  <a:pt x="301" y="240"/>
                  <a:pt x="294" y="237"/>
                </a:cubicBezTo>
                <a:cubicBezTo>
                  <a:pt x="194" y="198"/>
                  <a:pt x="165" y="96"/>
                  <a:pt x="240" y="23"/>
                </a:cubicBezTo>
                <a:cubicBezTo>
                  <a:pt x="248" y="15"/>
                  <a:pt x="255" y="7"/>
                  <a:pt x="26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8" y="105"/>
                  <a:pt x="56" y="108"/>
                  <a:pt x="53" y="108"/>
                </a:cubicBezTo>
                <a:cubicBezTo>
                  <a:pt x="48" y="108"/>
                  <a:pt x="42" y="108"/>
                  <a:pt x="39" y="103"/>
                </a:cubicBezTo>
                <a:cubicBezTo>
                  <a:pt x="37" y="100"/>
                  <a:pt x="35" y="96"/>
                  <a:pt x="33" y="93"/>
                </a:cubicBezTo>
                <a:cubicBezTo>
                  <a:pt x="28" y="84"/>
                  <a:pt x="16" y="83"/>
                  <a:pt x="9" y="92"/>
                </a:cubicBezTo>
                <a:cubicBezTo>
                  <a:pt x="2" y="100"/>
                  <a:pt x="0" y="112"/>
                  <a:pt x="0" y="122"/>
                </a:cubicBezTo>
                <a:cubicBezTo>
                  <a:pt x="0" y="133"/>
                  <a:pt x="2" y="145"/>
                  <a:pt x="9" y="153"/>
                </a:cubicBezTo>
                <a:cubicBezTo>
                  <a:pt x="16" y="161"/>
                  <a:pt x="28" y="161"/>
                  <a:pt x="33" y="151"/>
                </a:cubicBezTo>
                <a:cubicBezTo>
                  <a:pt x="35" y="148"/>
                  <a:pt x="37" y="145"/>
                  <a:pt x="39" y="142"/>
                </a:cubicBezTo>
                <a:cubicBezTo>
                  <a:pt x="42" y="137"/>
                  <a:pt x="48" y="137"/>
                  <a:pt x="53" y="137"/>
                </a:cubicBezTo>
                <a:cubicBezTo>
                  <a:pt x="56" y="137"/>
                  <a:pt x="58" y="140"/>
                  <a:pt x="59" y="142"/>
                </a:cubicBezTo>
                <a:cubicBezTo>
                  <a:pt x="59" y="246"/>
                  <a:pt x="59" y="246"/>
                  <a:pt x="59" y="246"/>
                </a:cubicBezTo>
                <a:lnTo>
                  <a:pt x="317" y="246"/>
                </a:lnTo>
                <a:close/>
              </a:path>
            </a:pathLst>
          </a:custGeom>
          <a:solidFill>
            <a:srgbClr val="686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1387475" y="2540000"/>
            <a:ext cx="1008063" cy="1020763"/>
          </a:xfrm>
          <a:custGeom>
            <a:avLst/>
            <a:gdLst>
              <a:gd name="T0" fmla="*/ 2147483646 w 247"/>
              <a:gd name="T1" fmla="*/ 2147483646 h 250"/>
              <a:gd name="T2" fmla="*/ 2147483646 w 247"/>
              <a:gd name="T3" fmla="*/ 2147483646 h 250"/>
              <a:gd name="T4" fmla="*/ 2147483646 w 247"/>
              <a:gd name="T5" fmla="*/ 2147483646 h 250"/>
              <a:gd name="T6" fmla="*/ 2147483646 w 247"/>
              <a:gd name="T7" fmla="*/ 2147483646 h 250"/>
              <a:gd name="T8" fmla="*/ 2147483646 w 247"/>
              <a:gd name="T9" fmla="*/ 2147483646 h 250"/>
              <a:gd name="T10" fmla="*/ 2147483646 w 247"/>
              <a:gd name="T11" fmla="*/ 2147483646 h 250"/>
              <a:gd name="T12" fmla="*/ 2147483646 w 247"/>
              <a:gd name="T13" fmla="*/ 2147483646 h 250"/>
              <a:gd name="T14" fmla="*/ 2147483646 w 247"/>
              <a:gd name="T15" fmla="*/ 2147483646 h 250"/>
              <a:gd name="T16" fmla="*/ 2147483646 w 247"/>
              <a:gd name="T17" fmla="*/ 0 h 250"/>
              <a:gd name="T18" fmla="*/ 2147483646 w 247"/>
              <a:gd name="T19" fmla="*/ 0 h 250"/>
              <a:gd name="T20" fmla="*/ 2147483646 w 247"/>
              <a:gd name="T21" fmla="*/ 2147483646 h 250"/>
              <a:gd name="T22" fmla="*/ 2147483646 w 247"/>
              <a:gd name="T23" fmla="*/ 2147483646 h 250"/>
              <a:gd name="T24" fmla="*/ 2147483646 w 247"/>
              <a:gd name="T25" fmla="*/ 2147483646 h 2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7" h="250">
                <a:moveTo>
                  <a:pt x="247" y="250"/>
                </a:moveTo>
                <a:cubicBezTo>
                  <a:pt x="247" y="162"/>
                  <a:pt x="247" y="162"/>
                  <a:pt x="247" y="162"/>
                </a:cubicBezTo>
                <a:cubicBezTo>
                  <a:pt x="241" y="170"/>
                  <a:pt x="233" y="174"/>
                  <a:pt x="224" y="174"/>
                </a:cubicBezTo>
                <a:cubicBezTo>
                  <a:pt x="215" y="174"/>
                  <a:pt x="207" y="170"/>
                  <a:pt x="201" y="163"/>
                </a:cubicBezTo>
                <a:cubicBezTo>
                  <a:pt x="193" y="153"/>
                  <a:pt x="188" y="139"/>
                  <a:pt x="188" y="123"/>
                </a:cubicBezTo>
                <a:cubicBezTo>
                  <a:pt x="188" y="107"/>
                  <a:pt x="193" y="93"/>
                  <a:pt x="201" y="83"/>
                </a:cubicBezTo>
                <a:cubicBezTo>
                  <a:pt x="207" y="76"/>
                  <a:pt x="215" y="72"/>
                  <a:pt x="224" y="72"/>
                </a:cubicBezTo>
                <a:cubicBezTo>
                  <a:pt x="233" y="72"/>
                  <a:pt x="241" y="76"/>
                  <a:pt x="247" y="83"/>
                </a:cubicBezTo>
                <a:cubicBezTo>
                  <a:pt x="247" y="0"/>
                  <a:pt x="247" y="0"/>
                  <a:pt x="247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8"/>
                  <a:pt x="3" y="17"/>
                  <a:pt x="3" y="25"/>
                </a:cubicBezTo>
                <a:cubicBezTo>
                  <a:pt x="0" y="103"/>
                  <a:pt x="6" y="178"/>
                  <a:pt x="24" y="250"/>
                </a:cubicBezTo>
                <a:lnTo>
                  <a:pt x="247" y="250"/>
                </a:lnTo>
                <a:close/>
              </a:path>
            </a:pathLst>
          </a:custGeom>
          <a:solidFill>
            <a:srgbClr val="BDAF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1411288" y="1458913"/>
            <a:ext cx="1228725" cy="1012825"/>
          </a:xfrm>
          <a:custGeom>
            <a:avLst/>
            <a:gdLst>
              <a:gd name="T0" fmla="*/ 2147483646 w 301"/>
              <a:gd name="T1" fmla="*/ 2147483646 h 248"/>
              <a:gd name="T2" fmla="*/ 2147483646 w 301"/>
              <a:gd name="T3" fmla="*/ 2147483646 h 248"/>
              <a:gd name="T4" fmla="*/ 2147483646 w 301"/>
              <a:gd name="T5" fmla="*/ 2147483646 h 248"/>
              <a:gd name="T6" fmla="*/ 2147483646 w 301"/>
              <a:gd name="T7" fmla="*/ 2147483646 h 248"/>
              <a:gd name="T8" fmla="*/ 2147483646 w 301"/>
              <a:gd name="T9" fmla="*/ 2147483646 h 248"/>
              <a:gd name="T10" fmla="*/ 2147483646 w 301"/>
              <a:gd name="T11" fmla="*/ 2147483646 h 248"/>
              <a:gd name="T12" fmla="*/ 2147483646 w 301"/>
              <a:gd name="T13" fmla="*/ 2147483646 h 248"/>
              <a:gd name="T14" fmla="*/ 2147483646 w 301"/>
              <a:gd name="T15" fmla="*/ 2147483646 h 248"/>
              <a:gd name="T16" fmla="*/ 2147483646 w 301"/>
              <a:gd name="T17" fmla="*/ 2147483646 h 248"/>
              <a:gd name="T18" fmla="*/ 2147483646 w 301"/>
              <a:gd name="T19" fmla="*/ 2147483646 h 248"/>
              <a:gd name="T20" fmla="*/ 2147483646 w 301"/>
              <a:gd name="T21" fmla="*/ 2147483646 h 248"/>
              <a:gd name="T22" fmla="*/ 2147483646 w 301"/>
              <a:gd name="T23" fmla="*/ 2147483646 h 248"/>
              <a:gd name="T24" fmla="*/ 2147483646 w 301"/>
              <a:gd name="T25" fmla="*/ 0 h 248"/>
              <a:gd name="T26" fmla="*/ 2147483646 w 301"/>
              <a:gd name="T27" fmla="*/ 0 h 248"/>
              <a:gd name="T28" fmla="*/ 0 w 301"/>
              <a:gd name="T29" fmla="*/ 2147483646 h 248"/>
              <a:gd name="T30" fmla="*/ 2147483646 w 301"/>
              <a:gd name="T31" fmla="*/ 2147483646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01" h="248">
                <a:moveTo>
                  <a:pt x="241" y="248"/>
                </a:moveTo>
                <a:cubicBezTo>
                  <a:pt x="241" y="168"/>
                  <a:pt x="241" y="168"/>
                  <a:pt x="241" y="168"/>
                </a:cubicBezTo>
                <a:cubicBezTo>
                  <a:pt x="242" y="166"/>
                  <a:pt x="244" y="163"/>
                  <a:pt x="247" y="163"/>
                </a:cubicBezTo>
                <a:cubicBezTo>
                  <a:pt x="253" y="163"/>
                  <a:pt x="258" y="163"/>
                  <a:pt x="262" y="168"/>
                </a:cubicBezTo>
                <a:cubicBezTo>
                  <a:pt x="264" y="171"/>
                  <a:pt x="265" y="174"/>
                  <a:pt x="267" y="177"/>
                </a:cubicBezTo>
                <a:cubicBezTo>
                  <a:pt x="273" y="187"/>
                  <a:pt x="284" y="187"/>
                  <a:pt x="291" y="179"/>
                </a:cubicBezTo>
                <a:cubicBezTo>
                  <a:pt x="298" y="170"/>
                  <a:pt x="301" y="159"/>
                  <a:pt x="300" y="148"/>
                </a:cubicBezTo>
                <a:cubicBezTo>
                  <a:pt x="301" y="137"/>
                  <a:pt x="298" y="126"/>
                  <a:pt x="291" y="118"/>
                </a:cubicBezTo>
                <a:cubicBezTo>
                  <a:pt x="284" y="109"/>
                  <a:pt x="273" y="110"/>
                  <a:pt x="267" y="119"/>
                </a:cubicBezTo>
                <a:cubicBezTo>
                  <a:pt x="265" y="122"/>
                  <a:pt x="264" y="125"/>
                  <a:pt x="262" y="128"/>
                </a:cubicBezTo>
                <a:cubicBezTo>
                  <a:pt x="258" y="134"/>
                  <a:pt x="253" y="134"/>
                  <a:pt x="247" y="133"/>
                </a:cubicBezTo>
                <a:cubicBezTo>
                  <a:pt x="244" y="133"/>
                  <a:pt x="242" y="131"/>
                  <a:pt x="241" y="128"/>
                </a:cubicBezTo>
                <a:cubicBezTo>
                  <a:pt x="241" y="0"/>
                  <a:pt x="241" y="0"/>
                  <a:pt x="241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61" y="57"/>
                  <a:pt x="13" y="138"/>
                  <a:pt x="0" y="248"/>
                </a:cubicBezTo>
                <a:lnTo>
                  <a:pt x="241" y="248"/>
                </a:lnTo>
                <a:close/>
              </a:path>
            </a:pathLst>
          </a:custGeom>
          <a:solidFill>
            <a:srgbClr val="57D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2463800" y="3625850"/>
            <a:ext cx="1260475" cy="2355850"/>
          </a:xfrm>
          <a:custGeom>
            <a:avLst/>
            <a:gdLst>
              <a:gd name="T0" fmla="*/ 2147483646 w 309"/>
              <a:gd name="T1" fmla="*/ 2147483646 h 577"/>
              <a:gd name="T2" fmla="*/ 2147483646 w 309"/>
              <a:gd name="T3" fmla="*/ 2147483646 h 577"/>
              <a:gd name="T4" fmla="*/ 2147483646 w 309"/>
              <a:gd name="T5" fmla="*/ 2147483646 h 577"/>
              <a:gd name="T6" fmla="*/ 2147483646 w 309"/>
              <a:gd name="T7" fmla="*/ 2147483646 h 577"/>
              <a:gd name="T8" fmla="*/ 2147483646 w 309"/>
              <a:gd name="T9" fmla="*/ 2147483646 h 577"/>
              <a:gd name="T10" fmla="*/ 2147483646 w 309"/>
              <a:gd name="T11" fmla="*/ 2147483646 h 577"/>
              <a:gd name="T12" fmla="*/ 2147483646 w 309"/>
              <a:gd name="T13" fmla="*/ 2147483646 h 577"/>
              <a:gd name="T14" fmla="*/ 2147483646 w 309"/>
              <a:gd name="T15" fmla="*/ 2147483646 h 577"/>
              <a:gd name="T16" fmla="*/ 2147483646 w 309"/>
              <a:gd name="T17" fmla="*/ 2147483646 h 577"/>
              <a:gd name="T18" fmla="*/ 2147483646 w 309"/>
              <a:gd name="T19" fmla="*/ 2147483646 h 577"/>
              <a:gd name="T20" fmla="*/ 2147483646 w 309"/>
              <a:gd name="T21" fmla="*/ 2147483646 h 577"/>
              <a:gd name="T22" fmla="*/ 2147483646 w 309"/>
              <a:gd name="T23" fmla="*/ 2147483646 h 577"/>
              <a:gd name="T24" fmla="*/ 2147483646 w 309"/>
              <a:gd name="T25" fmla="*/ 2147483646 h 577"/>
              <a:gd name="T26" fmla="*/ 2147483646 w 309"/>
              <a:gd name="T27" fmla="*/ 2147483646 h 577"/>
              <a:gd name="T28" fmla="*/ 2147483646 w 309"/>
              <a:gd name="T29" fmla="*/ 2147483646 h 577"/>
              <a:gd name="T30" fmla="*/ 2147483646 w 309"/>
              <a:gd name="T31" fmla="*/ 2147483646 h 577"/>
              <a:gd name="T32" fmla="*/ 2147483646 w 309"/>
              <a:gd name="T33" fmla="*/ 2147483646 h 577"/>
              <a:gd name="T34" fmla="*/ 2147483646 w 309"/>
              <a:gd name="T35" fmla="*/ 2147483646 h 577"/>
              <a:gd name="T36" fmla="*/ 2147483646 w 309"/>
              <a:gd name="T37" fmla="*/ 2147483646 h 577"/>
              <a:gd name="T38" fmla="*/ 2147483646 w 309"/>
              <a:gd name="T39" fmla="*/ 2147483646 h 577"/>
              <a:gd name="T40" fmla="*/ 2147483646 w 309"/>
              <a:gd name="T41" fmla="*/ 2147483646 h 577"/>
              <a:gd name="T42" fmla="*/ 2147483646 w 309"/>
              <a:gd name="T43" fmla="*/ 2147483646 h 577"/>
              <a:gd name="T44" fmla="*/ 2147483646 w 309"/>
              <a:gd name="T45" fmla="*/ 2147483646 h 577"/>
              <a:gd name="T46" fmla="*/ 2147483646 w 309"/>
              <a:gd name="T47" fmla="*/ 2147483646 h 577"/>
              <a:gd name="T48" fmla="*/ 2147483646 w 309"/>
              <a:gd name="T49" fmla="*/ 0 h 577"/>
              <a:gd name="T50" fmla="*/ 2147483646 w 309"/>
              <a:gd name="T51" fmla="*/ 0 h 577"/>
              <a:gd name="T52" fmla="*/ 2147483646 w 309"/>
              <a:gd name="T53" fmla="*/ 2147483646 h 577"/>
              <a:gd name="T54" fmla="*/ 2147483646 w 309"/>
              <a:gd name="T55" fmla="*/ 2147483646 h 577"/>
              <a:gd name="T56" fmla="*/ 2147483646 w 309"/>
              <a:gd name="T57" fmla="*/ 2147483646 h 577"/>
              <a:gd name="T58" fmla="*/ 2147483646 w 309"/>
              <a:gd name="T59" fmla="*/ 2147483646 h 577"/>
              <a:gd name="T60" fmla="*/ 2147483646 w 309"/>
              <a:gd name="T61" fmla="*/ 2147483646 h 577"/>
              <a:gd name="T62" fmla="*/ 2147483646 w 309"/>
              <a:gd name="T63" fmla="*/ 0 h 577"/>
              <a:gd name="T64" fmla="*/ 0 w 309"/>
              <a:gd name="T65" fmla="*/ 0 h 577"/>
              <a:gd name="T66" fmla="*/ 0 w 309"/>
              <a:gd name="T67" fmla="*/ 2147483646 h 577"/>
              <a:gd name="T68" fmla="*/ 0 w 309"/>
              <a:gd name="T69" fmla="*/ 2147483646 h 577"/>
              <a:gd name="T70" fmla="*/ 0 w 309"/>
              <a:gd name="T71" fmla="*/ 2147483646 h 577"/>
              <a:gd name="T72" fmla="*/ 2147483646 w 309"/>
              <a:gd name="T73" fmla="*/ 2147483646 h 577"/>
              <a:gd name="T74" fmla="*/ 2147483646 w 309"/>
              <a:gd name="T75" fmla="*/ 2147483646 h 577"/>
              <a:gd name="T76" fmla="*/ 2147483646 w 309"/>
              <a:gd name="T77" fmla="*/ 2147483646 h 577"/>
              <a:gd name="T78" fmla="*/ 2147483646 w 309"/>
              <a:gd name="T79" fmla="*/ 2147483646 h 577"/>
              <a:gd name="T80" fmla="*/ 2147483646 w 309"/>
              <a:gd name="T81" fmla="*/ 2147483646 h 577"/>
              <a:gd name="T82" fmla="*/ 0 w 309"/>
              <a:gd name="T83" fmla="*/ 2147483646 h 577"/>
              <a:gd name="T84" fmla="*/ 0 w 309"/>
              <a:gd name="T85" fmla="*/ 2147483646 h 577"/>
              <a:gd name="T86" fmla="*/ 2147483646 w 309"/>
              <a:gd name="T87" fmla="*/ 2147483646 h 577"/>
              <a:gd name="T88" fmla="*/ 2147483646 w 309"/>
              <a:gd name="T89" fmla="*/ 2147483646 h 577"/>
              <a:gd name="T90" fmla="*/ 2147483646 w 309"/>
              <a:gd name="T91" fmla="*/ 2147483646 h 577"/>
              <a:gd name="T92" fmla="*/ 2147483646 w 309"/>
              <a:gd name="T93" fmla="*/ 2147483646 h 577"/>
              <a:gd name="T94" fmla="*/ 2147483646 w 309"/>
              <a:gd name="T95" fmla="*/ 2147483646 h 577"/>
              <a:gd name="T96" fmla="*/ 2147483646 w 309"/>
              <a:gd name="T97" fmla="*/ 2147483646 h 577"/>
              <a:gd name="T98" fmla="*/ 2147483646 w 309"/>
              <a:gd name="T99" fmla="*/ 2147483646 h 577"/>
              <a:gd name="T100" fmla="*/ 2147483646 w 309"/>
              <a:gd name="T101" fmla="*/ 2147483646 h 577"/>
              <a:gd name="T102" fmla="*/ 2147483646 w 309"/>
              <a:gd name="T103" fmla="*/ 2147483646 h 577"/>
              <a:gd name="T104" fmla="*/ 2147483646 w 309"/>
              <a:gd name="T105" fmla="*/ 2147483646 h 577"/>
              <a:gd name="T106" fmla="*/ 2147483646 w 309"/>
              <a:gd name="T107" fmla="*/ 2147483646 h 57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09" h="577">
                <a:moveTo>
                  <a:pt x="160" y="517"/>
                </a:moveTo>
                <a:cubicBezTo>
                  <a:pt x="250" y="517"/>
                  <a:pt x="250" y="517"/>
                  <a:pt x="250" y="517"/>
                </a:cubicBezTo>
                <a:cubicBezTo>
                  <a:pt x="250" y="433"/>
                  <a:pt x="250" y="433"/>
                  <a:pt x="250" y="433"/>
                </a:cubicBezTo>
                <a:cubicBezTo>
                  <a:pt x="244" y="440"/>
                  <a:pt x="236" y="445"/>
                  <a:pt x="227" y="445"/>
                </a:cubicBezTo>
                <a:cubicBezTo>
                  <a:pt x="218" y="445"/>
                  <a:pt x="210" y="441"/>
                  <a:pt x="204" y="434"/>
                </a:cubicBezTo>
                <a:cubicBezTo>
                  <a:pt x="196" y="423"/>
                  <a:pt x="191" y="409"/>
                  <a:pt x="191" y="393"/>
                </a:cubicBezTo>
                <a:cubicBezTo>
                  <a:pt x="191" y="378"/>
                  <a:pt x="196" y="363"/>
                  <a:pt x="204" y="353"/>
                </a:cubicBezTo>
                <a:cubicBezTo>
                  <a:pt x="210" y="346"/>
                  <a:pt x="218" y="342"/>
                  <a:pt x="227" y="342"/>
                </a:cubicBezTo>
                <a:cubicBezTo>
                  <a:pt x="236" y="342"/>
                  <a:pt x="244" y="346"/>
                  <a:pt x="250" y="354"/>
                </a:cubicBezTo>
                <a:cubicBezTo>
                  <a:pt x="250" y="271"/>
                  <a:pt x="250" y="271"/>
                  <a:pt x="250" y="271"/>
                </a:cubicBezTo>
                <a:cubicBezTo>
                  <a:pt x="250" y="271"/>
                  <a:pt x="250" y="271"/>
                  <a:pt x="250" y="271"/>
                </a:cubicBezTo>
                <a:cubicBezTo>
                  <a:pt x="250" y="258"/>
                  <a:pt x="250" y="258"/>
                  <a:pt x="250" y="258"/>
                </a:cubicBezTo>
                <a:cubicBezTo>
                  <a:pt x="250" y="254"/>
                  <a:pt x="250" y="254"/>
                  <a:pt x="250" y="254"/>
                </a:cubicBezTo>
                <a:cubicBezTo>
                  <a:pt x="250" y="151"/>
                  <a:pt x="250" y="151"/>
                  <a:pt x="250" y="151"/>
                </a:cubicBezTo>
                <a:cubicBezTo>
                  <a:pt x="251" y="148"/>
                  <a:pt x="253" y="146"/>
                  <a:pt x="256" y="145"/>
                </a:cubicBezTo>
                <a:cubicBezTo>
                  <a:pt x="262" y="145"/>
                  <a:pt x="267" y="145"/>
                  <a:pt x="271" y="150"/>
                </a:cubicBezTo>
                <a:cubicBezTo>
                  <a:pt x="273" y="153"/>
                  <a:pt x="274" y="157"/>
                  <a:pt x="276" y="160"/>
                </a:cubicBezTo>
                <a:cubicBezTo>
                  <a:pt x="282" y="169"/>
                  <a:pt x="293" y="170"/>
                  <a:pt x="300" y="161"/>
                </a:cubicBezTo>
                <a:cubicBezTo>
                  <a:pt x="307" y="153"/>
                  <a:pt x="309" y="141"/>
                  <a:pt x="309" y="131"/>
                </a:cubicBezTo>
                <a:cubicBezTo>
                  <a:pt x="309" y="120"/>
                  <a:pt x="307" y="108"/>
                  <a:pt x="300" y="100"/>
                </a:cubicBezTo>
                <a:cubicBezTo>
                  <a:pt x="293" y="92"/>
                  <a:pt x="282" y="92"/>
                  <a:pt x="276" y="102"/>
                </a:cubicBezTo>
                <a:cubicBezTo>
                  <a:pt x="274" y="105"/>
                  <a:pt x="273" y="108"/>
                  <a:pt x="271" y="111"/>
                </a:cubicBezTo>
                <a:cubicBezTo>
                  <a:pt x="267" y="116"/>
                  <a:pt x="262" y="116"/>
                  <a:pt x="256" y="116"/>
                </a:cubicBezTo>
                <a:cubicBezTo>
                  <a:pt x="253" y="116"/>
                  <a:pt x="251" y="113"/>
                  <a:pt x="250" y="111"/>
                </a:cubicBezTo>
                <a:cubicBezTo>
                  <a:pt x="250" y="0"/>
                  <a:pt x="250" y="0"/>
                  <a:pt x="25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7" y="6"/>
                  <a:pt x="171" y="14"/>
                  <a:pt x="171" y="23"/>
                </a:cubicBezTo>
                <a:cubicBezTo>
                  <a:pt x="171" y="32"/>
                  <a:pt x="167" y="40"/>
                  <a:pt x="160" y="46"/>
                </a:cubicBezTo>
                <a:cubicBezTo>
                  <a:pt x="150" y="54"/>
                  <a:pt x="136" y="59"/>
                  <a:pt x="120" y="59"/>
                </a:cubicBezTo>
                <a:cubicBezTo>
                  <a:pt x="104" y="59"/>
                  <a:pt x="90" y="54"/>
                  <a:pt x="80" y="46"/>
                </a:cubicBezTo>
                <a:cubicBezTo>
                  <a:pt x="73" y="40"/>
                  <a:pt x="69" y="32"/>
                  <a:pt x="69" y="23"/>
                </a:cubicBezTo>
                <a:cubicBezTo>
                  <a:pt x="69" y="14"/>
                  <a:pt x="73" y="6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363"/>
                  <a:pt x="0" y="363"/>
                  <a:pt x="0" y="363"/>
                </a:cubicBezTo>
                <a:cubicBezTo>
                  <a:pt x="5" y="356"/>
                  <a:pt x="14" y="351"/>
                  <a:pt x="23" y="351"/>
                </a:cubicBezTo>
                <a:cubicBezTo>
                  <a:pt x="31" y="351"/>
                  <a:pt x="40" y="355"/>
                  <a:pt x="45" y="362"/>
                </a:cubicBezTo>
                <a:cubicBezTo>
                  <a:pt x="54" y="372"/>
                  <a:pt x="58" y="387"/>
                  <a:pt x="58" y="402"/>
                </a:cubicBezTo>
                <a:cubicBezTo>
                  <a:pt x="58" y="418"/>
                  <a:pt x="54" y="433"/>
                  <a:pt x="45" y="443"/>
                </a:cubicBezTo>
                <a:cubicBezTo>
                  <a:pt x="40" y="450"/>
                  <a:pt x="31" y="454"/>
                  <a:pt x="23" y="454"/>
                </a:cubicBezTo>
                <a:cubicBezTo>
                  <a:pt x="14" y="454"/>
                  <a:pt x="5" y="449"/>
                  <a:pt x="0" y="442"/>
                </a:cubicBezTo>
                <a:cubicBezTo>
                  <a:pt x="0" y="517"/>
                  <a:pt x="0" y="517"/>
                  <a:pt x="0" y="517"/>
                </a:cubicBezTo>
                <a:cubicBezTo>
                  <a:pt x="120" y="517"/>
                  <a:pt x="120" y="517"/>
                  <a:pt x="120" y="517"/>
                </a:cubicBezTo>
                <a:cubicBezTo>
                  <a:pt x="123" y="518"/>
                  <a:pt x="125" y="520"/>
                  <a:pt x="125" y="523"/>
                </a:cubicBezTo>
                <a:cubicBezTo>
                  <a:pt x="125" y="529"/>
                  <a:pt x="125" y="534"/>
                  <a:pt x="120" y="538"/>
                </a:cubicBezTo>
                <a:cubicBezTo>
                  <a:pt x="117" y="540"/>
                  <a:pt x="114" y="541"/>
                  <a:pt x="111" y="543"/>
                </a:cubicBezTo>
                <a:cubicBezTo>
                  <a:pt x="102" y="549"/>
                  <a:pt x="101" y="561"/>
                  <a:pt x="109" y="567"/>
                </a:cubicBezTo>
                <a:cubicBezTo>
                  <a:pt x="118" y="574"/>
                  <a:pt x="129" y="577"/>
                  <a:pt x="140" y="576"/>
                </a:cubicBezTo>
                <a:cubicBezTo>
                  <a:pt x="151" y="577"/>
                  <a:pt x="162" y="574"/>
                  <a:pt x="170" y="567"/>
                </a:cubicBezTo>
                <a:cubicBezTo>
                  <a:pt x="179" y="561"/>
                  <a:pt x="178" y="549"/>
                  <a:pt x="169" y="543"/>
                </a:cubicBezTo>
                <a:cubicBezTo>
                  <a:pt x="166" y="541"/>
                  <a:pt x="163" y="540"/>
                  <a:pt x="160" y="538"/>
                </a:cubicBezTo>
                <a:cubicBezTo>
                  <a:pt x="155" y="534"/>
                  <a:pt x="154" y="529"/>
                  <a:pt x="155" y="523"/>
                </a:cubicBezTo>
                <a:cubicBezTo>
                  <a:pt x="155" y="520"/>
                  <a:pt x="157" y="518"/>
                  <a:pt x="160" y="517"/>
                </a:cubicBezTo>
                <a:close/>
              </a:path>
            </a:pathLst>
          </a:custGeom>
          <a:solidFill>
            <a:srgbClr val="FFA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2219325" y="5807075"/>
            <a:ext cx="1504950" cy="1052513"/>
          </a:xfrm>
          <a:custGeom>
            <a:avLst/>
            <a:gdLst>
              <a:gd name="T0" fmla="*/ 2147483646 w 369"/>
              <a:gd name="T1" fmla="*/ 2147483646 h 258"/>
              <a:gd name="T2" fmla="*/ 2147483646 w 369"/>
              <a:gd name="T3" fmla="*/ 2147483646 h 258"/>
              <a:gd name="T4" fmla="*/ 2147483646 w 369"/>
              <a:gd name="T5" fmla="*/ 2147483646 h 258"/>
              <a:gd name="T6" fmla="*/ 2147483646 w 369"/>
              <a:gd name="T7" fmla="*/ 2147483646 h 258"/>
              <a:gd name="T8" fmla="*/ 2147483646 w 369"/>
              <a:gd name="T9" fmla="*/ 2147483646 h 258"/>
              <a:gd name="T10" fmla="*/ 2147483646 w 369"/>
              <a:gd name="T11" fmla="*/ 2147483646 h 258"/>
              <a:gd name="T12" fmla="*/ 2147483646 w 369"/>
              <a:gd name="T13" fmla="*/ 2147483646 h 258"/>
              <a:gd name="T14" fmla="*/ 2147483646 w 369"/>
              <a:gd name="T15" fmla="*/ 2147483646 h 258"/>
              <a:gd name="T16" fmla="*/ 2147483646 w 369"/>
              <a:gd name="T17" fmla="*/ 2147483646 h 258"/>
              <a:gd name="T18" fmla="*/ 2147483646 w 369"/>
              <a:gd name="T19" fmla="*/ 2147483646 h 258"/>
              <a:gd name="T20" fmla="*/ 2147483646 w 369"/>
              <a:gd name="T21" fmla="*/ 0 h 258"/>
              <a:gd name="T22" fmla="*/ 2147483646 w 369"/>
              <a:gd name="T23" fmla="*/ 0 h 258"/>
              <a:gd name="T24" fmla="*/ 2147483646 w 369"/>
              <a:gd name="T25" fmla="*/ 2147483646 h 258"/>
              <a:gd name="T26" fmla="*/ 2147483646 w 369"/>
              <a:gd name="T27" fmla="*/ 2147483646 h 258"/>
              <a:gd name="T28" fmla="*/ 2147483646 w 369"/>
              <a:gd name="T29" fmla="*/ 2147483646 h 258"/>
              <a:gd name="T30" fmla="*/ 2147483646 w 369"/>
              <a:gd name="T31" fmla="*/ 2147483646 h 258"/>
              <a:gd name="T32" fmla="*/ 2147483646 w 369"/>
              <a:gd name="T33" fmla="*/ 2147483646 h 258"/>
              <a:gd name="T34" fmla="*/ 2147483646 w 369"/>
              <a:gd name="T35" fmla="*/ 0 h 258"/>
              <a:gd name="T36" fmla="*/ 2147483646 w 369"/>
              <a:gd name="T37" fmla="*/ 0 h 258"/>
              <a:gd name="T38" fmla="*/ 2147483646 w 369"/>
              <a:gd name="T39" fmla="*/ 2147483646 h 258"/>
              <a:gd name="T40" fmla="*/ 2147483646 w 369"/>
              <a:gd name="T41" fmla="*/ 2147483646 h 258"/>
              <a:gd name="T42" fmla="*/ 2147483646 w 369"/>
              <a:gd name="T43" fmla="*/ 2147483646 h 258"/>
              <a:gd name="T44" fmla="*/ 2147483646 w 369"/>
              <a:gd name="T45" fmla="*/ 2147483646 h 258"/>
              <a:gd name="T46" fmla="*/ 2147483646 w 369"/>
              <a:gd name="T47" fmla="*/ 2147483646 h 258"/>
              <a:gd name="T48" fmla="*/ 0 w 369"/>
              <a:gd name="T49" fmla="*/ 2147483646 h 258"/>
              <a:gd name="T50" fmla="*/ 2147483646 w 369"/>
              <a:gd name="T51" fmla="*/ 2147483646 h 258"/>
              <a:gd name="T52" fmla="*/ 2147483646 w 369"/>
              <a:gd name="T53" fmla="*/ 2147483646 h 258"/>
              <a:gd name="T54" fmla="*/ 2147483646 w 369"/>
              <a:gd name="T55" fmla="*/ 2147483646 h 258"/>
              <a:gd name="T56" fmla="*/ 2147483646 w 369"/>
              <a:gd name="T57" fmla="*/ 2147483646 h 258"/>
              <a:gd name="T58" fmla="*/ 2147483646 w 369"/>
              <a:gd name="T59" fmla="*/ 2147483646 h 258"/>
              <a:gd name="T60" fmla="*/ 2147483646 w 369"/>
              <a:gd name="T61" fmla="*/ 2147483646 h 258"/>
              <a:gd name="T62" fmla="*/ 2147483646 w 369"/>
              <a:gd name="T63" fmla="*/ 2147483646 h 258"/>
              <a:gd name="T64" fmla="*/ 2147483646 w 369"/>
              <a:gd name="T65" fmla="*/ 2147483646 h 258"/>
              <a:gd name="T66" fmla="*/ 2147483646 w 369"/>
              <a:gd name="T67" fmla="*/ 2147483646 h 2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69" h="258">
                <a:moveTo>
                  <a:pt x="316" y="145"/>
                </a:moveTo>
                <a:cubicBezTo>
                  <a:pt x="321" y="145"/>
                  <a:pt x="327" y="145"/>
                  <a:pt x="330" y="150"/>
                </a:cubicBezTo>
                <a:cubicBezTo>
                  <a:pt x="332" y="153"/>
                  <a:pt x="334" y="157"/>
                  <a:pt x="336" y="160"/>
                </a:cubicBezTo>
                <a:cubicBezTo>
                  <a:pt x="341" y="169"/>
                  <a:pt x="353" y="170"/>
                  <a:pt x="360" y="161"/>
                </a:cubicBezTo>
                <a:cubicBezTo>
                  <a:pt x="367" y="153"/>
                  <a:pt x="369" y="141"/>
                  <a:pt x="369" y="131"/>
                </a:cubicBezTo>
                <a:cubicBezTo>
                  <a:pt x="369" y="120"/>
                  <a:pt x="367" y="108"/>
                  <a:pt x="360" y="100"/>
                </a:cubicBezTo>
                <a:cubicBezTo>
                  <a:pt x="353" y="92"/>
                  <a:pt x="341" y="92"/>
                  <a:pt x="336" y="102"/>
                </a:cubicBezTo>
                <a:cubicBezTo>
                  <a:pt x="334" y="105"/>
                  <a:pt x="332" y="108"/>
                  <a:pt x="330" y="111"/>
                </a:cubicBezTo>
                <a:cubicBezTo>
                  <a:pt x="327" y="116"/>
                  <a:pt x="321" y="116"/>
                  <a:pt x="316" y="116"/>
                </a:cubicBezTo>
                <a:cubicBezTo>
                  <a:pt x="313" y="116"/>
                  <a:pt x="311" y="113"/>
                  <a:pt x="310" y="111"/>
                </a:cubicBezTo>
                <a:cubicBezTo>
                  <a:pt x="310" y="0"/>
                  <a:pt x="310" y="0"/>
                  <a:pt x="31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5"/>
                  <a:pt x="251" y="14"/>
                  <a:pt x="251" y="23"/>
                </a:cubicBezTo>
                <a:cubicBezTo>
                  <a:pt x="251" y="31"/>
                  <a:pt x="247" y="40"/>
                  <a:pt x="240" y="45"/>
                </a:cubicBezTo>
                <a:cubicBezTo>
                  <a:pt x="230" y="54"/>
                  <a:pt x="216" y="58"/>
                  <a:pt x="200" y="58"/>
                </a:cubicBezTo>
                <a:cubicBezTo>
                  <a:pt x="184" y="58"/>
                  <a:pt x="170" y="54"/>
                  <a:pt x="160" y="45"/>
                </a:cubicBezTo>
                <a:cubicBezTo>
                  <a:pt x="153" y="40"/>
                  <a:pt x="149" y="31"/>
                  <a:pt x="149" y="23"/>
                </a:cubicBezTo>
                <a:cubicBezTo>
                  <a:pt x="149" y="14"/>
                  <a:pt x="153" y="5"/>
                  <a:pt x="1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94"/>
                  <a:pt x="60" y="94"/>
                  <a:pt x="60" y="94"/>
                </a:cubicBezTo>
                <a:cubicBezTo>
                  <a:pt x="59" y="97"/>
                  <a:pt x="57" y="100"/>
                  <a:pt x="54" y="100"/>
                </a:cubicBezTo>
                <a:cubicBezTo>
                  <a:pt x="48" y="100"/>
                  <a:pt x="43" y="100"/>
                  <a:pt x="39" y="95"/>
                </a:cubicBezTo>
                <a:cubicBezTo>
                  <a:pt x="37" y="92"/>
                  <a:pt x="36" y="88"/>
                  <a:pt x="34" y="85"/>
                </a:cubicBezTo>
                <a:cubicBezTo>
                  <a:pt x="28" y="76"/>
                  <a:pt x="16" y="75"/>
                  <a:pt x="9" y="84"/>
                </a:cubicBezTo>
                <a:cubicBezTo>
                  <a:pt x="3" y="92"/>
                  <a:pt x="0" y="104"/>
                  <a:pt x="0" y="114"/>
                </a:cubicBezTo>
                <a:cubicBezTo>
                  <a:pt x="0" y="125"/>
                  <a:pt x="3" y="137"/>
                  <a:pt x="9" y="145"/>
                </a:cubicBezTo>
                <a:cubicBezTo>
                  <a:pt x="16" y="153"/>
                  <a:pt x="28" y="153"/>
                  <a:pt x="34" y="143"/>
                </a:cubicBezTo>
                <a:cubicBezTo>
                  <a:pt x="36" y="140"/>
                  <a:pt x="37" y="137"/>
                  <a:pt x="39" y="134"/>
                </a:cubicBezTo>
                <a:cubicBezTo>
                  <a:pt x="43" y="129"/>
                  <a:pt x="48" y="129"/>
                  <a:pt x="54" y="129"/>
                </a:cubicBezTo>
                <a:cubicBezTo>
                  <a:pt x="57" y="129"/>
                  <a:pt x="59" y="132"/>
                  <a:pt x="60" y="134"/>
                </a:cubicBezTo>
                <a:cubicBezTo>
                  <a:pt x="60" y="258"/>
                  <a:pt x="60" y="258"/>
                  <a:pt x="60" y="258"/>
                </a:cubicBezTo>
                <a:cubicBezTo>
                  <a:pt x="310" y="258"/>
                  <a:pt x="310" y="258"/>
                  <a:pt x="310" y="258"/>
                </a:cubicBezTo>
                <a:cubicBezTo>
                  <a:pt x="310" y="151"/>
                  <a:pt x="310" y="151"/>
                  <a:pt x="310" y="151"/>
                </a:cubicBezTo>
                <a:cubicBezTo>
                  <a:pt x="311" y="148"/>
                  <a:pt x="313" y="146"/>
                  <a:pt x="316" y="145"/>
                </a:cubicBezTo>
                <a:close/>
              </a:path>
            </a:pathLst>
          </a:custGeom>
          <a:solidFill>
            <a:srgbClr val="916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1501775" y="3625850"/>
            <a:ext cx="1138238" cy="2111375"/>
          </a:xfrm>
          <a:custGeom>
            <a:avLst/>
            <a:gdLst>
              <a:gd name="T0" fmla="*/ 2147483646 w 279"/>
              <a:gd name="T1" fmla="*/ 2147483646 h 517"/>
              <a:gd name="T2" fmla="*/ 2147483646 w 279"/>
              <a:gd name="T3" fmla="*/ 2147483646 h 517"/>
              <a:gd name="T4" fmla="*/ 2147483646 w 279"/>
              <a:gd name="T5" fmla="*/ 2147483646 h 517"/>
              <a:gd name="T6" fmla="*/ 2147483646 w 279"/>
              <a:gd name="T7" fmla="*/ 2147483646 h 517"/>
              <a:gd name="T8" fmla="*/ 2147483646 w 279"/>
              <a:gd name="T9" fmla="*/ 2147483646 h 517"/>
              <a:gd name="T10" fmla="*/ 2147483646 w 279"/>
              <a:gd name="T11" fmla="*/ 2147483646 h 517"/>
              <a:gd name="T12" fmla="*/ 2147483646 w 279"/>
              <a:gd name="T13" fmla="*/ 2147483646 h 517"/>
              <a:gd name="T14" fmla="*/ 2147483646 w 279"/>
              <a:gd name="T15" fmla="*/ 2147483646 h 517"/>
              <a:gd name="T16" fmla="*/ 2147483646 w 279"/>
              <a:gd name="T17" fmla="*/ 2147483646 h 517"/>
              <a:gd name="T18" fmla="*/ 2147483646 w 279"/>
              <a:gd name="T19" fmla="*/ 2147483646 h 517"/>
              <a:gd name="T20" fmla="*/ 2147483646 w 279"/>
              <a:gd name="T21" fmla="*/ 2147483646 h 517"/>
              <a:gd name="T22" fmla="*/ 2147483646 w 279"/>
              <a:gd name="T23" fmla="*/ 2147483646 h 517"/>
              <a:gd name="T24" fmla="*/ 2147483646 w 279"/>
              <a:gd name="T25" fmla="*/ 2147483646 h 517"/>
              <a:gd name="T26" fmla="*/ 2147483646 w 279"/>
              <a:gd name="T27" fmla="*/ 2147483646 h 517"/>
              <a:gd name="T28" fmla="*/ 2147483646 w 279"/>
              <a:gd name="T29" fmla="*/ 2147483646 h 517"/>
              <a:gd name="T30" fmla="*/ 2147483646 w 279"/>
              <a:gd name="T31" fmla="*/ 2147483646 h 517"/>
              <a:gd name="T32" fmla="*/ 2147483646 w 279"/>
              <a:gd name="T33" fmla="*/ 0 h 517"/>
              <a:gd name="T34" fmla="*/ 2147483646 w 279"/>
              <a:gd name="T35" fmla="*/ 0 h 517"/>
              <a:gd name="T36" fmla="*/ 2147483646 w 279"/>
              <a:gd name="T37" fmla="*/ 0 h 517"/>
              <a:gd name="T38" fmla="*/ 0 w 279"/>
              <a:gd name="T39" fmla="*/ 0 h 517"/>
              <a:gd name="T40" fmla="*/ 2147483646 w 279"/>
              <a:gd name="T41" fmla="*/ 2147483646 h 517"/>
              <a:gd name="T42" fmla="*/ 2147483646 w 279"/>
              <a:gd name="T43" fmla="*/ 2147483646 h 5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9" h="517">
                <a:moveTo>
                  <a:pt x="120" y="508"/>
                </a:moveTo>
                <a:cubicBezTo>
                  <a:pt x="112" y="511"/>
                  <a:pt x="104" y="514"/>
                  <a:pt x="96" y="517"/>
                </a:cubicBezTo>
                <a:cubicBezTo>
                  <a:pt x="219" y="517"/>
                  <a:pt x="219" y="517"/>
                  <a:pt x="219" y="517"/>
                </a:cubicBezTo>
                <a:cubicBezTo>
                  <a:pt x="219" y="422"/>
                  <a:pt x="219" y="422"/>
                  <a:pt x="219" y="422"/>
                </a:cubicBezTo>
                <a:cubicBezTo>
                  <a:pt x="220" y="420"/>
                  <a:pt x="222" y="417"/>
                  <a:pt x="225" y="417"/>
                </a:cubicBezTo>
                <a:cubicBezTo>
                  <a:pt x="231" y="417"/>
                  <a:pt x="236" y="417"/>
                  <a:pt x="240" y="422"/>
                </a:cubicBezTo>
                <a:cubicBezTo>
                  <a:pt x="242" y="425"/>
                  <a:pt x="243" y="428"/>
                  <a:pt x="245" y="431"/>
                </a:cubicBezTo>
                <a:cubicBezTo>
                  <a:pt x="251" y="441"/>
                  <a:pt x="262" y="442"/>
                  <a:pt x="269" y="433"/>
                </a:cubicBezTo>
                <a:cubicBezTo>
                  <a:pt x="276" y="425"/>
                  <a:pt x="279" y="413"/>
                  <a:pt x="278" y="402"/>
                </a:cubicBezTo>
                <a:cubicBezTo>
                  <a:pt x="279" y="392"/>
                  <a:pt x="276" y="380"/>
                  <a:pt x="269" y="372"/>
                </a:cubicBezTo>
                <a:cubicBezTo>
                  <a:pt x="262" y="363"/>
                  <a:pt x="251" y="364"/>
                  <a:pt x="245" y="374"/>
                </a:cubicBezTo>
                <a:cubicBezTo>
                  <a:pt x="243" y="377"/>
                  <a:pt x="242" y="380"/>
                  <a:pt x="240" y="383"/>
                </a:cubicBezTo>
                <a:cubicBezTo>
                  <a:pt x="236" y="388"/>
                  <a:pt x="231" y="388"/>
                  <a:pt x="225" y="388"/>
                </a:cubicBezTo>
                <a:cubicBezTo>
                  <a:pt x="222" y="388"/>
                  <a:pt x="220" y="385"/>
                  <a:pt x="219" y="383"/>
                </a:cubicBezTo>
                <a:cubicBezTo>
                  <a:pt x="219" y="259"/>
                  <a:pt x="219" y="259"/>
                  <a:pt x="219" y="259"/>
                </a:cubicBezTo>
                <a:cubicBezTo>
                  <a:pt x="219" y="259"/>
                  <a:pt x="219" y="259"/>
                  <a:pt x="219" y="259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30" y="107"/>
                  <a:pt x="86" y="206"/>
                  <a:pt x="173" y="294"/>
                </a:cubicBezTo>
                <a:cubicBezTo>
                  <a:pt x="247" y="368"/>
                  <a:pt x="219" y="469"/>
                  <a:pt x="120" y="508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1374775" y="5807075"/>
            <a:ext cx="1020763" cy="1052513"/>
          </a:xfrm>
          <a:custGeom>
            <a:avLst/>
            <a:gdLst>
              <a:gd name="T0" fmla="*/ 2147483646 w 250"/>
              <a:gd name="T1" fmla="*/ 2147483646 h 258"/>
              <a:gd name="T2" fmla="*/ 2147483646 w 250"/>
              <a:gd name="T3" fmla="*/ 2147483646 h 258"/>
              <a:gd name="T4" fmla="*/ 2147483646 w 250"/>
              <a:gd name="T5" fmla="*/ 2147483646 h 258"/>
              <a:gd name="T6" fmla="*/ 2147483646 w 250"/>
              <a:gd name="T7" fmla="*/ 2147483646 h 258"/>
              <a:gd name="T8" fmla="*/ 2147483646 w 250"/>
              <a:gd name="T9" fmla="*/ 2147483646 h 258"/>
              <a:gd name="T10" fmla="*/ 2147483646 w 250"/>
              <a:gd name="T11" fmla="*/ 2147483646 h 258"/>
              <a:gd name="T12" fmla="*/ 2147483646 w 250"/>
              <a:gd name="T13" fmla="*/ 0 h 258"/>
              <a:gd name="T14" fmla="*/ 2147483646 w 250"/>
              <a:gd name="T15" fmla="*/ 0 h 258"/>
              <a:gd name="T16" fmla="*/ 0 w 250"/>
              <a:gd name="T17" fmla="*/ 2147483646 h 258"/>
              <a:gd name="T18" fmla="*/ 0 w 250"/>
              <a:gd name="T19" fmla="*/ 2147483646 h 258"/>
              <a:gd name="T20" fmla="*/ 2147483646 w 250"/>
              <a:gd name="T21" fmla="*/ 2147483646 h 258"/>
              <a:gd name="T22" fmla="*/ 2147483646 w 250"/>
              <a:gd name="T23" fmla="*/ 2147483646 h 258"/>
              <a:gd name="T24" fmla="*/ 2147483646 w 250"/>
              <a:gd name="T25" fmla="*/ 2147483646 h 2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0" h="258">
                <a:moveTo>
                  <a:pt x="227" y="165"/>
                </a:moveTo>
                <a:cubicBezTo>
                  <a:pt x="218" y="165"/>
                  <a:pt x="210" y="161"/>
                  <a:pt x="204" y="155"/>
                </a:cubicBezTo>
                <a:cubicBezTo>
                  <a:pt x="196" y="144"/>
                  <a:pt x="191" y="130"/>
                  <a:pt x="192" y="114"/>
                </a:cubicBezTo>
                <a:cubicBezTo>
                  <a:pt x="191" y="99"/>
                  <a:pt x="196" y="84"/>
                  <a:pt x="204" y="74"/>
                </a:cubicBezTo>
                <a:cubicBezTo>
                  <a:pt x="210" y="67"/>
                  <a:pt x="218" y="63"/>
                  <a:pt x="227" y="63"/>
                </a:cubicBezTo>
                <a:cubicBezTo>
                  <a:pt x="236" y="63"/>
                  <a:pt x="244" y="67"/>
                  <a:pt x="250" y="75"/>
                </a:cubicBezTo>
                <a:cubicBezTo>
                  <a:pt x="250" y="0"/>
                  <a:pt x="250" y="0"/>
                  <a:pt x="250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56" y="11"/>
                  <a:pt x="28" y="22"/>
                  <a:pt x="0" y="35"/>
                </a:cubicBezTo>
                <a:cubicBezTo>
                  <a:pt x="0" y="258"/>
                  <a:pt x="0" y="258"/>
                  <a:pt x="0" y="258"/>
                </a:cubicBezTo>
                <a:cubicBezTo>
                  <a:pt x="250" y="258"/>
                  <a:pt x="250" y="258"/>
                  <a:pt x="250" y="258"/>
                </a:cubicBezTo>
                <a:cubicBezTo>
                  <a:pt x="250" y="154"/>
                  <a:pt x="250" y="154"/>
                  <a:pt x="250" y="154"/>
                </a:cubicBezTo>
                <a:cubicBezTo>
                  <a:pt x="244" y="161"/>
                  <a:pt x="236" y="165"/>
                  <a:pt x="227" y="165"/>
                </a:cubicBezTo>
                <a:close/>
              </a:path>
            </a:pathLst>
          </a:custGeom>
          <a:solidFill>
            <a:srgbClr val="926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5722938" y="6264275"/>
            <a:ext cx="771525" cy="595313"/>
          </a:xfrm>
          <a:custGeom>
            <a:avLst/>
            <a:gdLst>
              <a:gd name="T0" fmla="*/ 0 w 189"/>
              <a:gd name="T1" fmla="*/ 0 h 146"/>
              <a:gd name="T2" fmla="*/ 0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2147483646 h 146"/>
              <a:gd name="T8" fmla="*/ 0 w 189"/>
              <a:gd name="T9" fmla="*/ 0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" h="146">
                <a:moveTo>
                  <a:pt x="0" y="0"/>
                </a:moveTo>
                <a:cubicBezTo>
                  <a:pt x="0" y="146"/>
                  <a:pt x="0" y="146"/>
                  <a:pt x="0" y="146"/>
                </a:cubicBezTo>
                <a:cubicBezTo>
                  <a:pt x="189" y="146"/>
                  <a:pt x="189" y="146"/>
                  <a:pt x="189" y="146"/>
                </a:cubicBezTo>
                <a:cubicBezTo>
                  <a:pt x="186" y="143"/>
                  <a:pt x="183" y="140"/>
                  <a:pt x="180" y="137"/>
                </a:cubicBezTo>
                <a:cubicBezTo>
                  <a:pt x="126" y="82"/>
                  <a:pt x="65" y="38"/>
                  <a:pt x="0" y="0"/>
                </a:cubicBez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3549650" y="5807075"/>
            <a:ext cx="2108200" cy="1052513"/>
          </a:xfrm>
          <a:custGeom>
            <a:avLst/>
            <a:gdLst>
              <a:gd name="T0" fmla="*/ 2147483646 w 517"/>
              <a:gd name="T1" fmla="*/ 2147483646 h 258"/>
              <a:gd name="T2" fmla="*/ 2147483646 w 517"/>
              <a:gd name="T3" fmla="*/ 2147483646 h 258"/>
              <a:gd name="T4" fmla="*/ 2147483646 w 517"/>
              <a:gd name="T5" fmla="*/ 0 h 258"/>
              <a:gd name="T6" fmla="*/ 0 w 517"/>
              <a:gd name="T7" fmla="*/ 0 h 258"/>
              <a:gd name="T8" fmla="*/ 0 w 517"/>
              <a:gd name="T9" fmla="*/ 2147483646 h 258"/>
              <a:gd name="T10" fmla="*/ 0 w 517"/>
              <a:gd name="T11" fmla="*/ 2147483646 h 258"/>
              <a:gd name="T12" fmla="*/ 0 w 517"/>
              <a:gd name="T13" fmla="*/ 2147483646 h 258"/>
              <a:gd name="T14" fmla="*/ 2147483646 w 517"/>
              <a:gd name="T15" fmla="*/ 2147483646 h 258"/>
              <a:gd name="T16" fmla="*/ 2147483646 w 517"/>
              <a:gd name="T17" fmla="*/ 2147483646 h 258"/>
              <a:gd name="T18" fmla="*/ 2147483646 w 517"/>
              <a:gd name="T19" fmla="*/ 2147483646 h 258"/>
              <a:gd name="T20" fmla="*/ 2147483646 w 517"/>
              <a:gd name="T21" fmla="*/ 2147483646 h 258"/>
              <a:gd name="T22" fmla="*/ 2147483646 w 517"/>
              <a:gd name="T23" fmla="*/ 2147483646 h 258"/>
              <a:gd name="T24" fmla="*/ 0 w 517"/>
              <a:gd name="T25" fmla="*/ 2147483646 h 258"/>
              <a:gd name="T26" fmla="*/ 0 w 517"/>
              <a:gd name="T27" fmla="*/ 2147483646 h 258"/>
              <a:gd name="T28" fmla="*/ 2147483646 w 517"/>
              <a:gd name="T29" fmla="*/ 2147483646 h 258"/>
              <a:gd name="T30" fmla="*/ 2147483646 w 517"/>
              <a:gd name="T31" fmla="*/ 2147483646 h 2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7" h="258">
                <a:moveTo>
                  <a:pt x="517" y="102"/>
                </a:moveTo>
                <a:cubicBezTo>
                  <a:pt x="477" y="79"/>
                  <a:pt x="436" y="58"/>
                  <a:pt x="394" y="39"/>
                </a:cubicBezTo>
                <a:cubicBezTo>
                  <a:pt x="363" y="25"/>
                  <a:pt x="332" y="12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91"/>
                  <a:pt x="0" y="91"/>
                  <a:pt x="0" y="91"/>
                </a:cubicBezTo>
                <a:cubicBezTo>
                  <a:pt x="6" y="84"/>
                  <a:pt x="14" y="80"/>
                  <a:pt x="23" y="80"/>
                </a:cubicBezTo>
                <a:cubicBezTo>
                  <a:pt x="32" y="80"/>
                  <a:pt x="40" y="84"/>
                  <a:pt x="46" y="91"/>
                </a:cubicBezTo>
                <a:cubicBezTo>
                  <a:pt x="54" y="101"/>
                  <a:pt x="59" y="115"/>
                  <a:pt x="59" y="131"/>
                </a:cubicBezTo>
                <a:cubicBezTo>
                  <a:pt x="59" y="147"/>
                  <a:pt x="54" y="161"/>
                  <a:pt x="46" y="171"/>
                </a:cubicBezTo>
                <a:cubicBezTo>
                  <a:pt x="40" y="178"/>
                  <a:pt x="32" y="182"/>
                  <a:pt x="23" y="182"/>
                </a:cubicBezTo>
                <a:cubicBezTo>
                  <a:pt x="14" y="182"/>
                  <a:pt x="6" y="178"/>
                  <a:pt x="0" y="170"/>
                </a:cubicBezTo>
                <a:cubicBezTo>
                  <a:pt x="0" y="258"/>
                  <a:pt x="0" y="258"/>
                  <a:pt x="0" y="258"/>
                </a:cubicBezTo>
                <a:cubicBezTo>
                  <a:pt x="517" y="258"/>
                  <a:pt x="517" y="258"/>
                  <a:pt x="517" y="258"/>
                </a:cubicBezTo>
                <a:lnTo>
                  <a:pt x="517" y="102"/>
                </a:lnTo>
                <a:close/>
              </a:path>
            </a:pathLst>
          </a:custGeom>
          <a:solidFill>
            <a:srgbClr val="99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0" y="5981700"/>
            <a:ext cx="1306513" cy="877888"/>
          </a:xfrm>
          <a:custGeom>
            <a:avLst/>
            <a:gdLst>
              <a:gd name="T0" fmla="*/ 2147483646 w 320"/>
              <a:gd name="T1" fmla="*/ 0 h 215"/>
              <a:gd name="T2" fmla="*/ 2147483646 w 320"/>
              <a:gd name="T3" fmla="*/ 2147483646 h 215"/>
              <a:gd name="T4" fmla="*/ 0 w 320"/>
              <a:gd name="T5" fmla="*/ 2147483646 h 215"/>
              <a:gd name="T6" fmla="*/ 2147483646 w 320"/>
              <a:gd name="T7" fmla="*/ 2147483646 h 215"/>
              <a:gd name="T8" fmla="*/ 2147483646 w 320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0" h="215">
                <a:moveTo>
                  <a:pt x="320" y="0"/>
                </a:moveTo>
                <a:cubicBezTo>
                  <a:pt x="206" y="53"/>
                  <a:pt x="98" y="116"/>
                  <a:pt x="9" y="206"/>
                </a:cubicBezTo>
                <a:cubicBezTo>
                  <a:pt x="6" y="209"/>
                  <a:pt x="3" y="212"/>
                  <a:pt x="0" y="215"/>
                </a:cubicBezTo>
                <a:cubicBezTo>
                  <a:pt x="320" y="215"/>
                  <a:pt x="320" y="215"/>
                  <a:pt x="320" y="215"/>
                </a:cubicBezTo>
                <a:lnTo>
                  <a:pt x="320" y="0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3549650" y="1458913"/>
            <a:ext cx="1019175" cy="1257300"/>
          </a:xfrm>
          <a:custGeom>
            <a:avLst/>
            <a:gdLst>
              <a:gd name="T0" fmla="*/ 2147483646 w 250"/>
              <a:gd name="T1" fmla="*/ 2147483646 h 308"/>
              <a:gd name="T2" fmla="*/ 2147483646 w 250"/>
              <a:gd name="T3" fmla="*/ 2147483646 h 308"/>
              <a:gd name="T4" fmla="*/ 2147483646 w 250"/>
              <a:gd name="T5" fmla="*/ 2147483646 h 308"/>
              <a:gd name="T6" fmla="*/ 2147483646 w 250"/>
              <a:gd name="T7" fmla="*/ 2147483646 h 308"/>
              <a:gd name="T8" fmla="*/ 2147483646 w 250"/>
              <a:gd name="T9" fmla="*/ 2147483646 h 308"/>
              <a:gd name="T10" fmla="*/ 2147483646 w 250"/>
              <a:gd name="T11" fmla="*/ 2147483646 h 308"/>
              <a:gd name="T12" fmla="*/ 2147483646 w 250"/>
              <a:gd name="T13" fmla="*/ 2147483646 h 308"/>
              <a:gd name="T14" fmla="*/ 2147483646 w 250"/>
              <a:gd name="T15" fmla="*/ 2147483646 h 308"/>
              <a:gd name="T16" fmla="*/ 2147483646 w 250"/>
              <a:gd name="T17" fmla="*/ 2147483646 h 308"/>
              <a:gd name="T18" fmla="*/ 2147483646 w 250"/>
              <a:gd name="T19" fmla="*/ 2147483646 h 308"/>
              <a:gd name="T20" fmla="*/ 2147483646 w 250"/>
              <a:gd name="T21" fmla="*/ 2147483646 h 308"/>
              <a:gd name="T22" fmla="*/ 2147483646 w 250"/>
              <a:gd name="T23" fmla="*/ 2147483646 h 308"/>
              <a:gd name="T24" fmla="*/ 2147483646 w 250"/>
              <a:gd name="T25" fmla="*/ 2147483646 h 308"/>
              <a:gd name="T26" fmla="*/ 2147483646 w 250"/>
              <a:gd name="T27" fmla="*/ 2147483646 h 308"/>
              <a:gd name="T28" fmla="*/ 2147483646 w 250"/>
              <a:gd name="T29" fmla="*/ 0 h 308"/>
              <a:gd name="T30" fmla="*/ 0 w 250"/>
              <a:gd name="T31" fmla="*/ 0 h 308"/>
              <a:gd name="T32" fmla="*/ 0 w 250"/>
              <a:gd name="T33" fmla="*/ 2147483646 h 308"/>
              <a:gd name="T34" fmla="*/ 2147483646 w 250"/>
              <a:gd name="T35" fmla="*/ 2147483646 h 308"/>
              <a:gd name="T36" fmla="*/ 2147483646 w 250"/>
              <a:gd name="T37" fmla="*/ 2147483646 h 308"/>
              <a:gd name="T38" fmla="*/ 2147483646 w 250"/>
              <a:gd name="T39" fmla="*/ 2147483646 h 308"/>
              <a:gd name="T40" fmla="*/ 2147483646 w 250"/>
              <a:gd name="T41" fmla="*/ 2147483646 h 308"/>
              <a:gd name="T42" fmla="*/ 2147483646 w 250"/>
              <a:gd name="T43" fmla="*/ 2147483646 h 308"/>
              <a:gd name="T44" fmla="*/ 0 w 250"/>
              <a:gd name="T45" fmla="*/ 2147483646 h 308"/>
              <a:gd name="T46" fmla="*/ 0 w 250"/>
              <a:gd name="T47" fmla="*/ 2147483646 h 308"/>
              <a:gd name="T48" fmla="*/ 2147483646 w 250"/>
              <a:gd name="T49" fmla="*/ 2147483646 h 308"/>
              <a:gd name="T50" fmla="*/ 2147483646 w 250"/>
              <a:gd name="T51" fmla="*/ 2147483646 h 3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50" h="308">
                <a:moveTo>
                  <a:pt x="105" y="254"/>
                </a:moveTo>
                <a:cubicBezTo>
                  <a:pt x="106" y="260"/>
                  <a:pt x="106" y="266"/>
                  <a:pt x="100" y="269"/>
                </a:cubicBezTo>
                <a:cubicBezTo>
                  <a:pt x="98" y="271"/>
                  <a:pt x="94" y="273"/>
                  <a:pt x="91" y="274"/>
                </a:cubicBezTo>
                <a:cubicBezTo>
                  <a:pt x="82" y="280"/>
                  <a:pt x="81" y="292"/>
                  <a:pt x="90" y="299"/>
                </a:cubicBezTo>
                <a:cubicBezTo>
                  <a:pt x="98" y="305"/>
                  <a:pt x="109" y="308"/>
                  <a:pt x="120" y="308"/>
                </a:cubicBezTo>
                <a:cubicBezTo>
                  <a:pt x="131" y="308"/>
                  <a:pt x="142" y="305"/>
                  <a:pt x="151" y="299"/>
                </a:cubicBezTo>
                <a:cubicBezTo>
                  <a:pt x="159" y="292"/>
                  <a:pt x="159" y="280"/>
                  <a:pt x="149" y="274"/>
                </a:cubicBezTo>
                <a:cubicBezTo>
                  <a:pt x="146" y="273"/>
                  <a:pt x="143" y="271"/>
                  <a:pt x="140" y="269"/>
                </a:cubicBezTo>
                <a:cubicBezTo>
                  <a:pt x="135" y="266"/>
                  <a:pt x="135" y="260"/>
                  <a:pt x="135" y="254"/>
                </a:cubicBezTo>
                <a:cubicBezTo>
                  <a:pt x="135" y="251"/>
                  <a:pt x="138" y="250"/>
                  <a:pt x="140" y="248"/>
                </a:cubicBezTo>
                <a:cubicBezTo>
                  <a:pt x="242" y="248"/>
                  <a:pt x="242" y="248"/>
                  <a:pt x="242" y="248"/>
                </a:cubicBezTo>
                <a:cubicBezTo>
                  <a:pt x="249" y="248"/>
                  <a:pt x="249" y="248"/>
                  <a:pt x="249" y="248"/>
                </a:cubicBezTo>
                <a:cubicBezTo>
                  <a:pt x="250" y="248"/>
                  <a:pt x="250" y="248"/>
                  <a:pt x="250" y="248"/>
                </a:cubicBezTo>
                <a:cubicBezTo>
                  <a:pt x="250" y="8"/>
                  <a:pt x="250" y="8"/>
                  <a:pt x="250" y="8"/>
                </a:cubicBezTo>
                <a:cubicBezTo>
                  <a:pt x="247" y="5"/>
                  <a:pt x="243" y="2"/>
                  <a:pt x="2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6" y="71"/>
                  <a:pt x="14" y="67"/>
                  <a:pt x="23" y="67"/>
                </a:cubicBezTo>
                <a:cubicBezTo>
                  <a:pt x="32" y="67"/>
                  <a:pt x="40" y="71"/>
                  <a:pt x="46" y="78"/>
                </a:cubicBezTo>
                <a:cubicBezTo>
                  <a:pt x="54" y="88"/>
                  <a:pt x="59" y="102"/>
                  <a:pt x="59" y="118"/>
                </a:cubicBezTo>
                <a:cubicBezTo>
                  <a:pt x="59" y="134"/>
                  <a:pt x="54" y="148"/>
                  <a:pt x="46" y="158"/>
                </a:cubicBezTo>
                <a:cubicBezTo>
                  <a:pt x="40" y="165"/>
                  <a:pt x="32" y="169"/>
                  <a:pt x="23" y="169"/>
                </a:cubicBezTo>
                <a:cubicBezTo>
                  <a:pt x="14" y="169"/>
                  <a:pt x="6" y="165"/>
                  <a:pt x="0" y="157"/>
                </a:cubicBezTo>
                <a:cubicBezTo>
                  <a:pt x="0" y="248"/>
                  <a:pt x="0" y="248"/>
                  <a:pt x="0" y="248"/>
                </a:cubicBezTo>
                <a:cubicBezTo>
                  <a:pt x="100" y="248"/>
                  <a:pt x="100" y="248"/>
                  <a:pt x="100" y="248"/>
                </a:cubicBezTo>
                <a:cubicBezTo>
                  <a:pt x="103" y="250"/>
                  <a:pt x="105" y="251"/>
                  <a:pt x="105" y="254"/>
                </a:cubicBezTo>
                <a:close/>
              </a:path>
            </a:pathLst>
          </a:custGeom>
          <a:solidFill>
            <a:srgbClr val="327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2219325" y="2540000"/>
            <a:ext cx="2349500" cy="1262063"/>
          </a:xfrm>
          <a:custGeom>
            <a:avLst/>
            <a:gdLst>
              <a:gd name="T0" fmla="*/ 2147483646 w 576"/>
              <a:gd name="T1" fmla="*/ 2147483646 h 309"/>
              <a:gd name="T2" fmla="*/ 2147483646 w 576"/>
              <a:gd name="T3" fmla="*/ 2147483646 h 309"/>
              <a:gd name="T4" fmla="*/ 2147483646 w 576"/>
              <a:gd name="T5" fmla="*/ 0 h 309"/>
              <a:gd name="T6" fmla="*/ 2147483646 w 576"/>
              <a:gd name="T7" fmla="*/ 0 h 309"/>
              <a:gd name="T8" fmla="*/ 2147483646 w 576"/>
              <a:gd name="T9" fmla="*/ 0 h 309"/>
              <a:gd name="T10" fmla="*/ 2147483646 w 576"/>
              <a:gd name="T11" fmla="*/ 0 h 309"/>
              <a:gd name="T12" fmla="*/ 2147483646 w 576"/>
              <a:gd name="T13" fmla="*/ 2147483646 h 309"/>
              <a:gd name="T14" fmla="*/ 2147483646 w 576"/>
              <a:gd name="T15" fmla="*/ 2147483646 h 309"/>
              <a:gd name="T16" fmla="*/ 2147483646 w 576"/>
              <a:gd name="T17" fmla="*/ 2147483646 h 309"/>
              <a:gd name="T18" fmla="*/ 2147483646 w 576"/>
              <a:gd name="T19" fmla="*/ 2147483646 h 309"/>
              <a:gd name="T20" fmla="*/ 2147483646 w 576"/>
              <a:gd name="T21" fmla="*/ 2147483646 h 309"/>
              <a:gd name="T22" fmla="*/ 2147483646 w 576"/>
              <a:gd name="T23" fmla="*/ 0 h 309"/>
              <a:gd name="T24" fmla="*/ 2147483646 w 576"/>
              <a:gd name="T25" fmla="*/ 0 h 309"/>
              <a:gd name="T26" fmla="*/ 2147483646 w 576"/>
              <a:gd name="T27" fmla="*/ 2147483646 h 309"/>
              <a:gd name="T28" fmla="*/ 2147483646 w 576"/>
              <a:gd name="T29" fmla="*/ 2147483646 h 309"/>
              <a:gd name="T30" fmla="*/ 2147483646 w 576"/>
              <a:gd name="T31" fmla="*/ 2147483646 h 309"/>
              <a:gd name="T32" fmla="*/ 2147483646 w 576"/>
              <a:gd name="T33" fmla="*/ 2147483646 h 309"/>
              <a:gd name="T34" fmla="*/ 2147483646 w 576"/>
              <a:gd name="T35" fmla="*/ 2147483646 h 309"/>
              <a:gd name="T36" fmla="*/ 2147483646 w 576"/>
              <a:gd name="T37" fmla="*/ 2147483646 h 309"/>
              <a:gd name="T38" fmla="*/ 2147483646 w 576"/>
              <a:gd name="T39" fmla="*/ 2147483646 h 309"/>
              <a:gd name="T40" fmla="*/ 0 w 576"/>
              <a:gd name="T41" fmla="*/ 2147483646 h 309"/>
              <a:gd name="T42" fmla="*/ 2147483646 w 576"/>
              <a:gd name="T43" fmla="*/ 2147483646 h 309"/>
              <a:gd name="T44" fmla="*/ 2147483646 w 576"/>
              <a:gd name="T45" fmla="*/ 2147483646 h 309"/>
              <a:gd name="T46" fmla="*/ 2147483646 w 576"/>
              <a:gd name="T47" fmla="*/ 2147483646 h 309"/>
              <a:gd name="T48" fmla="*/ 2147483646 w 576"/>
              <a:gd name="T49" fmla="*/ 2147483646 h 309"/>
              <a:gd name="T50" fmla="*/ 2147483646 w 576"/>
              <a:gd name="T51" fmla="*/ 2147483646 h 309"/>
              <a:gd name="T52" fmla="*/ 2147483646 w 576"/>
              <a:gd name="T53" fmla="*/ 2147483646 h 309"/>
              <a:gd name="T54" fmla="*/ 2147483646 w 576"/>
              <a:gd name="T55" fmla="*/ 2147483646 h 309"/>
              <a:gd name="T56" fmla="*/ 2147483646 w 576"/>
              <a:gd name="T57" fmla="*/ 2147483646 h 309"/>
              <a:gd name="T58" fmla="*/ 2147483646 w 576"/>
              <a:gd name="T59" fmla="*/ 2147483646 h 309"/>
              <a:gd name="T60" fmla="*/ 2147483646 w 576"/>
              <a:gd name="T61" fmla="*/ 2147483646 h 309"/>
              <a:gd name="T62" fmla="*/ 2147483646 w 576"/>
              <a:gd name="T63" fmla="*/ 2147483646 h 309"/>
              <a:gd name="T64" fmla="*/ 2147483646 w 576"/>
              <a:gd name="T65" fmla="*/ 2147483646 h 309"/>
              <a:gd name="T66" fmla="*/ 2147483646 w 576"/>
              <a:gd name="T67" fmla="*/ 2147483646 h 309"/>
              <a:gd name="T68" fmla="*/ 2147483646 w 576"/>
              <a:gd name="T69" fmla="*/ 2147483646 h 309"/>
              <a:gd name="T70" fmla="*/ 2147483646 w 576"/>
              <a:gd name="T71" fmla="*/ 2147483646 h 309"/>
              <a:gd name="T72" fmla="*/ 2147483646 w 576"/>
              <a:gd name="T73" fmla="*/ 2147483646 h 309"/>
              <a:gd name="T74" fmla="*/ 2147483646 w 576"/>
              <a:gd name="T75" fmla="*/ 2147483646 h 30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76" h="309">
                <a:moveTo>
                  <a:pt x="200" y="250"/>
                </a:moveTo>
                <a:cubicBezTo>
                  <a:pt x="576" y="250"/>
                  <a:pt x="576" y="250"/>
                  <a:pt x="576" y="250"/>
                </a:cubicBezTo>
                <a:cubicBezTo>
                  <a:pt x="576" y="0"/>
                  <a:pt x="576" y="0"/>
                  <a:pt x="576" y="0"/>
                </a:cubicBezTo>
                <a:cubicBezTo>
                  <a:pt x="575" y="0"/>
                  <a:pt x="575" y="0"/>
                  <a:pt x="575" y="0"/>
                </a:cubicBezTo>
                <a:cubicBezTo>
                  <a:pt x="568" y="0"/>
                  <a:pt x="568" y="0"/>
                  <a:pt x="568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3" y="6"/>
                  <a:pt x="497" y="14"/>
                  <a:pt x="497" y="23"/>
                </a:cubicBezTo>
                <a:cubicBezTo>
                  <a:pt x="497" y="32"/>
                  <a:pt x="493" y="40"/>
                  <a:pt x="486" y="46"/>
                </a:cubicBezTo>
                <a:cubicBezTo>
                  <a:pt x="476" y="54"/>
                  <a:pt x="462" y="59"/>
                  <a:pt x="446" y="58"/>
                </a:cubicBezTo>
                <a:cubicBezTo>
                  <a:pt x="430" y="59"/>
                  <a:pt x="416" y="54"/>
                  <a:pt x="406" y="46"/>
                </a:cubicBezTo>
                <a:cubicBezTo>
                  <a:pt x="399" y="40"/>
                  <a:pt x="395" y="32"/>
                  <a:pt x="395" y="23"/>
                </a:cubicBezTo>
                <a:cubicBezTo>
                  <a:pt x="395" y="14"/>
                  <a:pt x="399" y="6"/>
                  <a:pt x="40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8" y="105"/>
                  <a:pt x="56" y="108"/>
                  <a:pt x="53" y="108"/>
                </a:cubicBezTo>
                <a:cubicBezTo>
                  <a:pt x="47" y="108"/>
                  <a:pt x="42" y="108"/>
                  <a:pt x="39" y="103"/>
                </a:cubicBezTo>
                <a:cubicBezTo>
                  <a:pt x="37" y="100"/>
                  <a:pt x="35" y="97"/>
                  <a:pt x="33" y="94"/>
                </a:cubicBezTo>
                <a:cubicBezTo>
                  <a:pt x="27" y="84"/>
                  <a:pt x="16" y="84"/>
                  <a:pt x="9" y="92"/>
                </a:cubicBezTo>
                <a:cubicBezTo>
                  <a:pt x="2" y="101"/>
                  <a:pt x="0" y="112"/>
                  <a:pt x="0" y="123"/>
                </a:cubicBezTo>
                <a:cubicBezTo>
                  <a:pt x="0" y="134"/>
                  <a:pt x="2" y="145"/>
                  <a:pt x="9" y="153"/>
                </a:cubicBezTo>
                <a:cubicBezTo>
                  <a:pt x="16" y="162"/>
                  <a:pt x="27" y="161"/>
                  <a:pt x="33" y="152"/>
                </a:cubicBezTo>
                <a:cubicBezTo>
                  <a:pt x="35" y="149"/>
                  <a:pt x="37" y="145"/>
                  <a:pt x="39" y="143"/>
                </a:cubicBezTo>
                <a:cubicBezTo>
                  <a:pt x="42" y="137"/>
                  <a:pt x="47" y="137"/>
                  <a:pt x="53" y="138"/>
                </a:cubicBezTo>
                <a:cubicBezTo>
                  <a:pt x="56" y="138"/>
                  <a:pt x="58" y="140"/>
                  <a:pt x="59" y="143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3" y="251"/>
                  <a:pt x="165" y="253"/>
                  <a:pt x="165" y="256"/>
                </a:cubicBezTo>
                <a:cubicBezTo>
                  <a:pt x="166" y="262"/>
                  <a:pt x="165" y="267"/>
                  <a:pt x="160" y="270"/>
                </a:cubicBezTo>
                <a:cubicBezTo>
                  <a:pt x="157" y="272"/>
                  <a:pt x="154" y="274"/>
                  <a:pt x="151" y="276"/>
                </a:cubicBezTo>
                <a:cubicBezTo>
                  <a:pt x="142" y="282"/>
                  <a:pt x="141" y="293"/>
                  <a:pt x="150" y="300"/>
                </a:cubicBezTo>
                <a:cubicBezTo>
                  <a:pt x="158" y="307"/>
                  <a:pt x="169" y="309"/>
                  <a:pt x="180" y="309"/>
                </a:cubicBezTo>
                <a:cubicBezTo>
                  <a:pt x="191" y="309"/>
                  <a:pt x="202" y="307"/>
                  <a:pt x="210" y="300"/>
                </a:cubicBezTo>
                <a:cubicBezTo>
                  <a:pt x="219" y="293"/>
                  <a:pt x="218" y="282"/>
                  <a:pt x="209" y="276"/>
                </a:cubicBezTo>
                <a:cubicBezTo>
                  <a:pt x="206" y="274"/>
                  <a:pt x="203" y="272"/>
                  <a:pt x="200" y="270"/>
                </a:cubicBezTo>
                <a:cubicBezTo>
                  <a:pt x="195" y="267"/>
                  <a:pt x="195" y="262"/>
                  <a:pt x="195" y="256"/>
                </a:cubicBezTo>
                <a:cubicBezTo>
                  <a:pt x="195" y="253"/>
                  <a:pt x="197" y="251"/>
                  <a:pt x="200" y="250"/>
                </a:cubicBezTo>
                <a:close/>
              </a:path>
            </a:pathLst>
          </a:custGeom>
          <a:solidFill>
            <a:srgbClr val="81D3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2063750" y="1046163"/>
            <a:ext cx="2366963" cy="342900"/>
          </a:xfrm>
          <a:custGeom>
            <a:avLst/>
            <a:gdLst>
              <a:gd name="T0" fmla="*/ 2147483646 w 580"/>
              <a:gd name="T1" fmla="*/ 2147483646 h 84"/>
              <a:gd name="T2" fmla="*/ 2147483646 w 580"/>
              <a:gd name="T3" fmla="*/ 2147483646 h 84"/>
              <a:gd name="T4" fmla="*/ 2147483646 w 580"/>
              <a:gd name="T5" fmla="*/ 0 h 84"/>
              <a:gd name="T6" fmla="*/ 2147483646 w 580"/>
              <a:gd name="T7" fmla="*/ 2147483646 h 84"/>
              <a:gd name="T8" fmla="*/ 0 w 580"/>
              <a:gd name="T9" fmla="*/ 2147483646 h 84"/>
              <a:gd name="T10" fmla="*/ 2147483646 w 580"/>
              <a:gd name="T11" fmla="*/ 2147483646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0" h="84">
                <a:moveTo>
                  <a:pt x="580" y="84"/>
                </a:moveTo>
                <a:cubicBezTo>
                  <a:pt x="533" y="54"/>
                  <a:pt x="477" y="32"/>
                  <a:pt x="414" y="16"/>
                </a:cubicBezTo>
                <a:cubicBezTo>
                  <a:pt x="372" y="6"/>
                  <a:pt x="330" y="1"/>
                  <a:pt x="290" y="0"/>
                </a:cubicBezTo>
                <a:cubicBezTo>
                  <a:pt x="250" y="1"/>
                  <a:pt x="208" y="6"/>
                  <a:pt x="166" y="16"/>
                </a:cubicBezTo>
                <a:cubicBezTo>
                  <a:pt x="103" y="32"/>
                  <a:pt x="47" y="54"/>
                  <a:pt x="0" y="84"/>
                </a:cubicBezTo>
                <a:lnTo>
                  <a:pt x="580" y="84"/>
                </a:lnTo>
                <a:close/>
              </a:path>
            </a:pathLst>
          </a:cu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32075" y="2868613"/>
            <a:ext cx="1912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FFFF"/>
                </a:solidFill>
                <a:latin typeface="Open Sans Semibold" panose="020B0706030804020204" pitchFamily="34" charset="0"/>
              </a:rPr>
              <a:t>KNOWLEDGE</a:t>
            </a:r>
            <a:endParaRPr lang="en-US" altLang="en-US" sz="180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75113" y="6178550"/>
            <a:ext cx="1250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FF"/>
                </a:solidFill>
                <a:latin typeface="Open Sans Semibold" panose="020B0706030804020204" pitchFamily="34" charset="0"/>
              </a:rPr>
              <a:t>LEARN</a:t>
            </a:r>
            <a:endParaRPr lang="en-US" altLang="en-US" sz="180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14613" y="4386263"/>
            <a:ext cx="946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FF"/>
                </a:solidFill>
                <a:latin typeface="Open Sans Semibold" panose="020B0706030804020204" pitchFamily="34" charset="0"/>
              </a:rPr>
              <a:t>IDEA</a:t>
            </a:r>
            <a:endParaRPr lang="en-US" altLang="en-US" sz="1800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3932238" y="3892550"/>
            <a:ext cx="461962" cy="550863"/>
          </a:xfrm>
          <a:custGeom>
            <a:avLst/>
            <a:gdLst>
              <a:gd name="T0" fmla="*/ 2147483646 w 113"/>
              <a:gd name="T1" fmla="*/ 2147483646 h 135"/>
              <a:gd name="T2" fmla="*/ 2147483646 w 113"/>
              <a:gd name="T3" fmla="*/ 2147483646 h 135"/>
              <a:gd name="T4" fmla="*/ 2147483646 w 113"/>
              <a:gd name="T5" fmla="*/ 2147483646 h 135"/>
              <a:gd name="T6" fmla="*/ 2147483646 w 113"/>
              <a:gd name="T7" fmla="*/ 2147483646 h 135"/>
              <a:gd name="T8" fmla="*/ 2147483646 w 113"/>
              <a:gd name="T9" fmla="*/ 2147483646 h 135"/>
              <a:gd name="T10" fmla="*/ 2147483646 w 113"/>
              <a:gd name="T11" fmla="*/ 2147483646 h 135"/>
              <a:gd name="T12" fmla="*/ 2147483646 w 113"/>
              <a:gd name="T13" fmla="*/ 2147483646 h 135"/>
              <a:gd name="T14" fmla="*/ 2147483646 w 113"/>
              <a:gd name="T15" fmla="*/ 2147483646 h 135"/>
              <a:gd name="T16" fmla="*/ 2147483646 w 113"/>
              <a:gd name="T17" fmla="*/ 2147483646 h 135"/>
              <a:gd name="T18" fmla="*/ 2147483646 w 113"/>
              <a:gd name="T19" fmla="*/ 2147483646 h 135"/>
              <a:gd name="T20" fmla="*/ 2147483646 w 113"/>
              <a:gd name="T21" fmla="*/ 2147483646 h 135"/>
              <a:gd name="T22" fmla="*/ 2147483646 w 113"/>
              <a:gd name="T23" fmla="*/ 2147483646 h 135"/>
              <a:gd name="T24" fmla="*/ 2147483646 w 113"/>
              <a:gd name="T25" fmla="*/ 2147483646 h 135"/>
              <a:gd name="T26" fmla="*/ 2147483646 w 113"/>
              <a:gd name="T27" fmla="*/ 2147483646 h 135"/>
              <a:gd name="T28" fmla="*/ 2147483646 w 113"/>
              <a:gd name="T29" fmla="*/ 2147483646 h 135"/>
              <a:gd name="T30" fmla="*/ 2147483646 w 113"/>
              <a:gd name="T31" fmla="*/ 2147483646 h 135"/>
              <a:gd name="T32" fmla="*/ 2147483646 w 113"/>
              <a:gd name="T33" fmla="*/ 2147483646 h 135"/>
              <a:gd name="T34" fmla="*/ 2147483646 w 113"/>
              <a:gd name="T35" fmla="*/ 2147483646 h 135"/>
              <a:gd name="T36" fmla="*/ 2147483646 w 113"/>
              <a:gd name="T37" fmla="*/ 2147483646 h 135"/>
              <a:gd name="T38" fmla="*/ 2147483646 w 113"/>
              <a:gd name="T39" fmla="*/ 2147483646 h 135"/>
              <a:gd name="T40" fmla="*/ 2147483646 w 113"/>
              <a:gd name="T41" fmla="*/ 2147483646 h 135"/>
              <a:gd name="T42" fmla="*/ 2147483646 w 113"/>
              <a:gd name="T43" fmla="*/ 2147483646 h 135"/>
              <a:gd name="T44" fmla="*/ 2147483646 w 113"/>
              <a:gd name="T45" fmla="*/ 2147483646 h 135"/>
              <a:gd name="T46" fmla="*/ 2147483646 w 113"/>
              <a:gd name="T47" fmla="*/ 2147483646 h 135"/>
              <a:gd name="T48" fmla="*/ 2147483646 w 113"/>
              <a:gd name="T49" fmla="*/ 0 h 135"/>
              <a:gd name="T50" fmla="*/ 2147483646 w 113"/>
              <a:gd name="T51" fmla="*/ 2147483646 h 135"/>
              <a:gd name="T52" fmla="*/ 2147483646 w 113"/>
              <a:gd name="T53" fmla="*/ 2147483646 h 135"/>
              <a:gd name="T54" fmla="*/ 2147483646 w 113"/>
              <a:gd name="T55" fmla="*/ 2147483646 h 135"/>
              <a:gd name="T56" fmla="*/ 2147483646 w 113"/>
              <a:gd name="T57" fmla="*/ 2147483646 h 135"/>
              <a:gd name="T58" fmla="*/ 2147483646 w 113"/>
              <a:gd name="T59" fmla="*/ 2147483646 h 135"/>
              <a:gd name="T60" fmla="*/ 2147483646 w 113"/>
              <a:gd name="T61" fmla="*/ 2147483646 h 135"/>
              <a:gd name="T62" fmla="*/ 2147483646 w 113"/>
              <a:gd name="T63" fmla="*/ 2147483646 h 135"/>
              <a:gd name="T64" fmla="*/ 2147483646 w 113"/>
              <a:gd name="T65" fmla="*/ 2147483646 h 135"/>
              <a:gd name="T66" fmla="*/ 2147483646 w 113"/>
              <a:gd name="T67" fmla="*/ 2147483646 h 135"/>
              <a:gd name="T68" fmla="*/ 2147483646 w 113"/>
              <a:gd name="T69" fmla="*/ 2147483646 h 135"/>
              <a:gd name="T70" fmla="*/ 2147483646 w 113"/>
              <a:gd name="T71" fmla="*/ 2147483646 h 135"/>
              <a:gd name="T72" fmla="*/ 2147483646 w 113"/>
              <a:gd name="T73" fmla="*/ 2147483646 h 135"/>
              <a:gd name="T74" fmla="*/ 2147483646 w 113"/>
              <a:gd name="T75" fmla="*/ 2147483646 h 135"/>
              <a:gd name="T76" fmla="*/ 2147483646 w 113"/>
              <a:gd name="T77" fmla="*/ 2147483646 h 135"/>
              <a:gd name="T78" fmla="*/ 2147483646 w 113"/>
              <a:gd name="T79" fmla="*/ 2147483646 h 135"/>
              <a:gd name="T80" fmla="*/ 2147483646 w 113"/>
              <a:gd name="T81" fmla="*/ 2147483646 h 135"/>
              <a:gd name="T82" fmla="*/ 2147483646 w 113"/>
              <a:gd name="T83" fmla="*/ 2147483646 h 135"/>
              <a:gd name="T84" fmla="*/ 2147483646 w 113"/>
              <a:gd name="T85" fmla="*/ 2147483646 h 135"/>
              <a:gd name="T86" fmla="*/ 2147483646 w 113"/>
              <a:gd name="T87" fmla="*/ 2147483646 h 135"/>
              <a:gd name="T88" fmla="*/ 2147483646 w 113"/>
              <a:gd name="T89" fmla="*/ 2147483646 h 135"/>
              <a:gd name="T90" fmla="*/ 2147483646 w 113"/>
              <a:gd name="T91" fmla="*/ 2147483646 h 135"/>
              <a:gd name="T92" fmla="*/ 2147483646 w 113"/>
              <a:gd name="T93" fmla="*/ 2147483646 h 135"/>
              <a:gd name="T94" fmla="*/ 2147483646 w 113"/>
              <a:gd name="T95" fmla="*/ 2147483646 h 135"/>
              <a:gd name="T96" fmla="*/ 2147483646 w 113"/>
              <a:gd name="T97" fmla="*/ 2147483646 h 135"/>
              <a:gd name="T98" fmla="*/ 2147483646 w 113"/>
              <a:gd name="T99" fmla="*/ 2147483646 h 135"/>
              <a:gd name="T100" fmla="*/ 2147483646 w 113"/>
              <a:gd name="T101" fmla="*/ 2147483646 h 1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3" h="135">
                <a:moveTo>
                  <a:pt x="76" y="131"/>
                </a:moveTo>
                <a:cubicBezTo>
                  <a:pt x="76" y="133"/>
                  <a:pt x="74" y="135"/>
                  <a:pt x="71" y="135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0" y="135"/>
                  <a:pt x="38" y="133"/>
                  <a:pt x="38" y="131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8" y="128"/>
                  <a:pt x="40" y="126"/>
                  <a:pt x="43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4" y="126"/>
                  <a:pt x="76" y="128"/>
                  <a:pt x="76" y="131"/>
                </a:cubicBezTo>
                <a:close/>
                <a:moveTo>
                  <a:pt x="76" y="118"/>
                </a:moveTo>
                <a:cubicBezTo>
                  <a:pt x="76" y="116"/>
                  <a:pt x="74" y="114"/>
                  <a:pt x="71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0" y="114"/>
                  <a:pt x="38" y="116"/>
                  <a:pt x="38" y="118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8" y="121"/>
                  <a:pt x="40" y="123"/>
                  <a:pt x="43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4" y="123"/>
                  <a:pt x="76" y="121"/>
                  <a:pt x="76" y="118"/>
                </a:cubicBezTo>
                <a:close/>
                <a:moveTo>
                  <a:pt x="61" y="67"/>
                </a:moveTo>
                <a:cubicBezTo>
                  <a:pt x="55" y="67"/>
                  <a:pt x="55" y="67"/>
                  <a:pt x="55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4" y="111"/>
                  <a:pt x="55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8" y="111"/>
                  <a:pt x="60" y="111"/>
                  <a:pt x="61" y="111"/>
                </a:cubicBezTo>
                <a:lnTo>
                  <a:pt x="61" y="67"/>
                </a:lnTo>
                <a:close/>
                <a:moveTo>
                  <a:pt x="41" y="49"/>
                </a:moveTo>
                <a:cubicBezTo>
                  <a:pt x="37" y="49"/>
                  <a:pt x="34" y="52"/>
                  <a:pt x="34" y="56"/>
                </a:cubicBezTo>
                <a:cubicBezTo>
                  <a:pt x="34" y="59"/>
                  <a:pt x="37" y="62"/>
                  <a:pt x="41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2"/>
                  <a:pt x="45" y="49"/>
                  <a:pt x="41" y="49"/>
                </a:cubicBezTo>
                <a:close/>
                <a:moveTo>
                  <a:pt x="79" y="56"/>
                </a:moveTo>
                <a:cubicBezTo>
                  <a:pt x="79" y="52"/>
                  <a:pt x="76" y="49"/>
                  <a:pt x="73" y="49"/>
                </a:cubicBezTo>
                <a:cubicBezTo>
                  <a:pt x="69" y="49"/>
                  <a:pt x="66" y="52"/>
                  <a:pt x="66" y="56"/>
                </a:cubicBezTo>
                <a:cubicBezTo>
                  <a:pt x="66" y="62"/>
                  <a:pt x="66" y="62"/>
                  <a:pt x="66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6" y="62"/>
                  <a:pt x="79" y="59"/>
                  <a:pt x="79" y="56"/>
                </a:cubicBezTo>
                <a:close/>
                <a:moveTo>
                  <a:pt x="94" y="43"/>
                </a:moveTo>
                <a:cubicBezTo>
                  <a:pt x="91" y="31"/>
                  <a:pt x="77" y="18"/>
                  <a:pt x="57" y="18"/>
                </a:cubicBezTo>
                <a:cubicBezTo>
                  <a:pt x="37" y="18"/>
                  <a:pt x="22" y="31"/>
                  <a:pt x="19" y="43"/>
                </a:cubicBezTo>
                <a:cubicBezTo>
                  <a:pt x="17" y="52"/>
                  <a:pt x="19" y="61"/>
                  <a:pt x="23" y="70"/>
                </a:cubicBezTo>
                <a:cubicBezTo>
                  <a:pt x="27" y="77"/>
                  <a:pt x="32" y="83"/>
                  <a:pt x="35" y="91"/>
                </a:cubicBezTo>
                <a:cubicBezTo>
                  <a:pt x="37" y="96"/>
                  <a:pt x="38" y="102"/>
                  <a:pt x="39" y="106"/>
                </a:cubicBezTo>
                <a:cubicBezTo>
                  <a:pt x="39" y="110"/>
                  <a:pt x="41" y="111"/>
                  <a:pt x="45" y="111"/>
                </a:cubicBezTo>
                <a:cubicBezTo>
                  <a:pt x="46" y="111"/>
                  <a:pt x="47" y="111"/>
                  <a:pt x="48" y="111"/>
                </a:cubicBezTo>
                <a:cubicBezTo>
                  <a:pt x="48" y="67"/>
                  <a:pt x="48" y="67"/>
                  <a:pt x="48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38" y="67"/>
                  <a:pt x="35" y="66"/>
                  <a:pt x="33" y="63"/>
                </a:cubicBezTo>
                <a:cubicBezTo>
                  <a:pt x="31" y="61"/>
                  <a:pt x="30" y="59"/>
                  <a:pt x="30" y="56"/>
                </a:cubicBezTo>
                <a:cubicBezTo>
                  <a:pt x="30" y="53"/>
                  <a:pt x="31" y="50"/>
                  <a:pt x="33" y="48"/>
                </a:cubicBezTo>
                <a:cubicBezTo>
                  <a:pt x="35" y="45"/>
                  <a:pt x="38" y="44"/>
                  <a:pt x="41" y="44"/>
                </a:cubicBezTo>
                <a:cubicBezTo>
                  <a:pt x="47" y="44"/>
                  <a:pt x="52" y="49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2"/>
                  <a:pt x="62" y="50"/>
                  <a:pt x="65" y="48"/>
                </a:cubicBezTo>
                <a:cubicBezTo>
                  <a:pt x="67" y="45"/>
                  <a:pt x="70" y="44"/>
                  <a:pt x="73" y="44"/>
                </a:cubicBezTo>
                <a:cubicBezTo>
                  <a:pt x="76" y="44"/>
                  <a:pt x="78" y="45"/>
                  <a:pt x="80" y="48"/>
                </a:cubicBezTo>
                <a:cubicBezTo>
                  <a:pt x="83" y="50"/>
                  <a:pt x="84" y="53"/>
                  <a:pt x="84" y="56"/>
                </a:cubicBezTo>
                <a:cubicBezTo>
                  <a:pt x="84" y="59"/>
                  <a:pt x="83" y="61"/>
                  <a:pt x="80" y="63"/>
                </a:cubicBezTo>
                <a:cubicBezTo>
                  <a:pt x="78" y="66"/>
                  <a:pt x="76" y="67"/>
                  <a:pt x="73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7" y="111"/>
                  <a:pt x="68" y="111"/>
                  <a:pt x="68" y="111"/>
                </a:cubicBezTo>
                <a:cubicBezTo>
                  <a:pt x="73" y="111"/>
                  <a:pt x="74" y="110"/>
                  <a:pt x="75" y="106"/>
                </a:cubicBezTo>
                <a:cubicBezTo>
                  <a:pt x="76" y="102"/>
                  <a:pt x="77" y="96"/>
                  <a:pt x="79" y="91"/>
                </a:cubicBezTo>
                <a:cubicBezTo>
                  <a:pt x="82" y="83"/>
                  <a:pt x="86" y="77"/>
                  <a:pt x="90" y="70"/>
                </a:cubicBezTo>
                <a:cubicBezTo>
                  <a:pt x="94" y="61"/>
                  <a:pt x="97" y="52"/>
                  <a:pt x="94" y="43"/>
                </a:cubicBezTo>
                <a:close/>
                <a:moveTo>
                  <a:pt x="61" y="4"/>
                </a:moveTo>
                <a:cubicBezTo>
                  <a:pt x="61" y="2"/>
                  <a:pt x="59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3" y="2"/>
                  <a:pt x="53" y="4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4"/>
                  <a:pt x="55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9" y="16"/>
                  <a:pt x="61" y="14"/>
                  <a:pt x="61" y="12"/>
                </a:cubicBezTo>
                <a:lnTo>
                  <a:pt x="61" y="4"/>
                </a:lnTo>
                <a:close/>
                <a:moveTo>
                  <a:pt x="84" y="11"/>
                </a:moveTo>
                <a:cubicBezTo>
                  <a:pt x="85" y="9"/>
                  <a:pt x="84" y="6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0" y="4"/>
                  <a:pt x="78" y="5"/>
                  <a:pt x="77" y="7"/>
                </a:cubicBezTo>
                <a:cubicBezTo>
                  <a:pt x="73" y="14"/>
                  <a:pt x="73" y="14"/>
                  <a:pt x="73" y="14"/>
                </a:cubicBezTo>
                <a:cubicBezTo>
                  <a:pt x="72" y="16"/>
                  <a:pt x="73" y="18"/>
                  <a:pt x="75" y="19"/>
                </a:cubicBezTo>
                <a:cubicBezTo>
                  <a:pt x="75" y="19"/>
                  <a:pt x="75" y="19"/>
                  <a:pt x="75" y="19"/>
                </a:cubicBezTo>
                <a:cubicBezTo>
                  <a:pt x="77" y="20"/>
                  <a:pt x="79" y="20"/>
                  <a:pt x="80" y="18"/>
                </a:cubicBezTo>
                <a:lnTo>
                  <a:pt x="84" y="11"/>
                </a:lnTo>
                <a:close/>
                <a:moveTo>
                  <a:pt x="101" y="24"/>
                </a:moveTo>
                <a:cubicBezTo>
                  <a:pt x="102" y="23"/>
                  <a:pt x="103" y="20"/>
                  <a:pt x="101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99" y="17"/>
                  <a:pt x="97" y="16"/>
                  <a:pt x="95" y="18"/>
                </a:cubicBezTo>
                <a:cubicBezTo>
                  <a:pt x="89" y="23"/>
                  <a:pt x="89" y="23"/>
                  <a:pt x="89" y="23"/>
                </a:cubicBezTo>
                <a:cubicBezTo>
                  <a:pt x="88" y="25"/>
                  <a:pt x="88" y="27"/>
                  <a:pt x="89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91" y="31"/>
                  <a:pt x="93" y="31"/>
                  <a:pt x="95" y="29"/>
                </a:cubicBezTo>
                <a:lnTo>
                  <a:pt x="101" y="24"/>
                </a:lnTo>
                <a:close/>
                <a:moveTo>
                  <a:pt x="110" y="44"/>
                </a:moveTo>
                <a:cubicBezTo>
                  <a:pt x="112" y="44"/>
                  <a:pt x="113" y="42"/>
                  <a:pt x="113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2" y="37"/>
                  <a:pt x="110" y="36"/>
                  <a:pt x="108" y="36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98" y="38"/>
                  <a:pt x="97" y="40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45"/>
                  <a:pt x="100" y="46"/>
                  <a:pt x="102" y="46"/>
                </a:cubicBezTo>
                <a:lnTo>
                  <a:pt x="110" y="44"/>
                </a:lnTo>
                <a:close/>
                <a:moveTo>
                  <a:pt x="108" y="66"/>
                </a:moveTo>
                <a:cubicBezTo>
                  <a:pt x="110" y="67"/>
                  <a:pt x="112" y="65"/>
                  <a:pt x="113" y="63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13" y="61"/>
                  <a:pt x="112" y="59"/>
                  <a:pt x="109" y="58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6"/>
                  <a:pt x="97" y="58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2"/>
                  <a:pt x="98" y="65"/>
                  <a:pt x="100" y="65"/>
                </a:cubicBezTo>
                <a:lnTo>
                  <a:pt x="108" y="66"/>
                </a:lnTo>
                <a:close/>
                <a:moveTo>
                  <a:pt x="33" y="18"/>
                </a:moveTo>
                <a:cubicBezTo>
                  <a:pt x="34" y="20"/>
                  <a:pt x="36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40" y="18"/>
                  <a:pt x="41" y="16"/>
                  <a:pt x="40" y="14"/>
                </a:cubicBezTo>
                <a:cubicBezTo>
                  <a:pt x="36" y="7"/>
                  <a:pt x="36" y="7"/>
                  <a:pt x="36" y="7"/>
                </a:cubicBezTo>
                <a:cubicBezTo>
                  <a:pt x="35" y="5"/>
                  <a:pt x="33" y="4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6"/>
                  <a:pt x="28" y="9"/>
                  <a:pt x="29" y="11"/>
                </a:cubicBezTo>
                <a:lnTo>
                  <a:pt x="33" y="18"/>
                </a:lnTo>
                <a:close/>
                <a:moveTo>
                  <a:pt x="18" y="29"/>
                </a:moveTo>
                <a:cubicBezTo>
                  <a:pt x="20" y="31"/>
                  <a:pt x="22" y="31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5" y="27"/>
                  <a:pt x="25" y="25"/>
                  <a:pt x="24" y="23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6"/>
                  <a:pt x="14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3"/>
                  <a:pt x="12" y="24"/>
                </a:cubicBezTo>
                <a:lnTo>
                  <a:pt x="18" y="29"/>
                </a:lnTo>
                <a:close/>
                <a:moveTo>
                  <a:pt x="11" y="46"/>
                </a:moveTo>
                <a:cubicBezTo>
                  <a:pt x="13" y="46"/>
                  <a:pt x="15" y="45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0"/>
                  <a:pt x="15" y="38"/>
                  <a:pt x="12" y="38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36"/>
                  <a:pt x="1" y="37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1" y="44"/>
                  <a:pt x="3" y="44"/>
                </a:cubicBezTo>
                <a:lnTo>
                  <a:pt x="11" y="46"/>
                </a:lnTo>
                <a:close/>
                <a:moveTo>
                  <a:pt x="13" y="65"/>
                </a:moveTo>
                <a:cubicBezTo>
                  <a:pt x="15" y="65"/>
                  <a:pt x="16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8"/>
                  <a:pt x="13" y="56"/>
                  <a:pt x="11" y="57"/>
                </a:cubicBezTo>
                <a:cubicBezTo>
                  <a:pt x="4" y="58"/>
                  <a:pt x="4" y="58"/>
                  <a:pt x="4" y="58"/>
                </a:cubicBezTo>
                <a:cubicBezTo>
                  <a:pt x="1" y="59"/>
                  <a:pt x="0" y="61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5"/>
                  <a:pt x="3" y="67"/>
                  <a:pt x="5" y="66"/>
                </a:cubicBezTo>
                <a:lnTo>
                  <a:pt x="13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2713038" y="6186488"/>
            <a:ext cx="534987" cy="481012"/>
          </a:xfrm>
          <a:custGeom>
            <a:avLst/>
            <a:gdLst>
              <a:gd name="T0" fmla="*/ 2147483646 w 131"/>
              <a:gd name="T1" fmla="*/ 2147483646 h 118"/>
              <a:gd name="T2" fmla="*/ 2147483646 w 131"/>
              <a:gd name="T3" fmla="*/ 2147483646 h 118"/>
              <a:gd name="T4" fmla="*/ 2147483646 w 131"/>
              <a:gd name="T5" fmla="*/ 2147483646 h 118"/>
              <a:gd name="T6" fmla="*/ 2147483646 w 131"/>
              <a:gd name="T7" fmla="*/ 0 h 118"/>
              <a:gd name="T8" fmla="*/ 2147483646 w 131"/>
              <a:gd name="T9" fmla="*/ 2147483646 h 118"/>
              <a:gd name="T10" fmla="*/ 2147483646 w 131"/>
              <a:gd name="T11" fmla="*/ 2147483646 h 118"/>
              <a:gd name="T12" fmla="*/ 2147483646 w 131"/>
              <a:gd name="T13" fmla="*/ 2147483646 h 118"/>
              <a:gd name="T14" fmla="*/ 2147483646 w 131"/>
              <a:gd name="T15" fmla="*/ 2147483646 h 118"/>
              <a:gd name="T16" fmla="*/ 2147483646 w 131"/>
              <a:gd name="T17" fmla="*/ 2147483646 h 118"/>
              <a:gd name="T18" fmla="*/ 2147483646 w 131"/>
              <a:gd name="T19" fmla="*/ 2147483646 h 118"/>
              <a:gd name="T20" fmla="*/ 2147483646 w 131"/>
              <a:gd name="T21" fmla="*/ 2147483646 h 118"/>
              <a:gd name="T22" fmla="*/ 2147483646 w 131"/>
              <a:gd name="T23" fmla="*/ 2147483646 h 118"/>
              <a:gd name="T24" fmla="*/ 2147483646 w 131"/>
              <a:gd name="T25" fmla="*/ 2147483646 h 118"/>
              <a:gd name="T26" fmla="*/ 2147483646 w 131"/>
              <a:gd name="T27" fmla="*/ 2147483646 h 118"/>
              <a:gd name="T28" fmla="*/ 2147483646 w 131"/>
              <a:gd name="T29" fmla="*/ 2147483646 h 118"/>
              <a:gd name="T30" fmla="*/ 2147483646 w 131"/>
              <a:gd name="T31" fmla="*/ 2147483646 h 118"/>
              <a:gd name="T32" fmla="*/ 0 w 131"/>
              <a:gd name="T33" fmla="*/ 2147483646 h 118"/>
              <a:gd name="T34" fmla="*/ 2147483646 w 131"/>
              <a:gd name="T35" fmla="*/ 2147483646 h 118"/>
              <a:gd name="T36" fmla="*/ 2147483646 w 131"/>
              <a:gd name="T37" fmla="*/ 2147483646 h 118"/>
              <a:gd name="T38" fmla="*/ 2147483646 w 131"/>
              <a:gd name="T39" fmla="*/ 2147483646 h 118"/>
              <a:gd name="T40" fmla="*/ 2147483646 w 131"/>
              <a:gd name="T41" fmla="*/ 2147483646 h 118"/>
              <a:gd name="T42" fmla="*/ 0 w 131"/>
              <a:gd name="T43" fmla="*/ 2147483646 h 118"/>
              <a:gd name="T44" fmla="*/ 2147483646 w 131"/>
              <a:gd name="T45" fmla="*/ 2147483646 h 118"/>
              <a:gd name="T46" fmla="*/ 2147483646 w 131"/>
              <a:gd name="T47" fmla="*/ 2147483646 h 118"/>
              <a:gd name="T48" fmla="*/ 2147483646 w 131"/>
              <a:gd name="T49" fmla="*/ 2147483646 h 118"/>
              <a:gd name="T50" fmla="*/ 2147483646 w 131"/>
              <a:gd name="T51" fmla="*/ 2147483646 h 118"/>
              <a:gd name="T52" fmla="*/ 2147483646 w 131"/>
              <a:gd name="T53" fmla="*/ 2147483646 h 118"/>
              <a:gd name="T54" fmla="*/ 2147483646 w 131"/>
              <a:gd name="T55" fmla="*/ 2147483646 h 118"/>
              <a:gd name="T56" fmla="*/ 2147483646 w 131"/>
              <a:gd name="T57" fmla="*/ 2147483646 h 118"/>
              <a:gd name="T58" fmla="*/ 2147483646 w 131"/>
              <a:gd name="T59" fmla="*/ 2147483646 h 118"/>
              <a:gd name="T60" fmla="*/ 2147483646 w 131"/>
              <a:gd name="T61" fmla="*/ 2147483646 h 118"/>
              <a:gd name="T62" fmla="*/ 2147483646 w 131"/>
              <a:gd name="T63" fmla="*/ 2147483646 h 118"/>
              <a:gd name="T64" fmla="*/ 2147483646 w 131"/>
              <a:gd name="T65" fmla="*/ 2147483646 h 118"/>
              <a:gd name="T66" fmla="*/ 2147483646 w 131"/>
              <a:gd name="T67" fmla="*/ 2147483646 h 118"/>
              <a:gd name="T68" fmla="*/ 2147483646 w 131"/>
              <a:gd name="T69" fmla="*/ 2147483646 h 118"/>
              <a:gd name="T70" fmla="*/ 2147483646 w 131"/>
              <a:gd name="T71" fmla="*/ 2147483646 h 11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1" h="118">
                <a:moveTo>
                  <a:pt x="89" y="16"/>
                </a:moveTo>
                <a:cubicBezTo>
                  <a:pt x="81" y="16"/>
                  <a:pt x="81" y="16"/>
                  <a:pt x="81" y="16"/>
                </a:cubicBezTo>
                <a:cubicBezTo>
                  <a:pt x="81" y="11"/>
                  <a:pt x="77" y="7"/>
                  <a:pt x="73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4" y="7"/>
                  <a:pt x="50" y="11"/>
                  <a:pt x="49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7"/>
                  <a:pt x="48" y="0"/>
                  <a:pt x="5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82" y="0"/>
                  <a:pt x="89" y="7"/>
                  <a:pt x="89" y="16"/>
                </a:cubicBezTo>
                <a:close/>
                <a:moveTo>
                  <a:pt x="19" y="66"/>
                </a:moveTo>
                <a:cubicBezTo>
                  <a:pt x="53" y="66"/>
                  <a:pt x="53" y="66"/>
                  <a:pt x="53" y="66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7"/>
                  <a:pt x="55" y="54"/>
                  <a:pt x="59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5" y="54"/>
                  <a:pt x="78" y="57"/>
                  <a:pt x="78" y="61"/>
                </a:cubicBezTo>
                <a:cubicBezTo>
                  <a:pt x="78" y="66"/>
                  <a:pt x="78" y="66"/>
                  <a:pt x="78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21" y="66"/>
                  <a:pt x="129" y="57"/>
                  <a:pt x="131" y="47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31" y="27"/>
                  <a:pt x="124" y="19"/>
                  <a:pt x="116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6" y="19"/>
                  <a:pt x="0" y="27"/>
                  <a:pt x="0" y="3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57"/>
                  <a:pt x="10" y="66"/>
                  <a:pt x="19" y="66"/>
                </a:cubicBezTo>
                <a:close/>
                <a:moveTo>
                  <a:pt x="111" y="71"/>
                </a:moveTo>
                <a:cubicBezTo>
                  <a:pt x="78" y="71"/>
                  <a:pt x="78" y="71"/>
                  <a:pt x="78" y="71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9"/>
                  <a:pt x="75" y="82"/>
                  <a:pt x="72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5" y="82"/>
                  <a:pt x="53" y="79"/>
                  <a:pt x="53" y="76"/>
                </a:cubicBezTo>
                <a:cubicBezTo>
                  <a:pt x="53" y="71"/>
                  <a:pt x="53" y="71"/>
                  <a:pt x="53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1" y="71"/>
                  <a:pt x="4" y="6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0"/>
                  <a:pt x="6" y="118"/>
                  <a:pt x="15" y="118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08" y="118"/>
                  <a:pt x="108" y="118"/>
                  <a:pt x="108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24" y="118"/>
                  <a:pt x="131" y="110"/>
                  <a:pt x="131" y="10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27" y="66"/>
                  <a:pt x="119" y="71"/>
                  <a:pt x="111" y="71"/>
                </a:cubicBezTo>
                <a:close/>
                <a:moveTo>
                  <a:pt x="71" y="59"/>
                </a:move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7" y="60"/>
                  <a:pt x="57" y="62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70"/>
                  <a:pt x="57" y="70"/>
                  <a:pt x="57" y="70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77"/>
                  <a:pt x="58" y="78"/>
                  <a:pt x="59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3" y="78"/>
                  <a:pt x="74" y="77"/>
                  <a:pt x="74" y="75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0"/>
                  <a:pt x="74" y="70"/>
                  <a:pt x="74" y="70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0"/>
                  <a:pt x="73" y="59"/>
                  <a:pt x="71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2822575" y="1711325"/>
            <a:ext cx="511175" cy="511175"/>
          </a:xfrm>
          <a:custGeom>
            <a:avLst/>
            <a:gdLst>
              <a:gd name="T0" fmla="*/ 2147483646 w 125"/>
              <a:gd name="T1" fmla="*/ 2147483646 h 125"/>
              <a:gd name="T2" fmla="*/ 2147483646 w 125"/>
              <a:gd name="T3" fmla="*/ 2147483646 h 125"/>
              <a:gd name="T4" fmla="*/ 2147483646 w 125"/>
              <a:gd name="T5" fmla="*/ 2147483646 h 125"/>
              <a:gd name="T6" fmla="*/ 2147483646 w 125"/>
              <a:gd name="T7" fmla="*/ 2147483646 h 125"/>
              <a:gd name="T8" fmla="*/ 2147483646 w 125"/>
              <a:gd name="T9" fmla="*/ 2147483646 h 125"/>
              <a:gd name="T10" fmla="*/ 2147483646 w 125"/>
              <a:gd name="T11" fmla="*/ 2147483646 h 125"/>
              <a:gd name="T12" fmla="*/ 2147483646 w 125"/>
              <a:gd name="T13" fmla="*/ 2147483646 h 125"/>
              <a:gd name="T14" fmla="*/ 2147483646 w 125"/>
              <a:gd name="T15" fmla="*/ 2147483646 h 125"/>
              <a:gd name="T16" fmla="*/ 2147483646 w 125"/>
              <a:gd name="T17" fmla="*/ 2147483646 h 125"/>
              <a:gd name="T18" fmla="*/ 2147483646 w 125"/>
              <a:gd name="T19" fmla="*/ 2147483646 h 125"/>
              <a:gd name="T20" fmla="*/ 2147483646 w 125"/>
              <a:gd name="T21" fmla="*/ 0 h 125"/>
              <a:gd name="T22" fmla="*/ 2147483646 w 125"/>
              <a:gd name="T23" fmla="*/ 0 h 125"/>
              <a:gd name="T24" fmla="*/ 2147483646 w 125"/>
              <a:gd name="T25" fmla="*/ 2147483646 h 125"/>
              <a:gd name="T26" fmla="*/ 2147483646 w 125"/>
              <a:gd name="T27" fmla="*/ 2147483646 h 125"/>
              <a:gd name="T28" fmla="*/ 2147483646 w 125"/>
              <a:gd name="T29" fmla="*/ 2147483646 h 125"/>
              <a:gd name="T30" fmla="*/ 2147483646 w 125"/>
              <a:gd name="T31" fmla="*/ 2147483646 h 125"/>
              <a:gd name="T32" fmla="*/ 2147483646 w 125"/>
              <a:gd name="T33" fmla="*/ 2147483646 h 125"/>
              <a:gd name="T34" fmla="*/ 2147483646 w 125"/>
              <a:gd name="T35" fmla="*/ 2147483646 h 125"/>
              <a:gd name="T36" fmla="*/ 2147483646 w 125"/>
              <a:gd name="T37" fmla="*/ 2147483646 h 125"/>
              <a:gd name="T38" fmla="*/ 2147483646 w 125"/>
              <a:gd name="T39" fmla="*/ 2147483646 h 125"/>
              <a:gd name="T40" fmla="*/ 2147483646 w 125"/>
              <a:gd name="T41" fmla="*/ 2147483646 h 125"/>
              <a:gd name="T42" fmla="*/ 2147483646 w 125"/>
              <a:gd name="T43" fmla="*/ 2147483646 h 125"/>
              <a:gd name="T44" fmla="*/ 0 w 125"/>
              <a:gd name="T45" fmla="*/ 2147483646 h 125"/>
              <a:gd name="T46" fmla="*/ 0 w 125"/>
              <a:gd name="T47" fmla="*/ 2147483646 h 125"/>
              <a:gd name="T48" fmla="*/ 2147483646 w 125"/>
              <a:gd name="T49" fmla="*/ 2147483646 h 125"/>
              <a:gd name="T50" fmla="*/ 2147483646 w 125"/>
              <a:gd name="T51" fmla="*/ 2147483646 h 125"/>
              <a:gd name="T52" fmla="*/ 2147483646 w 125"/>
              <a:gd name="T53" fmla="*/ 2147483646 h 125"/>
              <a:gd name="T54" fmla="*/ 2147483646 w 125"/>
              <a:gd name="T55" fmla="*/ 2147483646 h 125"/>
              <a:gd name="T56" fmla="*/ 2147483646 w 125"/>
              <a:gd name="T57" fmla="*/ 2147483646 h 125"/>
              <a:gd name="T58" fmla="*/ 2147483646 w 125"/>
              <a:gd name="T59" fmla="*/ 2147483646 h 125"/>
              <a:gd name="T60" fmla="*/ 2147483646 w 125"/>
              <a:gd name="T61" fmla="*/ 2147483646 h 125"/>
              <a:gd name="T62" fmla="*/ 2147483646 w 125"/>
              <a:gd name="T63" fmla="*/ 2147483646 h 125"/>
              <a:gd name="T64" fmla="*/ 2147483646 w 125"/>
              <a:gd name="T65" fmla="*/ 2147483646 h 125"/>
              <a:gd name="T66" fmla="*/ 2147483646 w 125"/>
              <a:gd name="T67" fmla="*/ 2147483646 h 125"/>
              <a:gd name="T68" fmla="*/ 2147483646 w 125"/>
              <a:gd name="T69" fmla="*/ 2147483646 h 125"/>
              <a:gd name="T70" fmla="*/ 2147483646 w 125"/>
              <a:gd name="T71" fmla="*/ 2147483646 h 125"/>
              <a:gd name="T72" fmla="*/ 2147483646 w 125"/>
              <a:gd name="T73" fmla="*/ 2147483646 h 125"/>
              <a:gd name="T74" fmla="*/ 2147483646 w 125"/>
              <a:gd name="T75" fmla="*/ 2147483646 h 125"/>
              <a:gd name="T76" fmla="*/ 2147483646 w 125"/>
              <a:gd name="T77" fmla="*/ 2147483646 h 125"/>
              <a:gd name="T78" fmla="*/ 2147483646 w 125"/>
              <a:gd name="T79" fmla="*/ 2147483646 h 125"/>
              <a:gd name="T80" fmla="*/ 2147483646 w 125"/>
              <a:gd name="T81" fmla="*/ 2147483646 h 125"/>
              <a:gd name="T82" fmla="*/ 2147483646 w 125"/>
              <a:gd name="T83" fmla="*/ 2147483646 h 125"/>
              <a:gd name="T84" fmla="*/ 2147483646 w 125"/>
              <a:gd name="T85" fmla="*/ 2147483646 h 125"/>
              <a:gd name="T86" fmla="*/ 2147483646 w 125"/>
              <a:gd name="T87" fmla="*/ 2147483646 h 125"/>
              <a:gd name="T88" fmla="*/ 2147483646 w 125"/>
              <a:gd name="T89" fmla="*/ 2147483646 h 125"/>
              <a:gd name="T90" fmla="*/ 2147483646 w 125"/>
              <a:gd name="T91" fmla="*/ 2147483646 h 125"/>
              <a:gd name="T92" fmla="*/ 2147483646 w 125"/>
              <a:gd name="T93" fmla="*/ 2147483646 h 125"/>
              <a:gd name="T94" fmla="*/ 2147483646 w 125"/>
              <a:gd name="T95" fmla="*/ 2147483646 h 125"/>
              <a:gd name="T96" fmla="*/ 2147483646 w 125"/>
              <a:gd name="T97" fmla="*/ 2147483646 h 125"/>
              <a:gd name="T98" fmla="*/ 2147483646 w 125"/>
              <a:gd name="T99" fmla="*/ 2147483646 h 125"/>
              <a:gd name="T100" fmla="*/ 2147483646 w 125"/>
              <a:gd name="T101" fmla="*/ 2147483646 h 125"/>
              <a:gd name="T102" fmla="*/ 2147483646 w 125"/>
              <a:gd name="T103" fmla="*/ 2147483646 h 125"/>
              <a:gd name="T104" fmla="*/ 2147483646 w 125"/>
              <a:gd name="T105" fmla="*/ 2147483646 h 125"/>
              <a:gd name="T106" fmla="*/ 2147483646 w 125"/>
              <a:gd name="T107" fmla="*/ 2147483646 h 1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5" h="125">
                <a:moveTo>
                  <a:pt x="123" y="53"/>
                </a:moveTo>
                <a:cubicBezTo>
                  <a:pt x="107" y="51"/>
                  <a:pt x="107" y="51"/>
                  <a:pt x="107" y="51"/>
                </a:cubicBezTo>
                <a:cubicBezTo>
                  <a:pt x="106" y="47"/>
                  <a:pt x="104" y="43"/>
                  <a:pt x="102" y="39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2" y="25"/>
                  <a:pt x="112" y="24"/>
                  <a:pt x="111" y="23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1" y="13"/>
                  <a:pt x="100" y="13"/>
                  <a:pt x="99" y="13"/>
                </a:cubicBezTo>
                <a:cubicBezTo>
                  <a:pt x="86" y="23"/>
                  <a:pt x="86" y="23"/>
                  <a:pt x="86" y="23"/>
                </a:cubicBezTo>
                <a:cubicBezTo>
                  <a:pt x="82" y="21"/>
                  <a:pt x="78" y="19"/>
                  <a:pt x="74" y="18"/>
                </a:cubicBezTo>
                <a:cubicBezTo>
                  <a:pt x="72" y="2"/>
                  <a:pt x="72" y="2"/>
                  <a:pt x="72" y="2"/>
                </a:cubicBezTo>
                <a:cubicBezTo>
                  <a:pt x="71" y="1"/>
                  <a:pt x="70" y="0"/>
                  <a:pt x="69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18"/>
                  <a:pt x="51" y="18"/>
                  <a:pt x="51" y="18"/>
                </a:cubicBezTo>
                <a:cubicBezTo>
                  <a:pt x="47" y="19"/>
                  <a:pt x="43" y="21"/>
                  <a:pt x="39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3"/>
                  <a:pt x="24" y="13"/>
                  <a:pt x="23" y="14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4"/>
                  <a:pt x="13" y="25"/>
                  <a:pt x="13" y="26"/>
                </a:cubicBezTo>
                <a:cubicBezTo>
                  <a:pt x="23" y="39"/>
                  <a:pt x="23" y="39"/>
                  <a:pt x="23" y="39"/>
                </a:cubicBezTo>
                <a:cubicBezTo>
                  <a:pt x="21" y="43"/>
                  <a:pt x="19" y="47"/>
                  <a:pt x="18" y="51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4"/>
                  <a:pt x="0" y="55"/>
                  <a:pt x="0" y="56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1" y="71"/>
                  <a:pt x="2" y="71"/>
                </a:cubicBezTo>
                <a:cubicBezTo>
                  <a:pt x="18" y="74"/>
                  <a:pt x="18" y="74"/>
                  <a:pt x="18" y="74"/>
                </a:cubicBezTo>
                <a:cubicBezTo>
                  <a:pt x="19" y="78"/>
                  <a:pt x="21" y="82"/>
                  <a:pt x="23" y="86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100"/>
                  <a:pt x="13" y="101"/>
                  <a:pt x="14" y="102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4" y="112"/>
                  <a:pt x="25" y="112"/>
                  <a:pt x="26" y="111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3" y="104"/>
                  <a:pt x="47" y="106"/>
                  <a:pt x="51" y="107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4" y="124"/>
                  <a:pt x="55" y="125"/>
                  <a:pt x="56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2" y="123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8" y="106"/>
                  <a:pt x="82" y="104"/>
                  <a:pt x="86" y="102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0" y="112"/>
                  <a:pt x="101" y="112"/>
                  <a:pt x="102" y="111"/>
                </a:cubicBezTo>
                <a:cubicBezTo>
                  <a:pt x="111" y="102"/>
                  <a:pt x="111" y="102"/>
                  <a:pt x="111" y="102"/>
                </a:cubicBezTo>
                <a:cubicBezTo>
                  <a:pt x="112" y="101"/>
                  <a:pt x="112" y="100"/>
                  <a:pt x="111" y="99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4" y="82"/>
                  <a:pt x="106" y="78"/>
                  <a:pt x="107" y="74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4" y="71"/>
                  <a:pt x="125" y="70"/>
                  <a:pt x="125" y="69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5"/>
                  <a:pt x="124" y="54"/>
                  <a:pt x="123" y="53"/>
                </a:cubicBezTo>
                <a:close/>
                <a:moveTo>
                  <a:pt x="62" y="85"/>
                </a:moveTo>
                <a:cubicBezTo>
                  <a:pt x="50" y="85"/>
                  <a:pt x="39" y="75"/>
                  <a:pt x="39" y="62"/>
                </a:cubicBezTo>
                <a:cubicBezTo>
                  <a:pt x="39" y="50"/>
                  <a:pt x="50" y="39"/>
                  <a:pt x="62" y="39"/>
                </a:cubicBezTo>
                <a:cubicBezTo>
                  <a:pt x="75" y="39"/>
                  <a:pt x="86" y="50"/>
                  <a:pt x="86" y="62"/>
                </a:cubicBezTo>
                <a:cubicBezTo>
                  <a:pt x="86" y="75"/>
                  <a:pt x="75" y="85"/>
                  <a:pt x="62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74171"/>
            <a:ext cx="6009602" cy="5788767"/>
          </a:xfrm>
        </p:spPr>
        <p:txBody>
          <a:bodyPr/>
          <a:lstStyle>
            <a:lvl1pPr marL="0" indent="0" algn="just">
              <a:buNone/>
              <a:defRPr>
                <a:latin typeface="Garamond" charset="0"/>
                <a:ea typeface="Garamond" charset="0"/>
                <a:cs typeface="Garamond" charset="0"/>
              </a:defRPr>
            </a:lvl1pPr>
            <a:lvl2pPr>
              <a:defRPr>
                <a:latin typeface="Garamond" charset="0"/>
                <a:ea typeface="Garamond" charset="0"/>
                <a:cs typeface="Garamond" charset="0"/>
              </a:defRPr>
            </a:lvl2pPr>
            <a:lvl3pPr>
              <a:defRPr>
                <a:latin typeface="Garamond" charset="0"/>
                <a:ea typeface="Garamond" charset="0"/>
                <a:cs typeface="Garamond" charset="0"/>
              </a:defRPr>
            </a:lvl3pPr>
            <a:lvl4pPr>
              <a:defRPr>
                <a:latin typeface="Garamond" charset="0"/>
                <a:ea typeface="Garamond" charset="0"/>
                <a:cs typeface="Garamond" charset="0"/>
              </a:defRPr>
            </a:lvl4pPr>
            <a:lvl5pPr>
              <a:defRPr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56" y="174172"/>
            <a:ext cx="5408121" cy="574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3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81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eeform 7"/>
          <p:cNvSpPr/>
          <p:nvPr/>
        </p:nvSpPr>
        <p:spPr bwMode="auto">
          <a:xfrm>
            <a:off x="4997787" y="4052438"/>
            <a:ext cx="2084428" cy="780812"/>
          </a:xfrm>
          <a:custGeom>
            <a:avLst/>
            <a:gdLst>
              <a:gd name="T0" fmla="*/ 2147483646 w 763"/>
              <a:gd name="T1" fmla="*/ 2147483646 h 358"/>
              <a:gd name="T2" fmla="*/ 2147483646 w 763"/>
              <a:gd name="T3" fmla="*/ 2147483646 h 358"/>
              <a:gd name="T4" fmla="*/ 2147483646 w 763"/>
              <a:gd name="T5" fmla="*/ 2147483646 h 358"/>
              <a:gd name="T6" fmla="*/ 2147483646 w 763"/>
              <a:gd name="T7" fmla="*/ 2147483646 h 358"/>
              <a:gd name="T8" fmla="*/ 2147483646 w 763"/>
              <a:gd name="T9" fmla="*/ 2147483646 h 358"/>
              <a:gd name="T10" fmla="*/ 2147483646 w 763"/>
              <a:gd name="T11" fmla="*/ 2147483646 h 358"/>
              <a:gd name="T12" fmla="*/ 2147483646 w 763"/>
              <a:gd name="T13" fmla="*/ 2147483646 h 358"/>
              <a:gd name="T14" fmla="*/ 2147483646 w 763"/>
              <a:gd name="T15" fmla="*/ 0 h 358"/>
              <a:gd name="T16" fmla="*/ 2147483646 w 763"/>
              <a:gd name="T17" fmla="*/ 0 h 358"/>
              <a:gd name="T18" fmla="*/ 2147483646 w 763"/>
              <a:gd name="T19" fmla="*/ 2147483646 h 358"/>
              <a:gd name="T20" fmla="*/ 2147483646 w 763"/>
              <a:gd name="T21" fmla="*/ 2147483646 h 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3" h="358">
                <a:moveTo>
                  <a:pt x="1" y="27"/>
                </a:moveTo>
                <a:cubicBezTo>
                  <a:pt x="0" y="41"/>
                  <a:pt x="25" y="62"/>
                  <a:pt x="25" y="75"/>
                </a:cubicBezTo>
                <a:cubicBezTo>
                  <a:pt x="26" y="89"/>
                  <a:pt x="4" y="123"/>
                  <a:pt x="14" y="160"/>
                </a:cubicBezTo>
                <a:cubicBezTo>
                  <a:pt x="32" y="219"/>
                  <a:pt x="230" y="155"/>
                  <a:pt x="245" y="169"/>
                </a:cubicBezTo>
                <a:cubicBezTo>
                  <a:pt x="269" y="192"/>
                  <a:pt x="241" y="258"/>
                  <a:pt x="255" y="280"/>
                </a:cubicBezTo>
                <a:cubicBezTo>
                  <a:pt x="275" y="313"/>
                  <a:pt x="582" y="358"/>
                  <a:pt x="735" y="252"/>
                </a:cubicBezTo>
                <a:cubicBezTo>
                  <a:pt x="763" y="232"/>
                  <a:pt x="729" y="168"/>
                  <a:pt x="749" y="8"/>
                </a:cubicBezTo>
                <a:cubicBezTo>
                  <a:pt x="749" y="4"/>
                  <a:pt x="746" y="0"/>
                  <a:pt x="74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19" y="1"/>
                  <a:pt x="17" y="3"/>
                </a:cubicBezTo>
                <a:cubicBezTo>
                  <a:pt x="10" y="11"/>
                  <a:pt x="2" y="21"/>
                  <a:pt x="1" y="27"/>
                </a:cubicBezTo>
                <a:close/>
              </a:path>
            </a:pathLst>
          </a:custGeom>
          <a:solidFill>
            <a:srgbClr val="0F5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4817976" y="3340162"/>
            <a:ext cx="2563001" cy="564601"/>
          </a:xfrm>
          <a:custGeom>
            <a:avLst/>
            <a:gdLst>
              <a:gd name="T0" fmla="*/ 2147483646 w 938"/>
              <a:gd name="T1" fmla="*/ 2147483646 h 259"/>
              <a:gd name="T2" fmla="*/ 2147483646 w 938"/>
              <a:gd name="T3" fmla="*/ 2147483646 h 259"/>
              <a:gd name="T4" fmla="*/ 2147483646 w 938"/>
              <a:gd name="T5" fmla="*/ 2147483646 h 259"/>
              <a:gd name="T6" fmla="*/ 2147483646 w 938"/>
              <a:gd name="T7" fmla="*/ 2147483646 h 259"/>
              <a:gd name="T8" fmla="*/ 2147483646 w 938"/>
              <a:gd name="T9" fmla="*/ 2147483646 h 259"/>
              <a:gd name="T10" fmla="*/ 2147483646 w 938"/>
              <a:gd name="T11" fmla="*/ 2147483646 h 259"/>
              <a:gd name="T12" fmla="*/ 2147483646 w 938"/>
              <a:gd name="T13" fmla="*/ 2147483646 h 259"/>
              <a:gd name="T14" fmla="*/ 2147483646 w 938"/>
              <a:gd name="T15" fmla="*/ 2147483646 h 259"/>
              <a:gd name="T16" fmla="*/ 2147483646 w 938"/>
              <a:gd name="T17" fmla="*/ 2147483646 h 259"/>
              <a:gd name="T18" fmla="*/ 2147483646 w 938"/>
              <a:gd name="T19" fmla="*/ 0 h 259"/>
              <a:gd name="T20" fmla="*/ 2147483646 w 938"/>
              <a:gd name="T21" fmla="*/ 0 h 259"/>
              <a:gd name="T22" fmla="*/ 2147483646 w 938"/>
              <a:gd name="T23" fmla="*/ 2147483646 h 259"/>
              <a:gd name="T24" fmla="*/ 2147483646 w 938"/>
              <a:gd name="T25" fmla="*/ 2147483646 h 2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38" h="259">
                <a:moveTo>
                  <a:pt x="2" y="109"/>
                </a:moveTo>
                <a:cubicBezTo>
                  <a:pt x="0" y="146"/>
                  <a:pt x="74" y="161"/>
                  <a:pt x="88" y="186"/>
                </a:cubicBezTo>
                <a:cubicBezTo>
                  <a:pt x="93" y="197"/>
                  <a:pt x="77" y="222"/>
                  <a:pt x="79" y="237"/>
                </a:cubicBezTo>
                <a:cubicBezTo>
                  <a:pt x="79" y="244"/>
                  <a:pt x="91" y="252"/>
                  <a:pt x="101" y="257"/>
                </a:cubicBezTo>
                <a:cubicBezTo>
                  <a:pt x="103" y="258"/>
                  <a:pt x="104" y="259"/>
                  <a:pt x="106" y="259"/>
                </a:cubicBezTo>
                <a:cubicBezTo>
                  <a:pt x="840" y="259"/>
                  <a:pt x="840" y="259"/>
                  <a:pt x="840" y="259"/>
                </a:cubicBezTo>
                <a:cubicBezTo>
                  <a:pt x="840" y="258"/>
                  <a:pt x="840" y="258"/>
                  <a:pt x="840" y="258"/>
                </a:cubicBezTo>
                <a:cubicBezTo>
                  <a:pt x="854" y="164"/>
                  <a:pt x="895" y="93"/>
                  <a:pt x="936" y="10"/>
                </a:cubicBezTo>
                <a:cubicBezTo>
                  <a:pt x="936" y="10"/>
                  <a:pt x="936" y="10"/>
                  <a:pt x="936" y="10"/>
                </a:cubicBezTo>
                <a:cubicBezTo>
                  <a:pt x="938" y="5"/>
                  <a:pt x="935" y="0"/>
                  <a:pt x="92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3" y="1"/>
                  <a:pt x="71" y="3"/>
                </a:cubicBezTo>
                <a:cubicBezTo>
                  <a:pt x="39" y="39"/>
                  <a:pt x="3" y="78"/>
                  <a:pt x="2" y="10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4997787" y="2664437"/>
            <a:ext cx="2434577" cy="562850"/>
          </a:xfrm>
          <a:custGeom>
            <a:avLst/>
            <a:gdLst>
              <a:gd name="T0" fmla="*/ 2147483646 w 891"/>
              <a:gd name="T1" fmla="*/ 2147483646 h 258"/>
              <a:gd name="T2" fmla="*/ 2147483646 w 891"/>
              <a:gd name="T3" fmla="*/ 2147483646 h 258"/>
              <a:gd name="T4" fmla="*/ 2147483646 w 891"/>
              <a:gd name="T5" fmla="*/ 2147483646 h 258"/>
              <a:gd name="T6" fmla="*/ 2147483646 w 891"/>
              <a:gd name="T7" fmla="*/ 2147483646 h 258"/>
              <a:gd name="T8" fmla="*/ 2147483646 w 891"/>
              <a:gd name="T9" fmla="*/ 2147483646 h 258"/>
              <a:gd name="T10" fmla="*/ 2147483646 w 891"/>
              <a:gd name="T11" fmla="*/ 2147483646 h 258"/>
              <a:gd name="T12" fmla="*/ 2147483646 w 891"/>
              <a:gd name="T13" fmla="*/ 2147483646 h 258"/>
              <a:gd name="T14" fmla="*/ 2147483646 w 891"/>
              <a:gd name="T15" fmla="*/ 0 h 258"/>
              <a:gd name="T16" fmla="*/ 2147483646 w 891"/>
              <a:gd name="T17" fmla="*/ 0 h 258"/>
              <a:gd name="T18" fmla="*/ 2147483646 w 891"/>
              <a:gd name="T19" fmla="*/ 2147483646 h 258"/>
              <a:gd name="T20" fmla="*/ 2147483646 w 891"/>
              <a:gd name="T21" fmla="*/ 2147483646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1" h="258">
                <a:moveTo>
                  <a:pt x="8" y="98"/>
                </a:moveTo>
                <a:cubicBezTo>
                  <a:pt x="2" y="142"/>
                  <a:pt x="31" y="174"/>
                  <a:pt x="28" y="199"/>
                </a:cubicBezTo>
                <a:cubicBezTo>
                  <a:pt x="26" y="213"/>
                  <a:pt x="17" y="230"/>
                  <a:pt x="3" y="247"/>
                </a:cubicBezTo>
                <a:cubicBezTo>
                  <a:pt x="0" y="252"/>
                  <a:pt x="3" y="258"/>
                  <a:pt x="9" y="258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52" y="258"/>
                  <a:pt x="855" y="256"/>
                  <a:pt x="856" y="254"/>
                </a:cubicBezTo>
                <a:cubicBezTo>
                  <a:pt x="875" y="195"/>
                  <a:pt x="891" y="98"/>
                  <a:pt x="873" y="5"/>
                </a:cubicBezTo>
                <a:cubicBezTo>
                  <a:pt x="872" y="2"/>
                  <a:pt x="869" y="0"/>
                  <a:pt x="86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1" y="0"/>
                  <a:pt x="28" y="2"/>
                  <a:pt x="27" y="5"/>
                </a:cubicBezTo>
                <a:cubicBezTo>
                  <a:pt x="17" y="38"/>
                  <a:pt x="11" y="70"/>
                  <a:pt x="8" y="9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5012275" y="1914026"/>
            <a:ext cx="2269930" cy="625875"/>
          </a:xfrm>
          <a:custGeom>
            <a:avLst/>
            <a:gdLst>
              <a:gd name="T0" fmla="*/ 2147483646 w 831"/>
              <a:gd name="T1" fmla="*/ 2147483646 h 287"/>
              <a:gd name="T2" fmla="*/ 2147483646 w 831"/>
              <a:gd name="T3" fmla="*/ 2147483646 h 287"/>
              <a:gd name="T4" fmla="*/ 2147483646 w 831"/>
              <a:gd name="T5" fmla="*/ 2147483646 h 287"/>
              <a:gd name="T6" fmla="*/ 2147483646 w 831"/>
              <a:gd name="T7" fmla="*/ 2147483646 h 287"/>
              <a:gd name="T8" fmla="*/ 2147483646 w 831"/>
              <a:gd name="T9" fmla="*/ 2147483646 h 287"/>
              <a:gd name="T10" fmla="*/ 2147483646 w 831"/>
              <a:gd name="T11" fmla="*/ 2147483646 h 287"/>
              <a:gd name="T12" fmla="*/ 2147483646 w 831"/>
              <a:gd name="T13" fmla="*/ 2147483646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1" h="287">
                <a:moveTo>
                  <a:pt x="690" y="102"/>
                </a:moveTo>
                <a:cubicBezTo>
                  <a:pt x="488" y="0"/>
                  <a:pt x="287" y="19"/>
                  <a:pt x="180" y="75"/>
                </a:cubicBezTo>
                <a:cubicBezTo>
                  <a:pt x="84" y="125"/>
                  <a:pt x="31" y="203"/>
                  <a:pt x="2" y="278"/>
                </a:cubicBezTo>
                <a:cubicBezTo>
                  <a:pt x="0" y="282"/>
                  <a:pt x="3" y="287"/>
                  <a:pt x="8" y="287"/>
                </a:cubicBezTo>
                <a:cubicBezTo>
                  <a:pt x="823" y="287"/>
                  <a:pt x="823" y="287"/>
                  <a:pt x="823" y="287"/>
                </a:cubicBezTo>
                <a:cubicBezTo>
                  <a:pt x="828" y="287"/>
                  <a:pt x="831" y="283"/>
                  <a:pt x="830" y="278"/>
                </a:cubicBezTo>
                <a:cubicBezTo>
                  <a:pt x="810" y="207"/>
                  <a:pt x="768" y="141"/>
                  <a:pt x="690" y="102"/>
                </a:cubicBezTo>
                <a:close/>
              </a:path>
            </a:pathLst>
          </a:custGeom>
          <a:solidFill>
            <a:srgbClr val="80E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359021" y="1152555"/>
            <a:ext cx="713323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 smtClean="0">
                <a:solidFill>
                  <a:srgbClr val="64D1DA"/>
                </a:solidFill>
                <a:latin typeface="Montserrat" panose="00000500000000000000" pitchFamily="2" charset="0"/>
              </a:rPr>
              <a:t>3</a:t>
            </a:r>
            <a:endParaRPr lang="en-US" altLang="en-US" sz="1800" dirty="0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113459" y="3915866"/>
            <a:ext cx="838422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0F5A87"/>
                </a:solidFill>
                <a:latin typeface="Montserrat" panose="00000500000000000000" pitchFamily="2" charset="0"/>
              </a:rPr>
              <a:t>4</a:t>
            </a:r>
            <a:endParaRPr lang="en-US" altLang="en-US" sz="1800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123725" y="1138278"/>
            <a:ext cx="694251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80E0B7"/>
                </a:solidFill>
                <a:latin typeface="Montserrat" panose="00000500000000000000" pitchFamily="2" charset="0"/>
              </a:rPr>
              <a:t>1</a:t>
            </a:r>
            <a:endParaRPr lang="en-US" altLang="en-US" sz="1800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142599" y="3761050"/>
            <a:ext cx="823944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 smtClean="0">
                <a:solidFill>
                  <a:srgbClr val="34B2E3"/>
                </a:solidFill>
                <a:latin typeface="Montserrat" panose="00000500000000000000" pitchFamily="2" charset="0"/>
              </a:rPr>
              <a:t>2</a:t>
            </a:r>
            <a:endParaRPr lang="en-US" altLang="en-US" sz="1800" dirty="0"/>
          </a:p>
        </p:txBody>
      </p: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5925106" y="2023611"/>
            <a:ext cx="450034" cy="429796"/>
          </a:xfrm>
          <a:custGeom>
            <a:avLst/>
            <a:gdLst>
              <a:gd name="T0" fmla="*/ 2147483646 w 165"/>
              <a:gd name="T1" fmla="*/ 2147483646 h 197"/>
              <a:gd name="T2" fmla="*/ 2147483646 w 165"/>
              <a:gd name="T3" fmla="*/ 2147483646 h 197"/>
              <a:gd name="T4" fmla="*/ 2147483646 w 165"/>
              <a:gd name="T5" fmla="*/ 2147483646 h 197"/>
              <a:gd name="T6" fmla="*/ 2147483646 w 165"/>
              <a:gd name="T7" fmla="*/ 2147483646 h 197"/>
              <a:gd name="T8" fmla="*/ 2147483646 w 165"/>
              <a:gd name="T9" fmla="*/ 2147483646 h 197"/>
              <a:gd name="T10" fmla="*/ 2147483646 w 165"/>
              <a:gd name="T11" fmla="*/ 2147483646 h 197"/>
              <a:gd name="T12" fmla="*/ 2147483646 w 165"/>
              <a:gd name="T13" fmla="*/ 2147483646 h 197"/>
              <a:gd name="T14" fmla="*/ 2147483646 w 165"/>
              <a:gd name="T15" fmla="*/ 2147483646 h 197"/>
              <a:gd name="T16" fmla="*/ 2147483646 w 165"/>
              <a:gd name="T17" fmla="*/ 2147483646 h 197"/>
              <a:gd name="T18" fmla="*/ 2147483646 w 165"/>
              <a:gd name="T19" fmla="*/ 2147483646 h 197"/>
              <a:gd name="T20" fmla="*/ 2147483646 w 165"/>
              <a:gd name="T21" fmla="*/ 2147483646 h 197"/>
              <a:gd name="T22" fmla="*/ 2147483646 w 165"/>
              <a:gd name="T23" fmla="*/ 2147483646 h 197"/>
              <a:gd name="T24" fmla="*/ 2147483646 w 165"/>
              <a:gd name="T25" fmla="*/ 2147483646 h 197"/>
              <a:gd name="T26" fmla="*/ 2147483646 w 165"/>
              <a:gd name="T27" fmla="*/ 2147483646 h 197"/>
              <a:gd name="T28" fmla="*/ 2147483646 w 165"/>
              <a:gd name="T29" fmla="*/ 2147483646 h 197"/>
              <a:gd name="T30" fmla="*/ 2147483646 w 165"/>
              <a:gd name="T31" fmla="*/ 2147483646 h 197"/>
              <a:gd name="T32" fmla="*/ 2147483646 w 165"/>
              <a:gd name="T33" fmla="*/ 2147483646 h 197"/>
              <a:gd name="T34" fmla="*/ 2147483646 w 165"/>
              <a:gd name="T35" fmla="*/ 2147483646 h 197"/>
              <a:gd name="T36" fmla="*/ 2147483646 w 165"/>
              <a:gd name="T37" fmla="*/ 2147483646 h 197"/>
              <a:gd name="T38" fmla="*/ 2147483646 w 165"/>
              <a:gd name="T39" fmla="*/ 2147483646 h 197"/>
              <a:gd name="T40" fmla="*/ 2147483646 w 165"/>
              <a:gd name="T41" fmla="*/ 2147483646 h 197"/>
              <a:gd name="T42" fmla="*/ 2147483646 w 165"/>
              <a:gd name="T43" fmla="*/ 2147483646 h 197"/>
              <a:gd name="T44" fmla="*/ 2147483646 w 165"/>
              <a:gd name="T45" fmla="*/ 2147483646 h 197"/>
              <a:gd name="T46" fmla="*/ 2147483646 w 165"/>
              <a:gd name="T47" fmla="*/ 2147483646 h 197"/>
              <a:gd name="T48" fmla="*/ 2147483646 w 165"/>
              <a:gd name="T49" fmla="*/ 0 h 197"/>
              <a:gd name="T50" fmla="*/ 2147483646 w 165"/>
              <a:gd name="T51" fmla="*/ 2147483646 h 197"/>
              <a:gd name="T52" fmla="*/ 2147483646 w 165"/>
              <a:gd name="T53" fmla="*/ 2147483646 h 197"/>
              <a:gd name="T54" fmla="*/ 2147483646 w 165"/>
              <a:gd name="T55" fmla="*/ 2147483646 h 197"/>
              <a:gd name="T56" fmla="*/ 2147483646 w 165"/>
              <a:gd name="T57" fmla="*/ 2147483646 h 197"/>
              <a:gd name="T58" fmla="*/ 2147483646 w 165"/>
              <a:gd name="T59" fmla="*/ 2147483646 h 197"/>
              <a:gd name="T60" fmla="*/ 2147483646 w 165"/>
              <a:gd name="T61" fmla="*/ 2147483646 h 197"/>
              <a:gd name="T62" fmla="*/ 2147483646 w 165"/>
              <a:gd name="T63" fmla="*/ 2147483646 h 197"/>
              <a:gd name="T64" fmla="*/ 2147483646 w 165"/>
              <a:gd name="T65" fmla="*/ 2147483646 h 197"/>
              <a:gd name="T66" fmla="*/ 2147483646 w 165"/>
              <a:gd name="T67" fmla="*/ 2147483646 h 197"/>
              <a:gd name="T68" fmla="*/ 2147483646 w 165"/>
              <a:gd name="T69" fmla="*/ 2147483646 h 197"/>
              <a:gd name="T70" fmla="*/ 2147483646 w 165"/>
              <a:gd name="T71" fmla="*/ 2147483646 h 197"/>
              <a:gd name="T72" fmla="*/ 2147483646 w 165"/>
              <a:gd name="T73" fmla="*/ 2147483646 h 197"/>
              <a:gd name="T74" fmla="*/ 2147483646 w 165"/>
              <a:gd name="T75" fmla="*/ 2147483646 h 197"/>
              <a:gd name="T76" fmla="*/ 2147483646 w 165"/>
              <a:gd name="T77" fmla="*/ 2147483646 h 197"/>
              <a:gd name="T78" fmla="*/ 2147483646 w 165"/>
              <a:gd name="T79" fmla="*/ 2147483646 h 197"/>
              <a:gd name="T80" fmla="*/ 2147483646 w 165"/>
              <a:gd name="T81" fmla="*/ 2147483646 h 197"/>
              <a:gd name="T82" fmla="*/ 2147483646 w 165"/>
              <a:gd name="T83" fmla="*/ 2147483646 h 197"/>
              <a:gd name="T84" fmla="*/ 2147483646 w 165"/>
              <a:gd name="T85" fmla="*/ 2147483646 h 197"/>
              <a:gd name="T86" fmla="*/ 2147483646 w 165"/>
              <a:gd name="T87" fmla="*/ 2147483646 h 197"/>
              <a:gd name="T88" fmla="*/ 2147483646 w 165"/>
              <a:gd name="T89" fmla="*/ 2147483646 h 197"/>
              <a:gd name="T90" fmla="*/ 2147483646 w 165"/>
              <a:gd name="T91" fmla="*/ 2147483646 h 197"/>
              <a:gd name="T92" fmla="*/ 2147483646 w 165"/>
              <a:gd name="T93" fmla="*/ 2147483646 h 197"/>
              <a:gd name="T94" fmla="*/ 2147483646 w 165"/>
              <a:gd name="T95" fmla="*/ 2147483646 h 197"/>
              <a:gd name="T96" fmla="*/ 2147483646 w 165"/>
              <a:gd name="T97" fmla="*/ 2147483646 h 197"/>
              <a:gd name="T98" fmla="*/ 2147483646 w 165"/>
              <a:gd name="T99" fmla="*/ 2147483646 h 197"/>
              <a:gd name="T100" fmla="*/ 2147483646 w 165"/>
              <a:gd name="T101" fmla="*/ 2147483646 h 1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5" h="197">
                <a:moveTo>
                  <a:pt x="110" y="190"/>
                </a:moveTo>
                <a:cubicBezTo>
                  <a:pt x="110" y="194"/>
                  <a:pt x="107" y="197"/>
                  <a:pt x="103" y="197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58" y="197"/>
                  <a:pt x="55" y="194"/>
                  <a:pt x="55" y="190"/>
                </a:cubicBezTo>
                <a:cubicBezTo>
                  <a:pt x="55" y="190"/>
                  <a:pt x="55" y="190"/>
                  <a:pt x="55" y="190"/>
                </a:cubicBezTo>
                <a:cubicBezTo>
                  <a:pt x="55" y="186"/>
                  <a:pt x="58" y="183"/>
                  <a:pt x="62" y="183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7" y="183"/>
                  <a:pt x="110" y="186"/>
                  <a:pt x="110" y="190"/>
                </a:cubicBezTo>
                <a:close/>
                <a:moveTo>
                  <a:pt x="110" y="172"/>
                </a:moveTo>
                <a:cubicBezTo>
                  <a:pt x="110" y="168"/>
                  <a:pt x="107" y="165"/>
                  <a:pt x="103" y="165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8" y="165"/>
                  <a:pt x="55" y="168"/>
                  <a:pt x="55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55" y="176"/>
                  <a:pt x="58" y="179"/>
                  <a:pt x="6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79"/>
                  <a:pt x="110" y="176"/>
                  <a:pt x="110" y="172"/>
                </a:cubicBezTo>
                <a:close/>
                <a:moveTo>
                  <a:pt x="89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8" y="161"/>
                  <a:pt x="80" y="161"/>
                  <a:pt x="82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2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5" y="161"/>
                  <a:pt x="87" y="161"/>
                  <a:pt x="89" y="161"/>
                </a:cubicBezTo>
                <a:lnTo>
                  <a:pt x="89" y="97"/>
                </a:lnTo>
                <a:close/>
                <a:moveTo>
                  <a:pt x="60" y="71"/>
                </a:moveTo>
                <a:cubicBezTo>
                  <a:pt x="54" y="71"/>
                  <a:pt x="50" y="75"/>
                  <a:pt x="50" y="80"/>
                </a:cubicBezTo>
                <a:cubicBezTo>
                  <a:pt x="50" y="86"/>
                  <a:pt x="54" y="90"/>
                  <a:pt x="6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75"/>
                  <a:pt x="65" y="71"/>
                  <a:pt x="60" y="71"/>
                </a:cubicBezTo>
                <a:close/>
                <a:moveTo>
                  <a:pt x="115" y="80"/>
                </a:moveTo>
                <a:cubicBezTo>
                  <a:pt x="115" y="75"/>
                  <a:pt x="111" y="71"/>
                  <a:pt x="105" y="71"/>
                </a:cubicBezTo>
                <a:cubicBezTo>
                  <a:pt x="100" y="71"/>
                  <a:pt x="96" y="75"/>
                  <a:pt x="96" y="80"/>
                </a:cubicBezTo>
                <a:cubicBezTo>
                  <a:pt x="96" y="90"/>
                  <a:pt x="96" y="90"/>
                  <a:pt x="96" y="9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1" y="90"/>
                  <a:pt x="115" y="86"/>
                  <a:pt x="115" y="80"/>
                </a:cubicBezTo>
                <a:close/>
                <a:moveTo>
                  <a:pt x="137" y="63"/>
                </a:moveTo>
                <a:cubicBezTo>
                  <a:pt x="133" y="45"/>
                  <a:pt x="112" y="26"/>
                  <a:pt x="83" y="26"/>
                </a:cubicBezTo>
                <a:cubicBezTo>
                  <a:pt x="53" y="26"/>
                  <a:pt x="33" y="45"/>
                  <a:pt x="28" y="63"/>
                </a:cubicBezTo>
                <a:cubicBezTo>
                  <a:pt x="25" y="76"/>
                  <a:pt x="28" y="89"/>
                  <a:pt x="34" y="101"/>
                </a:cubicBezTo>
                <a:cubicBezTo>
                  <a:pt x="40" y="112"/>
                  <a:pt x="46" y="121"/>
                  <a:pt x="51" y="133"/>
                </a:cubicBezTo>
                <a:cubicBezTo>
                  <a:pt x="54" y="139"/>
                  <a:pt x="55" y="147"/>
                  <a:pt x="56" y="154"/>
                </a:cubicBezTo>
                <a:cubicBezTo>
                  <a:pt x="57" y="159"/>
                  <a:pt x="59" y="161"/>
                  <a:pt x="66" y="161"/>
                </a:cubicBezTo>
                <a:cubicBezTo>
                  <a:pt x="67" y="161"/>
                  <a:pt x="68" y="161"/>
                  <a:pt x="70" y="161"/>
                </a:cubicBezTo>
                <a:cubicBezTo>
                  <a:pt x="70" y="97"/>
                  <a:pt x="70" y="97"/>
                  <a:pt x="7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55" y="97"/>
                  <a:pt x="51" y="95"/>
                  <a:pt x="48" y="92"/>
                </a:cubicBezTo>
                <a:cubicBezTo>
                  <a:pt x="45" y="89"/>
                  <a:pt x="43" y="85"/>
                  <a:pt x="43" y="80"/>
                </a:cubicBezTo>
                <a:cubicBezTo>
                  <a:pt x="43" y="76"/>
                  <a:pt x="45" y="72"/>
                  <a:pt x="48" y="69"/>
                </a:cubicBezTo>
                <a:cubicBezTo>
                  <a:pt x="51" y="66"/>
                  <a:pt x="55" y="64"/>
                  <a:pt x="60" y="64"/>
                </a:cubicBezTo>
                <a:cubicBezTo>
                  <a:pt x="69" y="64"/>
                  <a:pt x="76" y="71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90"/>
                  <a:pt x="76" y="90"/>
                  <a:pt x="76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76"/>
                  <a:pt x="91" y="72"/>
                  <a:pt x="94" y="69"/>
                </a:cubicBezTo>
                <a:cubicBezTo>
                  <a:pt x="97" y="66"/>
                  <a:pt x="101" y="64"/>
                  <a:pt x="105" y="64"/>
                </a:cubicBezTo>
                <a:cubicBezTo>
                  <a:pt x="110" y="64"/>
                  <a:pt x="114" y="66"/>
                  <a:pt x="117" y="69"/>
                </a:cubicBezTo>
                <a:cubicBezTo>
                  <a:pt x="120" y="72"/>
                  <a:pt x="122" y="76"/>
                  <a:pt x="122" y="80"/>
                </a:cubicBezTo>
                <a:cubicBezTo>
                  <a:pt x="122" y="85"/>
                  <a:pt x="120" y="89"/>
                  <a:pt x="117" y="92"/>
                </a:cubicBezTo>
                <a:cubicBezTo>
                  <a:pt x="114" y="95"/>
                  <a:pt x="110" y="97"/>
                  <a:pt x="105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97" y="161"/>
                  <a:pt x="98" y="161"/>
                  <a:pt x="100" y="161"/>
                </a:cubicBezTo>
                <a:cubicBezTo>
                  <a:pt x="106" y="161"/>
                  <a:pt x="108" y="159"/>
                  <a:pt x="109" y="154"/>
                </a:cubicBezTo>
                <a:cubicBezTo>
                  <a:pt x="111" y="147"/>
                  <a:pt x="112" y="139"/>
                  <a:pt x="114" y="133"/>
                </a:cubicBezTo>
                <a:cubicBezTo>
                  <a:pt x="119" y="121"/>
                  <a:pt x="125" y="112"/>
                  <a:pt x="131" y="101"/>
                </a:cubicBezTo>
                <a:cubicBezTo>
                  <a:pt x="137" y="89"/>
                  <a:pt x="141" y="76"/>
                  <a:pt x="137" y="63"/>
                </a:cubicBezTo>
                <a:close/>
                <a:moveTo>
                  <a:pt x="89" y="6"/>
                </a:moveTo>
                <a:cubicBezTo>
                  <a:pt x="89" y="2"/>
                  <a:pt x="86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0"/>
                  <a:pt x="77" y="2"/>
                  <a:pt x="77" y="6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20"/>
                  <a:pt x="79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6" y="23"/>
                  <a:pt x="89" y="20"/>
                  <a:pt x="89" y="17"/>
                </a:cubicBezTo>
                <a:lnTo>
                  <a:pt x="89" y="6"/>
                </a:lnTo>
                <a:close/>
                <a:moveTo>
                  <a:pt x="122" y="16"/>
                </a:moveTo>
                <a:cubicBezTo>
                  <a:pt x="123" y="13"/>
                  <a:pt x="122" y="9"/>
                  <a:pt x="119" y="7"/>
                </a:cubicBezTo>
                <a:cubicBezTo>
                  <a:pt x="119" y="7"/>
                  <a:pt x="119" y="7"/>
                  <a:pt x="119" y="7"/>
                </a:cubicBezTo>
                <a:cubicBezTo>
                  <a:pt x="117" y="6"/>
                  <a:pt x="113" y="7"/>
                  <a:pt x="111" y="1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4" y="22"/>
                  <a:pt x="106" y="26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1" y="29"/>
                  <a:pt x="115" y="28"/>
                  <a:pt x="117" y="25"/>
                </a:cubicBezTo>
                <a:lnTo>
                  <a:pt x="122" y="16"/>
                </a:lnTo>
                <a:close/>
                <a:moveTo>
                  <a:pt x="146" y="35"/>
                </a:moveTo>
                <a:cubicBezTo>
                  <a:pt x="149" y="33"/>
                  <a:pt x="149" y="29"/>
                  <a:pt x="14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5" y="24"/>
                  <a:pt x="141" y="24"/>
                  <a:pt x="138" y="26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28" y="35"/>
                  <a:pt x="127" y="39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2" y="44"/>
                  <a:pt x="136" y="44"/>
                  <a:pt x="138" y="42"/>
                </a:cubicBezTo>
                <a:lnTo>
                  <a:pt x="146" y="35"/>
                </a:lnTo>
                <a:close/>
                <a:moveTo>
                  <a:pt x="159" y="64"/>
                </a:moveTo>
                <a:cubicBezTo>
                  <a:pt x="163" y="64"/>
                  <a:pt x="165" y="61"/>
                  <a:pt x="164" y="57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4"/>
                  <a:pt x="160" y="52"/>
                  <a:pt x="157" y="53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3" y="55"/>
                  <a:pt x="141" y="58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2" y="65"/>
                  <a:pt x="145" y="67"/>
                  <a:pt x="148" y="66"/>
                </a:cubicBezTo>
                <a:lnTo>
                  <a:pt x="159" y="64"/>
                </a:lnTo>
                <a:close/>
                <a:moveTo>
                  <a:pt x="157" y="96"/>
                </a:moveTo>
                <a:cubicBezTo>
                  <a:pt x="160" y="97"/>
                  <a:pt x="163" y="95"/>
                  <a:pt x="164" y="92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4" y="88"/>
                  <a:pt x="162" y="85"/>
                  <a:pt x="159" y="85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5" y="82"/>
                  <a:pt x="142" y="84"/>
                  <a:pt x="141" y="87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0" y="90"/>
                  <a:pt x="143" y="94"/>
                  <a:pt x="146" y="94"/>
                </a:cubicBezTo>
                <a:lnTo>
                  <a:pt x="157" y="96"/>
                </a:lnTo>
                <a:close/>
                <a:moveTo>
                  <a:pt x="48" y="25"/>
                </a:moveTo>
                <a:cubicBezTo>
                  <a:pt x="49" y="28"/>
                  <a:pt x="53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9" y="26"/>
                  <a:pt x="60" y="22"/>
                  <a:pt x="58" y="20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7"/>
                  <a:pt x="48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3"/>
                  <a:pt x="43" y="16"/>
                </a:cubicBezTo>
                <a:lnTo>
                  <a:pt x="48" y="25"/>
                </a:lnTo>
                <a:close/>
                <a:moveTo>
                  <a:pt x="26" y="42"/>
                </a:moveTo>
                <a:cubicBezTo>
                  <a:pt x="29" y="44"/>
                  <a:pt x="33" y="44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39"/>
                  <a:pt x="37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4"/>
                  <a:pt x="20" y="24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9"/>
                  <a:pt x="16" y="33"/>
                  <a:pt x="18" y="35"/>
                </a:cubicBezTo>
                <a:lnTo>
                  <a:pt x="26" y="42"/>
                </a:lnTo>
                <a:close/>
                <a:moveTo>
                  <a:pt x="16" y="66"/>
                </a:moveTo>
                <a:cubicBezTo>
                  <a:pt x="19" y="67"/>
                  <a:pt x="22" y="65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58"/>
                  <a:pt x="21" y="55"/>
                  <a:pt x="18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4" y="52"/>
                  <a:pt x="1" y="54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1"/>
                  <a:pt x="2" y="64"/>
                  <a:pt x="5" y="64"/>
                </a:cubicBezTo>
                <a:lnTo>
                  <a:pt x="16" y="66"/>
                </a:lnTo>
                <a:close/>
                <a:moveTo>
                  <a:pt x="19" y="94"/>
                </a:moveTo>
                <a:cubicBezTo>
                  <a:pt x="22" y="94"/>
                  <a:pt x="24" y="90"/>
                  <a:pt x="23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23" y="84"/>
                  <a:pt x="19" y="82"/>
                  <a:pt x="16" y="82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5"/>
                  <a:pt x="0" y="88"/>
                  <a:pt x="1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5"/>
                  <a:pt x="5" y="97"/>
                  <a:pt x="8" y="96"/>
                </a:cubicBezTo>
                <a:lnTo>
                  <a:pt x="19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5914580" y="2834726"/>
            <a:ext cx="699200" cy="372899"/>
          </a:xfrm>
          <a:custGeom>
            <a:avLst/>
            <a:gdLst>
              <a:gd name="T0" fmla="*/ 2147483646 w 256"/>
              <a:gd name="T1" fmla="*/ 2147483646 h 171"/>
              <a:gd name="T2" fmla="*/ 2147483646 w 256"/>
              <a:gd name="T3" fmla="*/ 2147483646 h 171"/>
              <a:gd name="T4" fmla="*/ 2147483646 w 256"/>
              <a:gd name="T5" fmla="*/ 2147483646 h 171"/>
              <a:gd name="T6" fmla="*/ 2147483646 w 256"/>
              <a:gd name="T7" fmla="*/ 2147483646 h 171"/>
              <a:gd name="T8" fmla="*/ 2147483646 w 256"/>
              <a:gd name="T9" fmla="*/ 2147483646 h 171"/>
              <a:gd name="T10" fmla="*/ 2147483646 w 256"/>
              <a:gd name="T11" fmla="*/ 2147483646 h 171"/>
              <a:gd name="T12" fmla="*/ 2147483646 w 256"/>
              <a:gd name="T13" fmla="*/ 2147483646 h 171"/>
              <a:gd name="T14" fmla="*/ 2147483646 w 256"/>
              <a:gd name="T15" fmla="*/ 0 h 171"/>
              <a:gd name="T16" fmla="*/ 2147483646 w 256"/>
              <a:gd name="T17" fmla="*/ 2147483646 h 171"/>
              <a:gd name="T18" fmla="*/ 2147483646 w 256"/>
              <a:gd name="T19" fmla="*/ 2147483646 h 171"/>
              <a:gd name="T20" fmla="*/ 2147483646 w 256"/>
              <a:gd name="T21" fmla="*/ 2147483646 h 171"/>
              <a:gd name="T22" fmla="*/ 0 w 256"/>
              <a:gd name="T23" fmla="*/ 2147483646 h 171"/>
              <a:gd name="T24" fmla="*/ 2147483646 w 256"/>
              <a:gd name="T25" fmla="*/ 2147483646 h 171"/>
              <a:gd name="T26" fmla="*/ 2147483646 w 256"/>
              <a:gd name="T27" fmla="*/ 2147483646 h 171"/>
              <a:gd name="T28" fmla="*/ 2147483646 w 256"/>
              <a:gd name="T29" fmla="*/ 2147483646 h 171"/>
              <a:gd name="T30" fmla="*/ 2147483646 w 256"/>
              <a:gd name="T31" fmla="*/ 2147483646 h 171"/>
              <a:gd name="T32" fmla="*/ 2147483646 w 256"/>
              <a:gd name="T33" fmla="*/ 2147483646 h 171"/>
              <a:gd name="T34" fmla="*/ 2147483646 w 256"/>
              <a:gd name="T35" fmla="*/ 2147483646 h 171"/>
              <a:gd name="T36" fmla="*/ 2147483646 w 256"/>
              <a:gd name="T37" fmla="*/ 2147483646 h 171"/>
              <a:gd name="T38" fmla="*/ 2147483646 w 256"/>
              <a:gd name="T39" fmla="*/ 2147483646 h 171"/>
              <a:gd name="T40" fmla="*/ 2147483646 w 256"/>
              <a:gd name="T41" fmla="*/ 2147483646 h 171"/>
              <a:gd name="T42" fmla="*/ 2147483646 w 256"/>
              <a:gd name="T43" fmla="*/ 2147483646 h 171"/>
              <a:gd name="T44" fmla="*/ 2147483646 w 256"/>
              <a:gd name="T45" fmla="*/ 2147483646 h 171"/>
              <a:gd name="T46" fmla="*/ 2147483646 w 256"/>
              <a:gd name="T47" fmla="*/ 2147483646 h 171"/>
              <a:gd name="T48" fmla="*/ 2147483646 w 256"/>
              <a:gd name="T49" fmla="*/ 2147483646 h 171"/>
              <a:gd name="T50" fmla="*/ 2147483646 w 256"/>
              <a:gd name="T51" fmla="*/ 2147483646 h 171"/>
              <a:gd name="T52" fmla="*/ 2147483646 w 256"/>
              <a:gd name="T53" fmla="*/ 2147483646 h 171"/>
              <a:gd name="T54" fmla="*/ 2147483646 w 256"/>
              <a:gd name="T55" fmla="*/ 2147483646 h 171"/>
              <a:gd name="T56" fmla="*/ 2147483646 w 256"/>
              <a:gd name="T57" fmla="*/ 2147483646 h 171"/>
              <a:gd name="T58" fmla="*/ 2147483646 w 256"/>
              <a:gd name="T59" fmla="*/ 2147483646 h 171"/>
              <a:gd name="T60" fmla="*/ 2147483646 w 256"/>
              <a:gd name="T61" fmla="*/ 2147483646 h 171"/>
              <a:gd name="T62" fmla="*/ 2147483646 w 256"/>
              <a:gd name="T63" fmla="*/ 2147483646 h 171"/>
              <a:gd name="T64" fmla="*/ 2147483646 w 256"/>
              <a:gd name="T65" fmla="*/ 2147483646 h 171"/>
              <a:gd name="T66" fmla="*/ 2147483646 w 256"/>
              <a:gd name="T67" fmla="*/ 2147483646 h 171"/>
              <a:gd name="T68" fmla="*/ 2147483646 w 256"/>
              <a:gd name="T69" fmla="*/ 2147483646 h 171"/>
              <a:gd name="T70" fmla="*/ 2147483646 w 256"/>
              <a:gd name="T71" fmla="*/ 2147483646 h 171"/>
              <a:gd name="T72" fmla="*/ 2147483646 w 256"/>
              <a:gd name="T73" fmla="*/ 2147483646 h 171"/>
              <a:gd name="T74" fmla="*/ 2147483646 w 256"/>
              <a:gd name="T75" fmla="*/ 2147483646 h 171"/>
              <a:gd name="T76" fmla="*/ 2147483646 w 256"/>
              <a:gd name="T77" fmla="*/ 2147483646 h 171"/>
              <a:gd name="T78" fmla="*/ 2147483646 w 256"/>
              <a:gd name="T79" fmla="*/ 2147483646 h 171"/>
              <a:gd name="T80" fmla="*/ 2147483646 w 256"/>
              <a:gd name="T81" fmla="*/ 2147483646 h 171"/>
              <a:gd name="T82" fmla="*/ 2147483646 w 256"/>
              <a:gd name="T83" fmla="*/ 2147483646 h 171"/>
              <a:gd name="T84" fmla="*/ 2147483646 w 256"/>
              <a:gd name="T85" fmla="*/ 2147483646 h 171"/>
              <a:gd name="T86" fmla="*/ 2147483646 w 256"/>
              <a:gd name="T87" fmla="*/ 2147483646 h 171"/>
              <a:gd name="T88" fmla="*/ 2147483646 w 256"/>
              <a:gd name="T89" fmla="*/ 2147483646 h 171"/>
              <a:gd name="T90" fmla="*/ 2147483646 w 256"/>
              <a:gd name="T91" fmla="*/ 2147483646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6" h="171">
                <a:moveTo>
                  <a:pt x="204" y="16"/>
                </a:moveTo>
                <a:cubicBezTo>
                  <a:pt x="227" y="76"/>
                  <a:pt x="227" y="76"/>
                  <a:pt x="227" y="76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82" y="75"/>
                  <a:pt x="134" y="33"/>
                  <a:pt x="130" y="33"/>
                </a:cubicBezTo>
                <a:cubicBezTo>
                  <a:pt x="126" y="33"/>
                  <a:pt x="111" y="38"/>
                  <a:pt x="110" y="39"/>
                </a:cubicBezTo>
                <a:cubicBezTo>
                  <a:pt x="110" y="39"/>
                  <a:pt x="101" y="42"/>
                  <a:pt x="93" y="42"/>
                </a:cubicBezTo>
                <a:cubicBezTo>
                  <a:pt x="89" y="42"/>
                  <a:pt x="86" y="41"/>
                  <a:pt x="84" y="40"/>
                </a:cubicBezTo>
                <a:cubicBezTo>
                  <a:pt x="82" y="39"/>
                  <a:pt x="81" y="37"/>
                  <a:pt x="81" y="35"/>
                </a:cubicBezTo>
                <a:cubicBezTo>
                  <a:pt x="82" y="32"/>
                  <a:pt x="85" y="29"/>
                  <a:pt x="87" y="28"/>
                </a:cubicBezTo>
                <a:cubicBezTo>
                  <a:pt x="100" y="22"/>
                  <a:pt x="133" y="9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46" y="8"/>
                  <a:pt x="197" y="15"/>
                  <a:pt x="204" y="16"/>
                </a:cubicBezTo>
                <a:close/>
                <a:moveTo>
                  <a:pt x="225" y="0"/>
                </a:moveTo>
                <a:cubicBezTo>
                  <a:pt x="224" y="0"/>
                  <a:pt x="223" y="0"/>
                  <a:pt x="222" y="0"/>
                </a:cubicBezTo>
                <a:cubicBezTo>
                  <a:pt x="212" y="4"/>
                  <a:pt x="212" y="4"/>
                  <a:pt x="212" y="4"/>
                </a:cubicBezTo>
                <a:cubicBezTo>
                  <a:pt x="211" y="5"/>
                  <a:pt x="209" y="6"/>
                  <a:pt x="209" y="8"/>
                </a:cubicBezTo>
                <a:cubicBezTo>
                  <a:pt x="208" y="9"/>
                  <a:pt x="208" y="11"/>
                  <a:pt x="209" y="13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5" y="78"/>
                  <a:pt x="238" y="80"/>
                  <a:pt x="242" y="79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4"/>
                  <a:pt x="255" y="73"/>
                  <a:pt x="255" y="71"/>
                </a:cubicBezTo>
                <a:cubicBezTo>
                  <a:pt x="256" y="70"/>
                  <a:pt x="256" y="68"/>
                  <a:pt x="255" y="66"/>
                </a:cubicBezTo>
                <a:cubicBezTo>
                  <a:pt x="231" y="4"/>
                  <a:pt x="231" y="4"/>
                  <a:pt x="231" y="4"/>
                </a:cubicBezTo>
                <a:cubicBezTo>
                  <a:pt x="230" y="1"/>
                  <a:pt x="227" y="0"/>
                  <a:pt x="225" y="0"/>
                </a:cubicBezTo>
                <a:close/>
                <a:moveTo>
                  <a:pt x="0" y="85"/>
                </a:moveTo>
                <a:cubicBezTo>
                  <a:pt x="0" y="87"/>
                  <a:pt x="0" y="89"/>
                  <a:pt x="1" y="90"/>
                </a:cubicBezTo>
                <a:cubicBezTo>
                  <a:pt x="3" y="91"/>
                  <a:pt x="4" y="92"/>
                  <a:pt x="6" y="92"/>
                </a:cubicBezTo>
                <a:cubicBezTo>
                  <a:pt x="16" y="93"/>
                  <a:pt x="16" y="93"/>
                  <a:pt x="16" y="93"/>
                </a:cubicBezTo>
                <a:cubicBezTo>
                  <a:pt x="20" y="93"/>
                  <a:pt x="23" y="91"/>
                  <a:pt x="24" y="8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5"/>
                  <a:pt x="28" y="13"/>
                  <a:pt x="27" y="12"/>
                </a:cubicBezTo>
                <a:cubicBezTo>
                  <a:pt x="26" y="11"/>
                  <a:pt x="24" y="10"/>
                  <a:pt x="23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8" y="9"/>
                  <a:pt x="5" y="12"/>
                  <a:pt x="5" y="15"/>
                </a:cubicBezTo>
                <a:lnTo>
                  <a:pt x="0" y="85"/>
                </a:lnTo>
                <a:close/>
                <a:moveTo>
                  <a:pt x="105" y="147"/>
                </a:moveTo>
                <a:cubicBezTo>
                  <a:pt x="105" y="145"/>
                  <a:pt x="103" y="143"/>
                  <a:pt x="101" y="141"/>
                </a:cubicBezTo>
                <a:cubicBezTo>
                  <a:pt x="97" y="138"/>
                  <a:pt x="92" y="138"/>
                  <a:pt x="88" y="143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78" y="155"/>
                  <a:pt x="78" y="155"/>
                  <a:pt x="78" y="155"/>
                </a:cubicBezTo>
                <a:cubicBezTo>
                  <a:pt x="73" y="162"/>
                  <a:pt x="78" y="167"/>
                  <a:pt x="80" y="168"/>
                </a:cubicBezTo>
                <a:cubicBezTo>
                  <a:pt x="82" y="170"/>
                  <a:pt x="84" y="171"/>
                  <a:pt x="86" y="171"/>
                </a:cubicBezTo>
                <a:cubicBezTo>
                  <a:pt x="88" y="171"/>
                  <a:pt x="91" y="169"/>
                  <a:pt x="93" y="167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5" y="153"/>
                  <a:pt x="105" y="150"/>
                  <a:pt x="105" y="147"/>
                </a:cubicBezTo>
                <a:close/>
                <a:moveTo>
                  <a:pt x="55" y="143"/>
                </a:moveTo>
                <a:cubicBezTo>
                  <a:pt x="52" y="148"/>
                  <a:pt x="53" y="151"/>
                  <a:pt x="58" y="156"/>
                </a:cubicBezTo>
                <a:cubicBezTo>
                  <a:pt x="63" y="160"/>
                  <a:pt x="67" y="159"/>
                  <a:pt x="71" y="154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9" y="133"/>
                  <a:pt x="83" y="127"/>
                  <a:pt x="82" y="126"/>
                </a:cubicBezTo>
                <a:cubicBezTo>
                  <a:pt x="77" y="122"/>
                  <a:pt x="73" y="123"/>
                  <a:pt x="69" y="12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1" y="136"/>
                  <a:pt x="61" y="136"/>
                  <a:pt x="61" y="136"/>
                </a:cubicBezTo>
                <a:lnTo>
                  <a:pt x="55" y="143"/>
                </a:lnTo>
                <a:close/>
                <a:moveTo>
                  <a:pt x="37" y="126"/>
                </a:moveTo>
                <a:cubicBezTo>
                  <a:pt x="35" y="128"/>
                  <a:pt x="35" y="131"/>
                  <a:pt x="35" y="133"/>
                </a:cubicBezTo>
                <a:cubicBezTo>
                  <a:pt x="36" y="136"/>
                  <a:pt x="37" y="138"/>
                  <a:pt x="39" y="140"/>
                </a:cubicBezTo>
                <a:cubicBezTo>
                  <a:pt x="44" y="143"/>
                  <a:pt x="48" y="143"/>
                  <a:pt x="52" y="138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8" y="120"/>
                  <a:pt x="68" y="117"/>
                  <a:pt x="68" y="114"/>
                </a:cubicBezTo>
                <a:cubicBezTo>
                  <a:pt x="67" y="112"/>
                  <a:pt x="66" y="110"/>
                  <a:pt x="64" y="108"/>
                </a:cubicBezTo>
                <a:cubicBezTo>
                  <a:pt x="59" y="105"/>
                  <a:pt x="55" y="105"/>
                  <a:pt x="51" y="110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9"/>
                  <a:pt x="44" y="119"/>
                  <a:pt x="44" y="119"/>
                </a:cubicBezTo>
                <a:lnTo>
                  <a:pt x="37" y="126"/>
                </a:lnTo>
                <a:close/>
                <a:moveTo>
                  <a:pt x="35" y="120"/>
                </a:moveTo>
                <a:cubicBezTo>
                  <a:pt x="48" y="104"/>
                  <a:pt x="48" y="104"/>
                  <a:pt x="48" y="104"/>
                </a:cubicBezTo>
                <a:cubicBezTo>
                  <a:pt x="54" y="97"/>
                  <a:pt x="48" y="92"/>
                  <a:pt x="46" y="91"/>
                </a:cubicBezTo>
                <a:cubicBezTo>
                  <a:pt x="42" y="87"/>
                  <a:pt x="37" y="87"/>
                  <a:pt x="33" y="92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28" y="99"/>
                  <a:pt x="28" y="99"/>
                  <a:pt x="28" y="99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0" y="108"/>
                  <a:pt x="19" y="111"/>
                  <a:pt x="19" y="113"/>
                </a:cubicBezTo>
                <a:cubicBezTo>
                  <a:pt x="19" y="116"/>
                  <a:pt x="21" y="118"/>
                  <a:pt x="22" y="118"/>
                </a:cubicBezTo>
                <a:cubicBezTo>
                  <a:pt x="24" y="120"/>
                  <a:pt x="27" y="122"/>
                  <a:pt x="30" y="122"/>
                </a:cubicBezTo>
                <a:cubicBezTo>
                  <a:pt x="31" y="122"/>
                  <a:pt x="33" y="122"/>
                  <a:pt x="35" y="120"/>
                </a:cubicBezTo>
                <a:close/>
                <a:moveTo>
                  <a:pt x="194" y="106"/>
                </a:moveTo>
                <a:cubicBezTo>
                  <a:pt x="197" y="103"/>
                  <a:pt x="199" y="98"/>
                  <a:pt x="193" y="93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64" y="67"/>
                  <a:pt x="135" y="43"/>
                  <a:pt x="129" y="39"/>
                </a:cubicBezTo>
                <a:cubicBezTo>
                  <a:pt x="126" y="40"/>
                  <a:pt x="118" y="42"/>
                  <a:pt x="112" y="45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1" y="45"/>
                  <a:pt x="101" y="48"/>
                  <a:pt x="93" y="48"/>
                </a:cubicBezTo>
                <a:cubicBezTo>
                  <a:pt x="88" y="48"/>
                  <a:pt x="84" y="47"/>
                  <a:pt x="81" y="45"/>
                </a:cubicBezTo>
                <a:cubicBezTo>
                  <a:pt x="76" y="42"/>
                  <a:pt x="75" y="37"/>
                  <a:pt x="75" y="35"/>
                </a:cubicBezTo>
                <a:cubicBezTo>
                  <a:pt x="75" y="30"/>
                  <a:pt x="80" y="25"/>
                  <a:pt x="83" y="23"/>
                </a:cubicBezTo>
                <a:cubicBezTo>
                  <a:pt x="35" y="17"/>
                  <a:pt x="35" y="17"/>
                  <a:pt x="35" y="17"/>
                </a:cubicBezTo>
                <a:cubicBezTo>
                  <a:pt x="30" y="87"/>
                  <a:pt x="30" y="87"/>
                  <a:pt x="30" y="87"/>
                </a:cubicBezTo>
                <a:cubicBezTo>
                  <a:pt x="34" y="83"/>
                  <a:pt x="38" y="82"/>
                  <a:pt x="40" y="82"/>
                </a:cubicBezTo>
                <a:cubicBezTo>
                  <a:pt x="44" y="82"/>
                  <a:pt x="47" y="83"/>
                  <a:pt x="50" y="86"/>
                </a:cubicBezTo>
                <a:cubicBezTo>
                  <a:pt x="55" y="90"/>
                  <a:pt x="57" y="95"/>
                  <a:pt x="56" y="100"/>
                </a:cubicBezTo>
                <a:cubicBezTo>
                  <a:pt x="60" y="99"/>
                  <a:pt x="64" y="101"/>
                  <a:pt x="68" y="104"/>
                </a:cubicBezTo>
                <a:cubicBezTo>
                  <a:pt x="72" y="107"/>
                  <a:pt x="75" y="112"/>
                  <a:pt x="74" y="118"/>
                </a:cubicBezTo>
                <a:cubicBezTo>
                  <a:pt x="78" y="117"/>
                  <a:pt x="82" y="118"/>
                  <a:pt x="85" y="121"/>
                </a:cubicBezTo>
                <a:cubicBezTo>
                  <a:pt x="89" y="125"/>
                  <a:pt x="92" y="129"/>
                  <a:pt x="92" y="133"/>
                </a:cubicBezTo>
                <a:cubicBezTo>
                  <a:pt x="96" y="132"/>
                  <a:pt x="101" y="133"/>
                  <a:pt x="105" y="137"/>
                </a:cubicBezTo>
                <a:cubicBezTo>
                  <a:pt x="110" y="141"/>
                  <a:pt x="112" y="148"/>
                  <a:pt x="110" y="154"/>
                </a:cubicBezTo>
                <a:cubicBezTo>
                  <a:pt x="114" y="157"/>
                  <a:pt x="114" y="157"/>
                  <a:pt x="114" y="157"/>
                </a:cubicBezTo>
                <a:cubicBezTo>
                  <a:pt x="115" y="157"/>
                  <a:pt x="115" y="158"/>
                  <a:pt x="115" y="158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7" y="159"/>
                  <a:pt x="119" y="160"/>
                  <a:pt x="121" y="160"/>
                </a:cubicBezTo>
                <a:cubicBezTo>
                  <a:pt x="124" y="160"/>
                  <a:pt x="126" y="158"/>
                  <a:pt x="127" y="156"/>
                </a:cubicBezTo>
                <a:cubicBezTo>
                  <a:pt x="130" y="152"/>
                  <a:pt x="132" y="150"/>
                  <a:pt x="128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27"/>
                  <a:pt x="105" y="126"/>
                  <a:pt x="105" y="125"/>
                </a:cubicBezTo>
                <a:cubicBezTo>
                  <a:pt x="105" y="124"/>
                  <a:pt x="105" y="123"/>
                  <a:pt x="106" y="122"/>
                </a:cubicBezTo>
                <a:cubicBezTo>
                  <a:pt x="107" y="121"/>
                  <a:pt x="109" y="121"/>
                  <a:pt x="111" y="122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41" y="147"/>
                  <a:pt x="142" y="147"/>
                  <a:pt x="144" y="147"/>
                </a:cubicBezTo>
                <a:cubicBezTo>
                  <a:pt x="147" y="147"/>
                  <a:pt x="150" y="146"/>
                  <a:pt x="152" y="143"/>
                </a:cubicBezTo>
                <a:cubicBezTo>
                  <a:pt x="153" y="141"/>
                  <a:pt x="154" y="139"/>
                  <a:pt x="154" y="136"/>
                </a:cubicBezTo>
                <a:cubicBezTo>
                  <a:pt x="154" y="134"/>
                  <a:pt x="152" y="132"/>
                  <a:pt x="150" y="129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3"/>
                  <a:pt x="130" y="112"/>
                  <a:pt x="130" y="112"/>
                </a:cubicBezTo>
                <a:cubicBezTo>
                  <a:pt x="129" y="111"/>
                  <a:pt x="130" y="110"/>
                  <a:pt x="130" y="109"/>
                </a:cubicBezTo>
                <a:cubicBezTo>
                  <a:pt x="131" y="108"/>
                  <a:pt x="134" y="107"/>
                  <a:pt x="135" y="109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3" y="131"/>
                  <a:pt x="165" y="132"/>
                  <a:pt x="167" y="132"/>
                </a:cubicBezTo>
                <a:cubicBezTo>
                  <a:pt x="170" y="132"/>
                  <a:pt x="173" y="130"/>
                  <a:pt x="176" y="127"/>
                </a:cubicBezTo>
                <a:cubicBezTo>
                  <a:pt x="178" y="125"/>
                  <a:pt x="178" y="123"/>
                  <a:pt x="178" y="120"/>
                </a:cubicBezTo>
                <a:cubicBezTo>
                  <a:pt x="178" y="118"/>
                  <a:pt x="177" y="116"/>
                  <a:pt x="174" y="113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52" y="95"/>
                  <a:pt x="151" y="93"/>
                  <a:pt x="153" y="91"/>
                </a:cubicBezTo>
                <a:cubicBezTo>
                  <a:pt x="154" y="90"/>
                  <a:pt x="156" y="90"/>
                  <a:pt x="157" y="91"/>
                </a:cubicBezTo>
                <a:cubicBezTo>
                  <a:pt x="179" y="109"/>
                  <a:pt x="179" y="109"/>
                  <a:pt x="179" y="109"/>
                </a:cubicBezTo>
                <a:cubicBezTo>
                  <a:pt x="184" y="113"/>
                  <a:pt x="190" y="111"/>
                  <a:pt x="194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6063431" y="4266866"/>
            <a:ext cx="570775" cy="379027"/>
          </a:xfrm>
          <a:custGeom>
            <a:avLst/>
            <a:gdLst>
              <a:gd name="T0" fmla="*/ 2147483646 w 209"/>
              <a:gd name="T1" fmla="*/ 2147483646 h 174"/>
              <a:gd name="T2" fmla="*/ 2147483646 w 209"/>
              <a:gd name="T3" fmla="*/ 2147483646 h 174"/>
              <a:gd name="T4" fmla="*/ 2147483646 w 209"/>
              <a:gd name="T5" fmla="*/ 2147483646 h 174"/>
              <a:gd name="T6" fmla="*/ 2147483646 w 209"/>
              <a:gd name="T7" fmla="*/ 2147483646 h 174"/>
              <a:gd name="T8" fmla="*/ 2147483646 w 209"/>
              <a:gd name="T9" fmla="*/ 2147483646 h 174"/>
              <a:gd name="T10" fmla="*/ 2147483646 w 209"/>
              <a:gd name="T11" fmla="*/ 2147483646 h 174"/>
              <a:gd name="T12" fmla="*/ 2147483646 w 209"/>
              <a:gd name="T13" fmla="*/ 2147483646 h 174"/>
              <a:gd name="T14" fmla="*/ 2147483646 w 209"/>
              <a:gd name="T15" fmla="*/ 2147483646 h 174"/>
              <a:gd name="T16" fmla="*/ 2147483646 w 209"/>
              <a:gd name="T17" fmla="*/ 2147483646 h 174"/>
              <a:gd name="T18" fmla="*/ 2147483646 w 209"/>
              <a:gd name="T19" fmla="*/ 2147483646 h 174"/>
              <a:gd name="T20" fmla="*/ 2147483646 w 209"/>
              <a:gd name="T21" fmla="*/ 2147483646 h 174"/>
              <a:gd name="T22" fmla="*/ 2147483646 w 209"/>
              <a:gd name="T23" fmla="*/ 2147483646 h 174"/>
              <a:gd name="T24" fmla="*/ 2147483646 w 209"/>
              <a:gd name="T25" fmla="*/ 2147483646 h 174"/>
              <a:gd name="T26" fmla="*/ 2147483646 w 209"/>
              <a:gd name="T27" fmla="*/ 2147483646 h 174"/>
              <a:gd name="T28" fmla="*/ 2147483646 w 209"/>
              <a:gd name="T29" fmla="*/ 2147483646 h 174"/>
              <a:gd name="T30" fmla="*/ 2147483646 w 209"/>
              <a:gd name="T31" fmla="*/ 2147483646 h 174"/>
              <a:gd name="T32" fmla="*/ 2147483646 w 209"/>
              <a:gd name="T33" fmla="*/ 2147483646 h 174"/>
              <a:gd name="T34" fmla="*/ 2147483646 w 209"/>
              <a:gd name="T35" fmla="*/ 2147483646 h 174"/>
              <a:gd name="T36" fmla="*/ 2147483646 w 209"/>
              <a:gd name="T37" fmla="*/ 2147483646 h 174"/>
              <a:gd name="T38" fmla="*/ 2147483646 w 209"/>
              <a:gd name="T39" fmla="*/ 2147483646 h 174"/>
              <a:gd name="T40" fmla="*/ 2147483646 w 209"/>
              <a:gd name="T41" fmla="*/ 2147483646 h 174"/>
              <a:gd name="T42" fmla="*/ 2147483646 w 209"/>
              <a:gd name="T43" fmla="*/ 2147483646 h 174"/>
              <a:gd name="T44" fmla="*/ 2147483646 w 209"/>
              <a:gd name="T45" fmla="*/ 2147483646 h 174"/>
              <a:gd name="T46" fmla="*/ 2147483646 w 209"/>
              <a:gd name="T47" fmla="*/ 2147483646 h 174"/>
              <a:gd name="T48" fmla="*/ 2147483646 w 209"/>
              <a:gd name="T49" fmla="*/ 2147483646 h 174"/>
              <a:gd name="T50" fmla="*/ 2147483646 w 209"/>
              <a:gd name="T51" fmla="*/ 2147483646 h 174"/>
              <a:gd name="T52" fmla="*/ 2147483646 w 209"/>
              <a:gd name="T53" fmla="*/ 2147483646 h 174"/>
              <a:gd name="T54" fmla="*/ 2147483646 w 209"/>
              <a:gd name="T55" fmla="*/ 2147483646 h 174"/>
              <a:gd name="T56" fmla="*/ 2147483646 w 209"/>
              <a:gd name="T57" fmla="*/ 2147483646 h 174"/>
              <a:gd name="T58" fmla="*/ 2147483646 w 209"/>
              <a:gd name="T59" fmla="*/ 2147483646 h 174"/>
              <a:gd name="T60" fmla="*/ 2147483646 w 209"/>
              <a:gd name="T61" fmla="*/ 2147483646 h 174"/>
              <a:gd name="T62" fmla="*/ 2147483646 w 209"/>
              <a:gd name="T63" fmla="*/ 2147483646 h 174"/>
              <a:gd name="T64" fmla="*/ 2147483646 w 209"/>
              <a:gd name="T65" fmla="*/ 2147483646 h 174"/>
              <a:gd name="T66" fmla="*/ 2147483646 w 209"/>
              <a:gd name="T67" fmla="*/ 2147483646 h 174"/>
              <a:gd name="T68" fmla="*/ 2147483646 w 209"/>
              <a:gd name="T69" fmla="*/ 2147483646 h 174"/>
              <a:gd name="T70" fmla="*/ 2147483646 w 209"/>
              <a:gd name="T71" fmla="*/ 2147483646 h 174"/>
              <a:gd name="T72" fmla="*/ 2147483646 w 209"/>
              <a:gd name="T73" fmla="*/ 2147483646 h 174"/>
              <a:gd name="T74" fmla="*/ 2147483646 w 209"/>
              <a:gd name="T75" fmla="*/ 2147483646 h 174"/>
              <a:gd name="T76" fmla="*/ 2147483646 w 209"/>
              <a:gd name="T77" fmla="*/ 2147483646 h 174"/>
              <a:gd name="T78" fmla="*/ 2147483646 w 209"/>
              <a:gd name="T79" fmla="*/ 2147483646 h 174"/>
              <a:gd name="T80" fmla="*/ 2147483646 w 209"/>
              <a:gd name="T81" fmla="*/ 2147483646 h 174"/>
              <a:gd name="T82" fmla="*/ 2147483646 w 209"/>
              <a:gd name="T83" fmla="*/ 2147483646 h 174"/>
              <a:gd name="T84" fmla="*/ 2147483646 w 209"/>
              <a:gd name="T85" fmla="*/ 2147483646 h 174"/>
              <a:gd name="T86" fmla="*/ 2147483646 w 209"/>
              <a:gd name="T87" fmla="*/ 2147483646 h 174"/>
              <a:gd name="T88" fmla="*/ 2147483646 w 209"/>
              <a:gd name="T89" fmla="*/ 2147483646 h 174"/>
              <a:gd name="T90" fmla="*/ 2147483646 w 209"/>
              <a:gd name="T91" fmla="*/ 2147483646 h 174"/>
              <a:gd name="T92" fmla="*/ 2147483646 w 209"/>
              <a:gd name="T93" fmla="*/ 2147483646 h 174"/>
              <a:gd name="T94" fmla="*/ 2147483646 w 209"/>
              <a:gd name="T95" fmla="*/ 2147483646 h 174"/>
              <a:gd name="T96" fmla="*/ 2147483646 w 209"/>
              <a:gd name="T97" fmla="*/ 2147483646 h 174"/>
              <a:gd name="T98" fmla="*/ 2147483646 w 209"/>
              <a:gd name="T99" fmla="*/ 2147483646 h 174"/>
              <a:gd name="T100" fmla="*/ 2147483646 w 209"/>
              <a:gd name="T101" fmla="*/ 0 h 174"/>
              <a:gd name="T102" fmla="*/ 0 w 209"/>
              <a:gd name="T103" fmla="*/ 2147483646 h 174"/>
              <a:gd name="T104" fmla="*/ 2147483646 w 209"/>
              <a:gd name="T105" fmla="*/ 2147483646 h 174"/>
              <a:gd name="T106" fmla="*/ 2147483646 w 209"/>
              <a:gd name="T107" fmla="*/ 2147483646 h 174"/>
              <a:gd name="T108" fmla="*/ 2147483646 w 209"/>
              <a:gd name="T109" fmla="*/ 2147483646 h 174"/>
              <a:gd name="T110" fmla="*/ 2147483646 w 209"/>
              <a:gd name="T111" fmla="*/ 2147483646 h 174"/>
              <a:gd name="T112" fmla="*/ 2147483646 w 209"/>
              <a:gd name="T113" fmla="*/ 2147483646 h 174"/>
              <a:gd name="T114" fmla="*/ 2147483646 w 209"/>
              <a:gd name="T115" fmla="*/ 2147483646 h 174"/>
              <a:gd name="T116" fmla="*/ 2147483646 w 209"/>
              <a:gd name="T117" fmla="*/ 2147483646 h 1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4">
                <a:moveTo>
                  <a:pt x="28" y="142"/>
                </a:moveTo>
                <a:cubicBezTo>
                  <a:pt x="28" y="95"/>
                  <a:pt x="28" y="95"/>
                  <a:pt x="28" y="95"/>
                </a:cubicBezTo>
                <a:cubicBezTo>
                  <a:pt x="28" y="91"/>
                  <a:pt x="31" y="88"/>
                  <a:pt x="35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50" y="88"/>
                  <a:pt x="53" y="91"/>
                  <a:pt x="53" y="95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3" y="146"/>
                  <a:pt x="50" y="149"/>
                  <a:pt x="47" y="149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1" y="149"/>
                  <a:pt x="28" y="146"/>
                  <a:pt x="28" y="142"/>
                </a:cubicBezTo>
                <a:close/>
                <a:moveTo>
                  <a:pt x="77" y="71"/>
                </a:moveTo>
                <a:cubicBezTo>
                  <a:pt x="73" y="71"/>
                  <a:pt x="70" y="74"/>
                  <a:pt x="70" y="78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0" y="146"/>
                  <a:pt x="73" y="149"/>
                  <a:pt x="77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92" y="149"/>
                  <a:pt x="95" y="146"/>
                  <a:pt x="95" y="142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4"/>
                  <a:pt x="92" y="71"/>
                  <a:pt x="88" y="71"/>
                </a:cubicBezTo>
                <a:lnTo>
                  <a:pt x="77" y="71"/>
                </a:lnTo>
                <a:close/>
                <a:moveTo>
                  <a:pt x="118" y="57"/>
                </a:moveTo>
                <a:cubicBezTo>
                  <a:pt x="115" y="57"/>
                  <a:pt x="112" y="60"/>
                  <a:pt x="112" y="64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146"/>
                  <a:pt x="115" y="149"/>
                  <a:pt x="118" y="149"/>
                </a:cubicBezTo>
                <a:cubicBezTo>
                  <a:pt x="130" y="149"/>
                  <a:pt x="130" y="149"/>
                  <a:pt x="130" y="149"/>
                </a:cubicBezTo>
                <a:cubicBezTo>
                  <a:pt x="134" y="149"/>
                  <a:pt x="137" y="146"/>
                  <a:pt x="137" y="142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0"/>
                  <a:pt x="134" y="57"/>
                  <a:pt x="130" y="57"/>
                </a:cubicBezTo>
                <a:lnTo>
                  <a:pt x="118" y="57"/>
                </a:lnTo>
                <a:close/>
                <a:moveTo>
                  <a:pt x="160" y="42"/>
                </a:moveTo>
                <a:cubicBezTo>
                  <a:pt x="156" y="42"/>
                  <a:pt x="153" y="45"/>
                  <a:pt x="153" y="49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6"/>
                  <a:pt x="156" y="149"/>
                  <a:pt x="160" y="149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5" y="149"/>
                  <a:pt x="178" y="146"/>
                  <a:pt x="178" y="142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8" y="45"/>
                  <a:pt x="175" y="42"/>
                  <a:pt x="172" y="42"/>
                </a:cubicBezTo>
                <a:lnTo>
                  <a:pt x="160" y="42"/>
                </a:lnTo>
                <a:close/>
                <a:moveTo>
                  <a:pt x="32" y="70"/>
                </a:moveTo>
                <a:cubicBezTo>
                  <a:pt x="76" y="62"/>
                  <a:pt x="118" y="46"/>
                  <a:pt x="155" y="23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72" y="9"/>
                  <a:pt x="172" y="9"/>
                  <a:pt x="172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14" y="37"/>
                  <a:pt x="73" y="53"/>
                  <a:pt x="30" y="61"/>
                </a:cubicBezTo>
                <a:lnTo>
                  <a:pt x="32" y="70"/>
                </a:lnTo>
                <a:close/>
                <a:moveTo>
                  <a:pt x="209" y="162"/>
                </a:moveTo>
                <a:cubicBezTo>
                  <a:pt x="187" y="150"/>
                  <a:pt x="187" y="150"/>
                  <a:pt x="187" y="150"/>
                </a:cubicBezTo>
                <a:cubicBezTo>
                  <a:pt x="187" y="157"/>
                  <a:pt x="187" y="157"/>
                  <a:pt x="187" y="157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17" y="21"/>
                  <a:pt x="17" y="21"/>
                  <a:pt x="17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7"/>
                  <a:pt x="8" y="157"/>
                  <a:pt x="8" y="157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8" y="167"/>
                  <a:pt x="8" y="167"/>
                </a:cubicBezTo>
                <a:cubicBezTo>
                  <a:pt x="187" y="167"/>
                  <a:pt x="187" y="167"/>
                  <a:pt x="187" y="167"/>
                </a:cubicBezTo>
                <a:cubicBezTo>
                  <a:pt x="187" y="174"/>
                  <a:pt x="187" y="174"/>
                  <a:pt x="187" y="174"/>
                </a:cubicBezTo>
                <a:lnTo>
                  <a:pt x="209" y="1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150760" y="3464698"/>
            <a:ext cx="504917" cy="294713"/>
          </a:xfrm>
          <a:custGeom>
            <a:avLst/>
            <a:gdLst>
              <a:gd name="T0" fmla="*/ 2147483646 w 185"/>
              <a:gd name="T1" fmla="*/ 2147483646 h 166"/>
              <a:gd name="T2" fmla="*/ 2147483646 w 185"/>
              <a:gd name="T3" fmla="*/ 2147483646 h 166"/>
              <a:gd name="T4" fmla="*/ 2147483646 w 185"/>
              <a:gd name="T5" fmla="*/ 2147483646 h 166"/>
              <a:gd name="T6" fmla="*/ 2147483646 w 185"/>
              <a:gd name="T7" fmla="*/ 0 h 166"/>
              <a:gd name="T8" fmla="*/ 2147483646 w 185"/>
              <a:gd name="T9" fmla="*/ 2147483646 h 166"/>
              <a:gd name="T10" fmla="*/ 2147483646 w 185"/>
              <a:gd name="T11" fmla="*/ 2147483646 h 166"/>
              <a:gd name="T12" fmla="*/ 2147483646 w 185"/>
              <a:gd name="T13" fmla="*/ 2147483646 h 166"/>
              <a:gd name="T14" fmla="*/ 2147483646 w 185"/>
              <a:gd name="T15" fmla="*/ 2147483646 h 166"/>
              <a:gd name="T16" fmla="*/ 2147483646 w 185"/>
              <a:gd name="T17" fmla="*/ 2147483646 h 166"/>
              <a:gd name="T18" fmla="*/ 2147483646 w 185"/>
              <a:gd name="T19" fmla="*/ 2147483646 h 166"/>
              <a:gd name="T20" fmla="*/ 2147483646 w 185"/>
              <a:gd name="T21" fmla="*/ 2147483646 h 166"/>
              <a:gd name="T22" fmla="*/ 2147483646 w 185"/>
              <a:gd name="T23" fmla="*/ 2147483646 h 166"/>
              <a:gd name="T24" fmla="*/ 2147483646 w 185"/>
              <a:gd name="T25" fmla="*/ 2147483646 h 166"/>
              <a:gd name="T26" fmla="*/ 2147483646 w 185"/>
              <a:gd name="T27" fmla="*/ 2147483646 h 166"/>
              <a:gd name="T28" fmla="*/ 2147483646 w 185"/>
              <a:gd name="T29" fmla="*/ 2147483646 h 166"/>
              <a:gd name="T30" fmla="*/ 2147483646 w 185"/>
              <a:gd name="T31" fmla="*/ 2147483646 h 166"/>
              <a:gd name="T32" fmla="*/ 0 w 185"/>
              <a:gd name="T33" fmla="*/ 2147483646 h 166"/>
              <a:gd name="T34" fmla="*/ 2147483646 w 185"/>
              <a:gd name="T35" fmla="*/ 2147483646 h 166"/>
              <a:gd name="T36" fmla="*/ 2147483646 w 185"/>
              <a:gd name="T37" fmla="*/ 2147483646 h 166"/>
              <a:gd name="T38" fmla="*/ 2147483646 w 185"/>
              <a:gd name="T39" fmla="*/ 2147483646 h 166"/>
              <a:gd name="T40" fmla="*/ 2147483646 w 185"/>
              <a:gd name="T41" fmla="*/ 2147483646 h 166"/>
              <a:gd name="T42" fmla="*/ 0 w 185"/>
              <a:gd name="T43" fmla="*/ 2147483646 h 166"/>
              <a:gd name="T44" fmla="*/ 2147483646 w 185"/>
              <a:gd name="T45" fmla="*/ 2147483646 h 166"/>
              <a:gd name="T46" fmla="*/ 2147483646 w 185"/>
              <a:gd name="T47" fmla="*/ 2147483646 h 166"/>
              <a:gd name="T48" fmla="*/ 2147483646 w 185"/>
              <a:gd name="T49" fmla="*/ 2147483646 h 166"/>
              <a:gd name="T50" fmla="*/ 2147483646 w 185"/>
              <a:gd name="T51" fmla="*/ 2147483646 h 166"/>
              <a:gd name="T52" fmla="*/ 2147483646 w 185"/>
              <a:gd name="T53" fmla="*/ 2147483646 h 166"/>
              <a:gd name="T54" fmla="*/ 2147483646 w 185"/>
              <a:gd name="T55" fmla="*/ 2147483646 h 166"/>
              <a:gd name="T56" fmla="*/ 2147483646 w 185"/>
              <a:gd name="T57" fmla="*/ 2147483646 h 166"/>
              <a:gd name="T58" fmla="*/ 2147483646 w 185"/>
              <a:gd name="T59" fmla="*/ 2147483646 h 166"/>
              <a:gd name="T60" fmla="*/ 2147483646 w 185"/>
              <a:gd name="T61" fmla="*/ 2147483646 h 166"/>
              <a:gd name="T62" fmla="*/ 2147483646 w 185"/>
              <a:gd name="T63" fmla="*/ 2147483646 h 166"/>
              <a:gd name="T64" fmla="*/ 2147483646 w 185"/>
              <a:gd name="T65" fmla="*/ 2147483646 h 166"/>
              <a:gd name="T66" fmla="*/ 2147483646 w 185"/>
              <a:gd name="T67" fmla="*/ 2147483646 h 166"/>
              <a:gd name="T68" fmla="*/ 2147483646 w 185"/>
              <a:gd name="T69" fmla="*/ 2147483646 h 166"/>
              <a:gd name="T70" fmla="*/ 2147483646 w 185"/>
              <a:gd name="T71" fmla="*/ 2147483646 h 1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5" h="166">
                <a:moveTo>
                  <a:pt x="126" y="22"/>
                </a:moveTo>
                <a:cubicBezTo>
                  <a:pt x="115" y="22"/>
                  <a:pt x="115" y="22"/>
                  <a:pt x="115" y="22"/>
                </a:cubicBezTo>
                <a:cubicBezTo>
                  <a:pt x="114" y="16"/>
                  <a:pt x="109" y="11"/>
                  <a:pt x="103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76" y="11"/>
                  <a:pt x="71" y="16"/>
                  <a:pt x="7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10"/>
                  <a:pt x="69" y="0"/>
                  <a:pt x="7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7" y="0"/>
                  <a:pt x="126" y="10"/>
                  <a:pt x="126" y="22"/>
                </a:cubicBezTo>
                <a:close/>
                <a:moveTo>
                  <a:pt x="28" y="93"/>
                </a:moveTo>
                <a:cubicBezTo>
                  <a:pt x="75" y="93"/>
                  <a:pt x="75" y="93"/>
                  <a:pt x="75" y="93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1"/>
                  <a:pt x="79" y="77"/>
                  <a:pt x="84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7" y="77"/>
                  <a:pt x="110" y="81"/>
                  <a:pt x="110" y="86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71" y="93"/>
                  <a:pt x="183" y="81"/>
                  <a:pt x="185" y="66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38"/>
                  <a:pt x="176" y="27"/>
                  <a:pt x="164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0" y="27"/>
                  <a:pt x="0" y="38"/>
                  <a:pt x="0" y="52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81"/>
                  <a:pt x="14" y="93"/>
                  <a:pt x="28" y="93"/>
                </a:cubicBezTo>
                <a:close/>
                <a:moveTo>
                  <a:pt x="157" y="100"/>
                </a:moveTo>
                <a:cubicBezTo>
                  <a:pt x="110" y="100"/>
                  <a:pt x="110" y="100"/>
                  <a:pt x="110" y="100"/>
                </a:cubicBezTo>
                <a:cubicBezTo>
                  <a:pt x="110" y="107"/>
                  <a:pt x="110" y="107"/>
                  <a:pt x="110" y="107"/>
                </a:cubicBezTo>
                <a:cubicBezTo>
                  <a:pt x="110" y="112"/>
                  <a:pt x="107" y="116"/>
                  <a:pt x="102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79" y="116"/>
                  <a:pt x="75" y="112"/>
                  <a:pt x="75" y="107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16" y="100"/>
                  <a:pt x="6" y="94"/>
                  <a:pt x="0" y="84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2" y="166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5" y="166"/>
                  <a:pt x="35" y="166"/>
                  <a:pt x="35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3" y="166"/>
                  <a:pt x="153" y="166"/>
                  <a:pt x="153" y="166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76" y="166"/>
                  <a:pt x="185" y="155"/>
                  <a:pt x="185" y="142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79" y="94"/>
                  <a:pt x="169" y="100"/>
                  <a:pt x="157" y="100"/>
                </a:cubicBezTo>
                <a:close/>
                <a:moveTo>
                  <a:pt x="101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2" y="84"/>
                  <a:pt x="81" y="85"/>
                  <a:pt x="81" y="87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8"/>
                  <a:pt x="82" y="110"/>
                  <a:pt x="84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4" y="108"/>
                  <a:pt x="104" y="106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5"/>
                  <a:pt x="103" y="84"/>
                  <a:pt x="101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2085" y="365127"/>
            <a:ext cx="7326085" cy="754202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>
          <a:xfrm>
            <a:off x="679675" y="1362028"/>
            <a:ext cx="2605997" cy="222622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14"/>
          </p:nvPr>
        </p:nvSpPr>
        <p:spPr>
          <a:xfrm>
            <a:off x="667488" y="3670487"/>
            <a:ext cx="2605997" cy="222622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8"/>
          <p:cNvSpPr>
            <a:spLocks noGrp="1"/>
          </p:cNvSpPr>
          <p:nvPr>
            <p:ph sz="quarter" idx="16"/>
          </p:nvPr>
        </p:nvSpPr>
        <p:spPr>
          <a:xfrm>
            <a:off x="8979409" y="3560328"/>
            <a:ext cx="2605997" cy="222622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7"/>
          </p:nvPr>
        </p:nvSpPr>
        <p:spPr>
          <a:xfrm>
            <a:off x="8925468" y="1238475"/>
            <a:ext cx="2605997" cy="222622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994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eeform 7"/>
          <p:cNvSpPr/>
          <p:nvPr/>
        </p:nvSpPr>
        <p:spPr bwMode="auto">
          <a:xfrm>
            <a:off x="4997787" y="4052438"/>
            <a:ext cx="2084428" cy="780812"/>
          </a:xfrm>
          <a:custGeom>
            <a:avLst/>
            <a:gdLst>
              <a:gd name="T0" fmla="*/ 2147483646 w 763"/>
              <a:gd name="T1" fmla="*/ 2147483646 h 358"/>
              <a:gd name="T2" fmla="*/ 2147483646 w 763"/>
              <a:gd name="T3" fmla="*/ 2147483646 h 358"/>
              <a:gd name="T4" fmla="*/ 2147483646 w 763"/>
              <a:gd name="T5" fmla="*/ 2147483646 h 358"/>
              <a:gd name="T6" fmla="*/ 2147483646 w 763"/>
              <a:gd name="T7" fmla="*/ 2147483646 h 358"/>
              <a:gd name="T8" fmla="*/ 2147483646 w 763"/>
              <a:gd name="T9" fmla="*/ 2147483646 h 358"/>
              <a:gd name="T10" fmla="*/ 2147483646 w 763"/>
              <a:gd name="T11" fmla="*/ 2147483646 h 358"/>
              <a:gd name="T12" fmla="*/ 2147483646 w 763"/>
              <a:gd name="T13" fmla="*/ 2147483646 h 358"/>
              <a:gd name="T14" fmla="*/ 2147483646 w 763"/>
              <a:gd name="T15" fmla="*/ 0 h 358"/>
              <a:gd name="T16" fmla="*/ 2147483646 w 763"/>
              <a:gd name="T17" fmla="*/ 0 h 358"/>
              <a:gd name="T18" fmla="*/ 2147483646 w 763"/>
              <a:gd name="T19" fmla="*/ 2147483646 h 358"/>
              <a:gd name="T20" fmla="*/ 2147483646 w 763"/>
              <a:gd name="T21" fmla="*/ 2147483646 h 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3" h="358">
                <a:moveTo>
                  <a:pt x="1" y="27"/>
                </a:moveTo>
                <a:cubicBezTo>
                  <a:pt x="0" y="41"/>
                  <a:pt x="25" y="62"/>
                  <a:pt x="25" y="75"/>
                </a:cubicBezTo>
                <a:cubicBezTo>
                  <a:pt x="26" y="89"/>
                  <a:pt x="4" y="123"/>
                  <a:pt x="14" y="160"/>
                </a:cubicBezTo>
                <a:cubicBezTo>
                  <a:pt x="32" y="219"/>
                  <a:pt x="230" y="155"/>
                  <a:pt x="245" y="169"/>
                </a:cubicBezTo>
                <a:cubicBezTo>
                  <a:pt x="269" y="192"/>
                  <a:pt x="241" y="258"/>
                  <a:pt x="255" y="280"/>
                </a:cubicBezTo>
                <a:cubicBezTo>
                  <a:pt x="275" y="313"/>
                  <a:pt x="582" y="358"/>
                  <a:pt x="735" y="252"/>
                </a:cubicBezTo>
                <a:cubicBezTo>
                  <a:pt x="763" y="232"/>
                  <a:pt x="729" y="168"/>
                  <a:pt x="749" y="8"/>
                </a:cubicBezTo>
                <a:cubicBezTo>
                  <a:pt x="749" y="4"/>
                  <a:pt x="746" y="0"/>
                  <a:pt x="74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19" y="1"/>
                  <a:pt x="17" y="3"/>
                </a:cubicBezTo>
                <a:cubicBezTo>
                  <a:pt x="10" y="11"/>
                  <a:pt x="2" y="21"/>
                  <a:pt x="1" y="27"/>
                </a:cubicBezTo>
                <a:close/>
              </a:path>
            </a:pathLst>
          </a:custGeom>
          <a:solidFill>
            <a:srgbClr val="0F5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4817976" y="3340162"/>
            <a:ext cx="2563001" cy="564601"/>
          </a:xfrm>
          <a:custGeom>
            <a:avLst/>
            <a:gdLst>
              <a:gd name="T0" fmla="*/ 2147483646 w 938"/>
              <a:gd name="T1" fmla="*/ 2147483646 h 259"/>
              <a:gd name="T2" fmla="*/ 2147483646 w 938"/>
              <a:gd name="T3" fmla="*/ 2147483646 h 259"/>
              <a:gd name="T4" fmla="*/ 2147483646 w 938"/>
              <a:gd name="T5" fmla="*/ 2147483646 h 259"/>
              <a:gd name="T6" fmla="*/ 2147483646 w 938"/>
              <a:gd name="T7" fmla="*/ 2147483646 h 259"/>
              <a:gd name="T8" fmla="*/ 2147483646 w 938"/>
              <a:gd name="T9" fmla="*/ 2147483646 h 259"/>
              <a:gd name="T10" fmla="*/ 2147483646 w 938"/>
              <a:gd name="T11" fmla="*/ 2147483646 h 259"/>
              <a:gd name="T12" fmla="*/ 2147483646 w 938"/>
              <a:gd name="T13" fmla="*/ 2147483646 h 259"/>
              <a:gd name="T14" fmla="*/ 2147483646 w 938"/>
              <a:gd name="T15" fmla="*/ 2147483646 h 259"/>
              <a:gd name="T16" fmla="*/ 2147483646 w 938"/>
              <a:gd name="T17" fmla="*/ 2147483646 h 259"/>
              <a:gd name="T18" fmla="*/ 2147483646 w 938"/>
              <a:gd name="T19" fmla="*/ 0 h 259"/>
              <a:gd name="T20" fmla="*/ 2147483646 w 938"/>
              <a:gd name="T21" fmla="*/ 0 h 259"/>
              <a:gd name="T22" fmla="*/ 2147483646 w 938"/>
              <a:gd name="T23" fmla="*/ 2147483646 h 259"/>
              <a:gd name="T24" fmla="*/ 2147483646 w 938"/>
              <a:gd name="T25" fmla="*/ 2147483646 h 2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38" h="259">
                <a:moveTo>
                  <a:pt x="2" y="109"/>
                </a:moveTo>
                <a:cubicBezTo>
                  <a:pt x="0" y="146"/>
                  <a:pt x="74" y="161"/>
                  <a:pt x="88" y="186"/>
                </a:cubicBezTo>
                <a:cubicBezTo>
                  <a:pt x="93" y="197"/>
                  <a:pt x="77" y="222"/>
                  <a:pt x="79" y="237"/>
                </a:cubicBezTo>
                <a:cubicBezTo>
                  <a:pt x="79" y="244"/>
                  <a:pt x="91" y="252"/>
                  <a:pt x="101" y="257"/>
                </a:cubicBezTo>
                <a:cubicBezTo>
                  <a:pt x="103" y="258"/>
                  <a:pt x="104" y="259"/>
                  <a:pt x="106" y="259"/>
                </a:cubicBezTo>
                <a:cubicBezTo>
                  <a:pt x="840" y="259"/>
                  <a:pt x="840" y="259"/>
                  <a:pt x="840" y="259"/>
                </a:cubicBezTo>
                <a:cubicBezTo>
                  <a:pt x="840" y="258"/>
                  <a:pt x="840" y="258"/>
                  <a:pt x="840" y="258"/>
                </a:cubicBezTo>
                <a:cubicBezTo>
                  <a:pt x="854" y="164"/>
                  <a:pt x="895" y="93"/>
                  <a:pt x="936" y="10"/>
                </a:cubicBezTo>
                <a:cubicBezTo>
                  <a:pt x="936" y="10"/>
                  <a:pt x="936" y="10"/>
                  <a:pt x="936" y="10"/>
                </a:cubicBezTo>
                <a:cubicBezTo>
                  <a:pt x="938" y="5"/>
                  <a:pt x="935" y="0"/>
                  <a:pt x="92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3" y="1"/>
                  <a:pt x="71" y="3"/>
                </a:cubicBezTo>
                <a:cubicBezTo>
                  <a:pt x="39" y="39"/>
                  <a:pt x="3" y="78"/>
                  <a:pt x="2" y="10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4997787" y="2664437"/>
            <a:ext cx="2434577" cy="562850"/>
          </a:xfrm>
          <a:custGeom>
            <a:avLst/>
            <a:gdLst>
              <a:gd name="T0" fmla="*/ 2147483646 w 891"/>
              <a:gd name="T1" fmla="*/ 2147483646 h 258"/>
              <a:gd name="T2" fmla="*/ 2147483646 w 891"/>
              <a:gd name="T3" fmla="*/ 2147483646 h 258"/>
              <a:gd name="T4" fmla="*/ 2147483646 w 891"/>
              <a:gd name="T5" fmla="*/ 2147483646 h 258"/>
              <a:gd name="T6" fmla="*/ 2147483646 w 891"/>
              <a:gd name="T7" fmla="*/ 2147483646 h 258"/>
              <a:gd name="T8" fmla="*/ 2147483646 w 891"/>
              <a:gd name="T9" fmla="*/ 2147483646 h 258"/>
              <a:gd name="T10" fmla="*/ 2147483646 w 891"/>
              <a:gd name="T11" fmla="*/ 2147483646 h 258"/>
              <a:gd name="T12" fmla="*/ 2147483646 w 891"/>
              <a:gd name="T13" fmla="*/ 2147483646 h 258"/>
              <a:gd name="T14" fmla="*/ 2147483646 w 891"/>
              <a:gd name="T15" fmla="*/ 0 h 258"/>
              <a:gd name="T16" fmla="*/ 2147483646 w 891"/>
              <a:gd name="T17" fmla="*/ 0 h 258"/>
              <a:gd name="T18" fmla="*/ 2147483646 w 891"/>
              <a:gd name="T19" fmla="*/ 2147483646 h 258"/>
              <a:gd name="T20" fmla="*/ 2147483646 w 891"/>
              <a:gd name="T21" fmla="*/ 2147483646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1" h="258">
                <a:moveTo>
                  <a:pt x="8" y="98"/>
                </a:moveTo>
                <a:cubicBezTo>
                  <a:pt x="2" y="142"/>
                  <a:pt x="31" y="174"/>
                  <a:pt x="28" y="199"/>
                </a:cubicBezTo>
                <a:cubicBezTo>
                  <a:pt x="26" y="213"/>
                  <a:pt x="17" y="230"/>
                  <a:pt x="3" y="247"/>
                </a:cubicBezTo>
                <a:cubicBezTo>
                  <a:pt x="0" y="252"/>
                  <a:pt x="3" y="258"/>
                  <a:pt x="9" y="258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52" y="258"/>
                  <a:pt x="855" y="256"/>
                  <a:pt x="856" y="254"/>
                </a:cubicBezTo>
                <a:cubicBezTo>
                  <a:pt x="875" y="195"/>
                  <a:pt x="891" y="98"/>
                  <a:pt x="873" y="5"/>
                </a:cubicBezTo>
                <a:cubicBezTo>
                  <a:pt x="872" y="2"/>
                  <a:pt x="869" y="0"/>
                  <a:pt x="86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1" y="0"/>
                  <a:pt x="28" y="2"/>
                  <a:pt x="27" y="5"/>
                </a:cubicBezTo>
                <a:cubicBezTo>
                  <a:pt x="17" y="38"/>
                  <a:pt x="11" y="70"/>
                  <a:pt x="8" y="9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5012275" y="1914026"/>
            <a:ext cx="2269930" cy="625875"/>
          </a:xfrm>
          <a:custGeom>
            <a:avLst/>
            <a:gdLst>
              <a:gd name="T0" fmla="*/ 2147483646 w 831"/>
              <a:gd name="T1" fmla="*/ 2147483646 h 287"/>
              <a:gd name="T2" fmla="*/ 2147483646 w 831"/>
              <a:gd name="T3" fmla="*/ 2147483646 h 287"/>
              <a:gd name="T4" fmla="*/ 2147483646 w 831"/>
              <a:gd name="T5" fmla="*/ 2147483646 h 287"/>
              <a:gd name="T6" fmla="*/ 2147483646 w 831"/>
              <a:gd name="T7" fmla="*/ 2147483646 h 287"/>
              <a:gd name="T8" fmla="*/ 2147483646 w 831"/>
              <a:gd name="T9" fmla="*/ 2147483646 h 287"/>
              <a:gd name="T10" fmla="*/ 2147483646 w 831"/>
              <a:gd name="T11" fmla="*/ 2147483646 h 287"/>
              <a:gd name="T12" fmla="*/ 2147483646 w 831"/>
              <a:gd name="T13" fmla="*/ 2147483646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1" h="287">
                <a:moveTo>
                  <a:pt x="690" y="102"/>
                </a:moveTo>
                <a:cubicBezTo>
                  <a:pt x="488" y="0"/>
                  <a:pt x="287" y="19"/>
                  <a:pt x="180" y="75"/>
                </a:cubicBezTo>
                <a:cubicBezTo>
                  <a:pt x="84" y="125"/>
                  <a:pt x="31" y="203"/>
                  <a:pt x="2" y="278"/>
                </a:cubicBezTo>
                <a:cubicBezTo>
                  <a:pt x="0" y="282"/>
                  <a:pt x="3" y="287"/>
                  <a:pt x="8" y="287"/>
                </a:cubicBezTo>
                <a:cubicBezTo>
                  <a:pt x="823" y="287"/>
                  <a:pt x="823" y="287"/>
                  <a:pt x="823" y="287"/>
                </a:cubicBezTo>
                <a:cubicBezTo>
                  <a:pt x="828" y="287"/>
                  <a:pt x="831" y="283"/>
                  <a:pt x="830" y="278"/>
                </a:cubicBezTo>
                <a:cubicBezTo>
                  <a:pt x="810" y="207"/>
                  <a:pt x="768" y="141"/>
                  <a:pt x="690" y="102"/>
                </a:cubicBezTo>
                <a:close/>
              </a:path>
            </a:pathLst>
          </a:custGeom>
          <a:solidFill>
            <a:srgbClr val="80E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359021" y="1152555"/>
            <a:ext cx="713323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 smtClean="0">
                <a:solidFill>
                  <a:srgbClr val="64D1DA"/>
                </a:solidFill>
                <a:latin typeface="Montserrat" panose="00000500000000000000" pitchFamily="2" charset="0"/>
              </a:rPr>
              <a:t>3</a:t>
            </a:r>
            <a:endParaRPr lang="en-US" altLang="en-US" sz="1800" dirty="0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113459" y="3915866"/>
            <a:ext cx="838422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0F5A87"/>
                </a:solidFill>
                <a:latin typeface="Montserrat" panose="00000500000000000000" pitchFamily="2" charset="0"/>
              </a:rPr>
              <a:t>4</a:t>
            </a:r>
            <a:endParaRPr lang="en-US" altLang="en-US" sz="1800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123725" y="1138278"/>
            <a:ext cx="694251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>
                <a:solidFill>
                  <a:srgbClr val="80E0B7"/>
                </a:solidFill>
                <a:latin typeface="Montserrat" panose="00000500000000000000" pitchFamily="2" charset="0"/>
              </a:rPr>
              <a:t>1</a:t>
            </a:r>
            <a:endParaRPr lang="en-US" altLang="en-US" sz="1800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142599" y="3761050"/>
            <a:ext cx="823944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700" dirty="0" smtClean="0">
                <a:solidFill>
                  <a:srgbClr val="34B2E3"/>
                </a:solidFill>
                <a:latin typeface="Montserrat" panose="00000500000000000000" pitchFamily="2" charset="0"/>
              </a:rPr>
              <a:t>2</a:t>
            </a:r>
            <a:endParaRPr lang="en-US" altLang="en-US" sz="1800" dirty="0"/>
          </a:p>
        </p:txBody>
      </p: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5925106" y="2023611"/>
            <a:ext cx="450034" cy="429796"/>
          </a:xfrm>
          <a:custGeom>
            <a:avLst/>
            <a:gdLst>
              <a:gd name="T0" fmla="*/ 2147483646 w 165"/>
              <a:gd name="T1" fmla="*/ 2147483646 h 197"/>
              <a:gd name="T2" fmla="*/ 2147483646 w 165"/>
              <a:gd name="T3" fmla="*/ 2147483646 h 197"/>
              <a:gd name="T4" fmla="*/ 2147483646 w 165"/>
              <a:gd name="T5" fmla="*/ 2147483646 h 197"/>
              <a:gd name="T6" fmla="*/ 2147483646 w 165"/>
              <a:gd name="T7" fmla="*/ 2147483646 h 197"/>
              <a:gd name="T8" fmla="*/ 2147483646 w 165"/>
              <a:gd name="T9" fmla="*/ 2147483646 h 197"/>
              <a:gd name="T10" fmla="*/ 2147483646 w 165"/>
              <a:gd name="T11" fmla="*/ 2147483646 h 197"/>
              <a:gd name="T12" fmla="*/ 2147483646 w 165"/>
              <a:gd name="T13" fmla="*/ 2147483646 h 197"/>
              <a:gd name="T14" fmla="*/ 2147483646 w 165"/>
              <a:gd name="T15" fmla="*/ 2147483646 h 197"/>
              <a:gd name="T16" fmla="*/ 2147483646 w 165"/>
              <a:gd name="T17" fmla="*/ 2147483646 h 197"/>
              <a:gd name="T18" fmla="*/ 2147483646 w 165"/>
              <a:gd name="T19" fmla="*/ 2147483646 h 197"/>
              <a:gd name="T20" fmla="*/ 2147483646 w 165"/>
              <a:gd name="T21" fmla="*/ 2147483646 h 197"/>
              <a:gd name="T22" fmla="*/ 2147483646 w 165"/>
              <a:gd name="T23" fmla="*/ 2147483646 h 197"/>
              <a:gd name="T24" fmla="*/ 2147483646 w 165"/>
              <a:gd name="T25" fmla="*/ 2147483646 h 197"/>
              <a:gd name="T26" fmla="*/ 2147483646 w 165"/>
              <a:gd name="T27" fmla="*/ 2147483646 h 197"/>
              <a:gd name="T28" fmla="*/ 2147483646 w 165"/>
              <a:gd name="T29" fmla="*/ 2147483646 h 197"/>
              <a:gd name="T30" fmla="*/ 2147483646 w 165"/>
              <a:gd name="T31" fmla="*/ 2147483646 h 197"/>
              <a:gd name="T32" fmla="*/ 2147483646 w 165"/>
              <a:gd name="T33" fmla="*/ 2147483646 h 197"/>
              <a:gd name="T34" fmla="*/ 2147483646 w 165"/>
              <a:gd name="T35" fmla="*/ 2147483646 h 197"/>
              <a:gd name="T36" fmla="*/ 2147483646 w 165"/>
              <a:gd name="T37" fmla="*/ 2147483646 h 197"/>
              <a:gd name="T38" fmla="*/ 2147483646 w 165"/>
              <a:gd name="T39" fmla="*/ 2147483646 h 197"/>
              <a:gd name="T40" fmla="*/ 2147483646 w 165"/>
              <a:gd name="T41" fmla="*/ 2147483646 h 197"/>
              <a:gd name="T42" fmla="*/ 2147483646 w 165"/>
              <a:gd name="T43" fmla="*/ 2147483646 h 197"/>
              <a:gd name="T44" fmla="*/ 2147483646 w 165"/>
              <a:gd name="T45" fmla="*/ 2147483646 h 197"/>
              <a:gd name="T46" fmla="*/ 2147483646 w 165"/>
              <a:gd name="T47" fmla="*/ 2147483646 h 197"/>
              <a:gd name="T48" fmla="*/ 2147483646 w 165"/>
              <a:gd name="T49" fmla="*/ 0 h 197"/>
              <a:gd name="T50" fmla="*/ 2147483646 w 165"/>
              <a:gd name="T51" fmla="*/ 2147483646 h 197"/>
              <a:gd name="T52" fmla="*/ 2147483646 w 165"/>
              <a:gd name="T53" fmla="*/ 2147483646 h 197"/>
              <a:gd name="T54" fmla="*/ 2147483646 w 165"/>
              <a:gd name="T55" fmla="*/ 2147483646 h 197"/>
              <a:gd name="T56" fmla="*/ 2147483646 w 165"/>
              <a:gd name="T57" fmla="*/ 2147483646 h 197"/>
              <a:gd name="T58" fmla="*/ 2147483646 w 165"/>
              <a:gd name="T59" fmla="*/ 2147483646 h 197"/>
              <a:gd name="T60" fmla="*/ 2147483646 w 165"/>
              <a:gd name="T61" fmla="*/ 2147483646 h 197"/>
              <a:gd name="T62" fmla="*/ 2147483646 w 165"/>
              <a:gd name="T63" fmla="*/ 2147483646 h 197"/>
              <a:gd name="T64" fmla="*/ 2147483646 w 165"/>
              <a:gd name="T65" fmla="*/ 2147483646 h 197"/>
              <a:gd name="T66" fmla="*/ 2147483646 w 165"/>
              <a:gd name="T67" fmla="*/ 2147483646 h 197"/>
              <a:gd name="T68" fmla="*/ 2147483646 w 165"/>
              <a:gd name="T69" fmla="*/ 2147483646 h 197"/>
              <a:gd name="T70" fmla="*/ 2147483646 w 165"/>
              <a:gd name="T71" fmla="*/ 2147483646 h 197"/>
              <a:gd name="T72" fmla="*/ 2147483646 w 165"/>
              <a:gd name="T73" fmla="*/ 2147483646 h 197"/>
              <a:gd name="T74" fmla="*/ 2147483646 w 165"/>
              <a:gd name="T75" fmla="*/ 2147483646 h 197"/>
              <a:gd name="T76" fmla="*/ 2147483646 w 165"/>
              <a:gd name="T77" fmla="*/ 2147483646 h 197"/>
              <a:gd name="T78" fmla="*/ 2147483646 w 165"/>
              <a:gd name="T79" fmla="*/ 2147483646 h 197"/>
              <a:gd name="T80" fmla="*/ 2147483646 w 165"/>
              <a:gd name="T81" fmla="*/ 2147483646 h 197"/>
              <a:gd name="T82" fmla="*/ 2147483646 w 165"/>
              <a:gd name="T83" fmla="*/ 2147483646 h 197"/>
              <a:gd name="T84" fmla="*/ 2147483646 w 165"/>
              <a:gd name="T85" fmla="*/ 2147483646 h 197"/>
              <a:gd name="T86" fmla="*/ 2147483646 w 165"/>
              <a:gd name="T87" fmla="*/ 2147483646 h 197"/>
              <a:gd name="T88" fmla="*/ 2147483646 w 165"/>
              <a:gd name="T89" fmla="*/ 2147483646 h 197"/>
              <a:gd name="T90" fmla="*/ 2147483646 w 165"/>
              <a:gd name="T91" fmla="*/ 2147483646 h 197"/>
              <a:gd name="T92" fmla="*/ 2147483646 w 165"/>
              <a:gd name="T93" fmla="*/ 2147483646 h 197"/>
              <a:gd name="T94" fmla="*/ 2147483646 w 165"/>
              <a:gd name="T95" fmla="*/ 2147483646 h 197"/>
              <a:gd name="T96" fmla="*/ 2147483646 w 165"/>
              <a:gd name="T97" fmla="*/ 2147483646 h 197"/>
              <a:gd name="T98" fmla="*/ 2147483646 w 165"/>
              <a:gd name="T99" fmla="*/ 2147483646 h 197"/>
              <a:gd name="T100" fmla="*/ 2147483646 w 165"/>
              <a:gd name="T101" fmla="*/ 2147483646 h 1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5" h="197">
                <a:moveTo>
                  <a:pt x="110" y="190"/>
                </a:moveTo>
                <a:cubicBezTo>
                  <a:pt x="110" y="194"/>
                  <a:pt x="107" y="197"/>
                  <a:pt x="103" y="197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58" y="197"/>
                  <a:pt x="55" y="194"/>
                  <a:pt x="55" y="190"/>
                </a:cubicBezTo>
                <a:cubicBezTo>
                  <a:pt x="55" y="190"/>
                  <a:pt x="55" y="190"/>
                  <a:pt x="55" y="190"/>
                </a:cubicBezTo>
                <a:cubicBezTo>
                  <a:pt x="55" y="186"/>
                  <a:pt x="58" y="183"/>
                  <a:pt x="62" y="183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7" y="183"/>
                  <a:pt x="110" y="186"/>
                  <a:pt x="110" y="190"/>
                </a:cubicBezTo>
                <a:close/>
                <a:moveTo>
                  <a:pt x="110" y="172"/>
                </a:moveTo>
                <a:cubicBezTo>
                  <a:pt x="110" y="168"/>
                  <a:pt x="107" y="165"/>
                  <a:pt x="103" y="165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8" y="165"/>
                  <a:pt x="55" y="168"/>
                  <a:pt x="55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55" y="176"/>
                  <a:pt x="58" y="179"/>
                  <a:pt x="6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79"/>
                  <a:pt x="110" y="176"/>
                  <a:pt x="110" y="172"/>
                </a:cubicBezTo>
                <a:close/>
                <a:moveTo>
                  <a:pt x="89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8" y="161"/>
                  <a:pt x="80" y="161"/>
                  <a:pt x="82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2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85" y="161"/>
                  <a:pt x="87" y="161"/>
                  <a:pt x="89" y="161"/>
                </a:cubicBezTo>
                <a:lnTo>
                  <a:pt x="89" y="97"/>
                </a:lnTo>
                <a:close/>
                <a:moveTo>
                  <a:pt x="60" y="71"/>
                </a:moveTo>
                <a:cubicBezTo>
                  <a:pt x="54" y="71"/>
                  <a:pt x="50" y="75"/>
                  <a:pt x="50" y="80"/>
                </a:cubicBezTo>
                <a:cubicBezTo>
                  <a:pt x="50" y="86"/>
                  <a:pt x="54" y="90"/>
                  <a:pt x="6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75"/>
                  <a:pt x="65" y="71"/>
                  <a:pt x="60" y="71"/>
                </a:cubicBezTo>
                <a:close/>
                <a:moveTo>
                  <a:pt x="115" y="80"/>
                </a:moveTo>
                <a:cubicBezTo>
                  <a:pt x="115" y="75"/>
                  <a:pt x="111" y="71"/>
                  <a:pt x="105" y="71"/>
                </a:cubicBezTo>
                <a:cubicBezTo>
                  <a:pt x="100" y="71"/>
                  <a:pt x="96" y="75"/>
                  <a:pt x="96" y="80"/>
                </a:cubicBezTo>
                <a:cubicBezTo>
                  <a:pt x="96" y="90"/>
                  <a:pt x="96" y="90"/>
                  <a:pt x="96" y="9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1" y="90"/>
                  <a:pt x="115" y="86"/>
                  <a:pt x="115" y="80"/>
                </a:cubicBezTo>
                <a:close/>
                <a:moveTo>
                  <a:pt x="137" y="63"/>
                </a:moveTo>
                <a:cubicBezTo>
                  <a:pt x="133" y="45"/>
                  <a:pt x="112" y="26"/>
                  <a:pt x="83" y="26"/>
                </a:cubicBezTo>
                <a:cubicBezTo>
                  <a:pt x="53" y="26"/>
                  <a:pt x="33" y="45"/>
                  <a:pt x="28" y="63"/>
                </a:cubicBezTo>
                <a:cubicBezTo>
                  <a:pt x="25" y="76"/>
                  <a:pt x="28" y="89"/>
                  <a:pt x="34" y="101"/>
                </a:cubicBezTo>
                <a:cubicBezTo>
                  <a:pt x="40" y="112"/>
                  <a:pt x="46" y="121"/>
                  <a:pt x="51" y="133"/>
                </a:cubicBezTo>
                <a:cubicBezTo>
                  <a:pt x="54" y="139"/>
                  <a:pt x="55" y="147"/>
                  <a:pt x="56" y="154"/>
                </a:cubicBezTo>
                <a:cubicBezTo>
                  <a:pt x="57" y="159"/>
                  <a:pt x="59" y="161"/>
                  <a:pt x="66" y="161"/>
                </a:cubicBezTo>
                <a:cubicBezTo>
                  <a:pt x="67" y="161"/>
                  <a:pt x="68" y="161"/>
                  <a:pt x="70" y="161"/>
                </a:cubicBezTo>
                <a:cubicBezTo>
                  <a:pt x="70" y="97"/>
                  <a:pt x="70" y="97"/>
                  <a:pt x="7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55" y="97"/>
                  <a:pt x="51" y="95"/>
                  <a:pt x="48" y="92"/>
                </a:cubicBezTo>
                <a:cubicBezTo>
                  <a:pt x="45" y="89"/>
                  <a:pt x="43" y="85"/>
                  <a:pt x="43" y="80"/>
                </a:cubicBezTo>
                <a:cubicBezTo>
                  <a:pt x="43" y="76"/>
                  <a:pt x="45" y="72"/>
                  <a:pt x="48" y="69"/>
                </a:cubicBezTo>
                <a:cubicBezTo>
                  <a:pt x="51" y="66"/>
                  <a:pt x="55" y="64"/>
                  <a:pt x="60" y="64"/>
                </a:cubicBezTo>
                <a:cubicBezTo>
                  <a:pt x="69" y="64"/>
                  <a:pt x="76" y="71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90"/>
                  <a:pt x="76" y="90"/>
                  <a:pt x="76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76"/>
                  <a:pt x="91" y="72"/>
                  <a:pt x="94" y="69"/>
                </a:cubicBezTo>
                <a:cubicBezTo>
                  <a:pt x="97" y="66"/>
                  <a:pt x="101" y="64"/>
                  <a:pt x="105" y="64"/>
                </a:cubicBezTo>
                <a:cubicBezTo>
                  <a:pt x="110" y="64"/>
                  <a:pt x="114" y="66"/>
                  <a:pt x="117" y="69"/>
                </a:cubicBezTo>
                <a:cubicBezTo>
                  <a:pt x="120" y="72"/>
                  <a:pt x="122" y="76"/>
                  <a:pt x="122" y="80"/>
                </a:cubicBezTo>
                <a:cubicBezTo>
                  <a:pt x="122" y="85"/>
                  <a:pt x="120" y="89"/>
                  <a:pt x="117" y="92"/>
                </a:cubicBezTo>
                <a:cubicBezTo>
                  <a:pt x="114" y="95"/>
                  <a:pt x="110" y="97"/>
                  <a:pt x="105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97" y="161"/>
                  <a:pt x="98" y="161"/>
                  <a:pt x="100" y="161"/>
                </a:cubicBezTo>
                <a:cubicBezTo>
                  <a:pt x="106" y="161"/>
                  <a:pt x="108" y="159"/>
                  <a:pt x="109" y="154"/>
                </a:cubicBezTo>
                <a:cubicBezTo>
                  <a:pt x="111" y="147"/>
                  <a:pt x="112" y="139"/>
                  <a:pt x="114" y="133"/>
                </a:cubicBezTo>
                <a:cubicBezTo>
                  <a:pt x="119" y="121"/>
                  <a:pt x="125" y="112"/>
                  <a:pt x="131" y="101"/>
                </a:cubicBezTo>
                <a:cubicBezTo>
                  <a:pt x="137" y="89"/>
                  <a:pt x="141" y="76"/>
                  <a:pt x="137" y="63"/>
                </a:cubicBezTo>
                <a:close/>
                <a:moveTo>
                  <a:pt x="89" y="6"/>
                </a:moveTo>
                <a:cubicBezTo>
                  <a:pt x="89" y="2"/>
                  <a:pt x="86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0"/>
                  <a:pt x="77" y="2"/>
                  <a:pt x="77" y="6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20"/>
                  <a:pt x="79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6" y="23"/>
                  <a:pt x="89" y="20"/>
                  <a:pt x="89" y="17"/>
                </a:cubicBezTo>
                <a:lnTo>
                  <a:pt x="89" y="6"/>
                </a:lnTo>
                <a:close/>
                <a:moveTo>
                  <a:pt x="122" y="16"/>
                </a:moveTo>
                <a:cubicBezTo>
                  <a:pt x="123" y="13"/>
                  <a:pt x="122" y="9"/>
                  <a:pt x="119" y="7"/>
                </a:cubicBezTo>
                <a:cubicBezTo>
                  <a:pt x="119" y="7"/>
                  <a:pt x="119" y="7"/>
                  <a:pt x="119" y="7"/>
                </a:cubicBezTo>
                <a:cubicBezTo>
                  <a:pt x="117" y="6"/>
                  <a:pt x="113" y="7"/>
                  <a:pt x="111" y="1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4" y="22"/>
                  <a:pt x="106" y="26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1" y="29"/>
                  <a:pt x="115" y="28"/>
                  <a:pt x="117" y="25"/>
                </a:cubicBezTo>
                <a:lnTo>
                  <a:pt x="122" y="16"/>
                </a:lnTo>
                <a:close/>
                <a:moveTo>
                  <a:pt x="146" y="35"/>
                </a:moveTo>
                <a:cubicBezTo>
                  <a:pt x="149" y="33"/>
                  <a:pt x="149" y="29"/>
                  <a:pt x="14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5" y="24"/>
                  <a:pt x="141" y="24"/>
                  <a:pt x="138" y="26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28" y="35"/>
                  <a:pt x="127" y="39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2" y="44"/>
                  <a:pt x="136" y="44"/>
                  <a:pt x="138" y="42"/>
                </a:cubicBezTo>
                <a:lnTo>
                  <a:pt x="146" y="35"/>
                </a:lnTo>
                <a:close/>
                <a:moveTo>
                  <a:pt x="159" y="64"/>
                </a:moveTo>
                <a:cubicBezTo>
                  <a:pt x="163" y="64"/>
                  <a:pt x="165" y="61"/>
                  <a:pt x="164" y="57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4"/>
                  <a:pt x="160" y="52"/>
                  <a:pt x="157" y="53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3" y="55"/>
                  <a:pt x="141" y="58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2" y="65"/>
                  <a:pt x="145" y="67"/>
                  <a:pt x="148" y="66"/>
                </a:cubicBezTo>
                <a:lnTo>
                  <a:pt x="159" y="64"/>
                </a:lnTo>
                <a:close/>
                <a:moveTo>
                  <a:pt x="157" y="96"/>
                </a:moveTo>
                <a:cubicBezTo>
                  <a:pt x="160" y="97"/>
                  <a:pt x="163" y="95"/>
                  <a:pt x="164" y="92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4" y="88"/>
                  <a:pt x="162" y="85"/>
                  <a:pt x="159" y="85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5" y="82"/>
                  <a:pt x="142" y="84"/>
                  <a:pt x="141" y="87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0" y="90"/>
                  <a:pt x="143" y="94"/>
                  <a:pt x="146" y="94"/>
                </a:cubicBezTo>
                <a:lnTo>
                  <a:pt x="157" y="96"/>
                </a:lnTo>
                <a:close/>
                <a:moveTo>
                  <a:pt x="48" y="25"/>
                </a:moveTo>
                <a:cubicBezTo>
                  <a:pt x="49" y="28"/>
                  <a:pt x="53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9" y="26"/>
                  <a:pt x="60" y="22"/>
                  <a:pt x="58" y="20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7"/>
                  <a:pt x="48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3"/>
                  <a:pt x="43" y="16"/>
                </a:cubicBezTo>
                <a:lnTo>
                  <a:pt x="48" y="25"/>
                </a:lnTo>
                <a:close/>
                <a:moveTo>
                  <a:pt x="26" y="42"/>
                </a:moveTo>
                <a:cubicBezTo>
                  <a:pt x="29" y="44"/>
                  <a:pt x="33" y="44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39"/>
                  <a:pt x="37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4"/>
                  <a:pt x="20" y="24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9"/>
                  <a:pt x="16" y="33"/>
                  <a:pt x="18" y="35"/>
                </a:cubicBezTo>
                <a:lnTo>
                  <a:pt x="26" y="42"/>
                </a:lnTo>
                <a:close/>
                <a:moveTo>
                  <a:pt x="16" y="66"/>
                </a:moveTo>
                <a:cubicBezTo>
                  <a:pt x="19" y="67"/>
                  <a:pt x="22" y="65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58"/>
                  <a:pt x="21" y="55"/>
                  <a:pt x="18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4" y="52"/>
                  <a:pt x="1" y="54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1"/>
                  <a:pt x="2" y="64"/>
                  <a:pt x="5" y="64"/>
                </a:cubicBezTo>
                <a:lnTo>
                  <a:pt x="16" y="66"/>
                </a:lnTo>
                <a:close/>
                <a:moveTo>
                  <a:pt x="19" y="94"/>
                </a:moveTo>
                <a:cubicBezTo>
                  <a:pt x="22" y="94"/>
                  <a:pt x="24" y="90"/>
                  <a:pt x="23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23" y="84"/>
                  <a:pt x="19" y="82"/>
                  <a:pt x="16" y="82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5"/>
                  <a:pt x="0" y="88"/>
                  <a:pt x="1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5"/>
                  <a:pt x="5" y="97"/>
                  <a:pt x="8" y="96"/>
                </a:cubicBezTo>
                <a:lnTo>
                  <a:pt x="19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5914580" y="2834726"/>
            <a:ext cx="699200" cy="372899"/>
          </a:xfrm>
          <a:custGeom>
            <a:avLst/>
            <a:gdLst>
              <a:gd name="T0" fmla="*/ 2147483646 w 256"/>
              <a:gd name="T1" fmla="*/ 2147483646 h 171"/>
              <a:gd name="T2" fmla="*/ 2147483646 w 256"/>
              <a:gd name="T3" fmla="*/ 2147483646 h 171"/>
              <a:gd name="T4" fmla="*/ 2147483646 w 256"/>
              <a:gd name="T5" fmla="*/ 2147483646 h 171"/>
              <a:gd name="T6" fmla="*/ 2147483646 w 256"/>
              <a:gd name="T7" fmla="*/ 2147483646 h 171"/>
              <a:gd name="T8" fmla="*/ 2147483646 w 256"/>
              <a:gd name="T9" fmla="*/ 2147483646 h 171"/>
              <a:gd name="T10" fmla="*/ 2147483646 w 256"/>
              <a:gd name="T11" fmla="*/ 2147483646 h 171"/>
              <a:gd name="T12" fmla="*/ 2147483646 w 256"/>
              <a:gd name="T13" fmla="*/ 2147483646 h 171"/>
              <a:gd name="T14" fmla="*/ 2147483646 w 256"/>
              <a:gd name="T15" fmla="*/ 0 h 171"/>
              <a:gd name="T16" fmla="*/ 2147483646 w 256"/>
              <a:gd name="T17" fmla="*/ 2147483646 h 171"/>
              <a:gd name="T18" fmla="*/ 2147483646 w 256"/>
              <a:gd name="T19" fmla="*/ 2147483646 h 171"/>
              <a:gd name="T20" fmla="*/ 2147483646 w 256"/>
              <a:gd name="T21" fmla="*/ 2147483646 h 171"/>
              <a:gd name="T22" fmla="*/ 0 w 256"/>
              <a:gd name="T23" fmla="*/ 2147483646 h 171"/>
              <a:gd name="T24" fmla="*/ 2147483646 w 256"/>
              <a:gd name="T25" fmla="*/ 2147483646 h 171"/>
              <a:gd name="T26" fmla="*/ 2147483646 w 256"/>
              <a:gd name="T27" fmla="*/ 2147483646 h 171"/>
              <a:gd name="T28" fmla="*/ 2147483646 w 256"/>
              <a:gd name="T29" fmla="*/ 2147483646 h 171"/>
              <a:gd name="T30" fmla="*/ 2147483646 w 256"/>
              <a:gd name="T31" fmla="*/ 2147483646 h 171"/>
              <a:gd name="T32" fmla="*/ 2147483646 w 256"/>
              <a:gd name="T33" fmla="*/ 2147483646 h 171"/>
              <a:gd name="T34" fmla="*/ 2147483646 w 256"/>
              <a:gd name="T35" fmla="*/ 2147483646 h 171"/>
              <a:gd name="T36" fmla="*/ 2147483646 w 256"/>
              <a:gd name="T37" fmla="*/ 2147483646 h 171"/>
              <a:gd name="T38" fmla="*/ 2147483646 w 256"/>
              <a:gd name="T39" fmla="*/ 2147483646 h 171"/>
              <a:gd name="T40" fmla="*/ 2147483646 w 256"/>
              <a:gd name="T41" fmla="*/ 2147483646 h 171"/>
              <a:gd name="T42" fmla="*/ 2147483646 w 256"/>
              <a:gd name="T43" fmla="*/ 2147483646 h 171"/>
              <a:gd name="T44" fmla="*/ 2147483646 w 256"/>
              <a:gd name="T45" fmla="*/ 2147483646 h 171"/>
              <a:gd name="T46" fmla="*/ 2147483646 w 256"/>
              <a:gd name="T47" fmla="*/ 2147483646 h 171"/>
              <a:gd name="T48" fmla="*/ 2147483646 w 256"/>
              <a:gd name="T49" fmla="*/ 2147483646 h 171"/>
              <a:gd name="T50" fmla="*/ 2147483646 w 256"/>
              <a:gd name="T51" fmla="*/ 2147483646 h 171"/>
              <a:gd name="T52" fmla="*/ 2147483646 w 256"/>
              <a:gd name="T53" fmla="*/ 2147483646 h 171"/>
              <a:gd name="T54" fmla="*/ 2147483646 w 256"/>
              <a:gd name="T55" fmla="*/ 2147483646 h 171"/>
              <a:gd name="T56" fmla="*/ 2147483646 w 256"/>
              <a:gd name="T57" fmla="*/ 2147483646 h 171"/>
              <a:gd name="T58" fmla="*/ 2147483646 w 256"/>
              <a:gd name="T59" fmla="*/ 2147483646 h 171"/>
              <a:gd name="T60" fmla="*/ 2147483646 w 256"/>
              <a:gd name="T61" fmla="*/ 2147483646 h 171"/>
              <a:gd name="T62" fmla="*/ 2147483646 w 256"/>
              <a:gd name="T63" fmla="*/ 2147483646 h 171"/>
              <a:gd name="T64" fmla="*/ 2147483646 w 256"/>
              <a:gd name="T65" fmla="*/ 2147483646 h 171"/>
              <a:gd name="T66" fmla="*/ 2147483646 w 256"/>
              <a:gd name="T67" fmla="*/ 2147483646 h 171"/>
              <a:gd name="T68" fmla="*/ 2147483646 w 256"/>
              <a:gd name="T69" fmla="*/ 2147483646 h 171"/>
              <a:gd name="T70" fmla="*/ 2147483646 w 256"/>
              <a:gd name="T71" fmla="*/ 2147483646 h 171"/>
              <a:gd name="T72" fmla="*/ 2147483646 w 256"/>
              <a:gd name="T73" fmla="*/ 2147483646 h 171"/>
              <a:gd name="T74" fmla="*/ 2147483646 w 256"/>
              <a:gd name="T75" fmla="*/ 2147483646 h 171"/>
              <a:gd name="T76" fmla="*/ 2147483646 w 256"/>
              <a:gd name="T77" fmla="*/ 2147483646 h 171"/>
              <a:gd name="T78" fmla="*/ 2147483646 w 256"/>
              <a:gd name="T79" fmla="*/ 2147483646 h 171"/>
              <a:gd name="T80" fmla="*/ 2147483646 w 256"/>
              <a:gd name="T81" fmla="*/ 2147483646 h 171"/>
              <a:gd name="T82" fmla="*/ 2147483646 w 256"/>
              <a:gd name="T83" fmla="*/ 2147483646 h 171"/>
              <a:gd name="T84" fmla="*/ 2147483646 w 256"/>
              <a:gd name="T85" fmla="*/ 2147483646 h 171"/>
              <a:gd name="T86" fmla="*/ 2147483646 w 256"/>
              <a:gd name="T87" fmla="*/ 2147483646 h 171"/>
              <a:gd name="T88" fmla="*/ 2147483646 w 256"/>
              <a:gd name="T89" fmla="*/ 2147483646 h 171"/>
              <a:gd name="T90" fmla="*/ 2147483646 w 256"/>
              <a:gd name="T91" fmla="*/ 2147483646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6" h="171">
                <a:moveTo>
                  <a:pt x="204" y="16"/>
                </a:moveTo>
                <a:cubicBezTo>
                  <a:pt x="227" y="76"/>
                  <a:pt x="227" y="76"/>
                  <a:pt x="227" y="76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82" y="75"/>
                  <a:pt x="134" y="33"/>
                  <a:pt x="130" y="33"/>
                </a:cubicBezTo>
                <a:cubicBezTo>
                  <a:pt x="126" y="33"/>
                  <a:pt x="111" y="38"/>
                  <a:pt x="110" y="39"/>
                </a:cubicBezTo>
                <a:cubicBezTo>
                  <a:pt x="110" y="39"/>
                  <a:pt x="101" y="42"/>
                  <a:pt x="93" y="42"/>
                </a:cubicBezTo>
                <a:cubicBezTo>
                  <a:pt x="89" y="42"/>
                  <a:pt x="86" y="41"/>
                  <a:pt x="84" y="40"/>
                </a:cubicBezTo>
                <a:cubicBezTo>
                  <a:pt x="82" y="39"/>
                  <a:pt x="81" y="37"/>
                  <a:pt x="81" y="35"/>
                </a:cubicBezTo>
                <a:cubicBezTo>
                  <a:pt x="82" y="32"/>
                  <a:pt x="85" y="29"/>
                  <a:pt x="87" y="28"/>
                </a:cubicBezTo>
                <a:cubicBezTo>
                  <a:pt x="100" y="22"/>
                  <a:pt x="133" y="9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46" y="8"/>
                  <a:pt x="197" y="15"/>
                  <a:pt x="204" y="16"/>
                </a:cubicBezTo>
                <a:close/>
                <a:moveTo>
                  <a:pt x="225" y="0"/>
                </a:moveTo>
                <a:cubicBezTo>
                  <a:pt x="224" y="0"/>
                  <a:pt x="223" y="0"/>
                  <a:pt x="222" y="0"/>
                </a:cubicBezTo>
                <a:cubicBezTo>
                  <a:pt x="212" y="4"/>
                  <a:pt x="212" y="4"/>
                  <a:pt x="212" y="4"/>
                </a:cubicBezTo>
                <a:cubicBezTo>
                  <a:pt x="211" y="5"/>
                  <a:pt x="209" y="6"/>
                  <a:pt x="209" y="8"/>
                </a:cubicBezTo>
                <a:cubicBezTo>
                  <a:pt x="208" y="9"/>
                  <a:pt x="208" y="11"/>
                  <a:pt x="209" y="13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5" y="78"/>
                  <a:pt x="238" y="80"/>
                  <a:pt x="242" y="79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4"/>
                  <a:pt x="255" y="73"/>
                  <a:pt x="255" y="71"/>
                </a:cubicBezTo>
                <a:cubicBezTo>
                  <a:pt x="256" y="70"/>
                  <a:pt x="256" y="68"/>
                  <a:pt x="255" y="66"/>
                </a:cubicBezTo>
                <a:cubicBezTo>
                  <a:pt x="231" y="4"/>
                  <a:pt x="231" y="4"/>
                  <a:pt x="231" y="4"/>
                </a:cubicBezTo>
                <a:cubicBezTo>
                  <a:pt x="230" y="1"/>
                  <a:pt x="227" y="0"/>
                  <a:pt x="225" y="0"/>
                </a:cubicBezTo>
                <a:close/>
                <a:moveTo>
                  <a:pt x="0" y="85"/>
                </a:moveTo>
                <a:cubicBezTo>
                  <a:pt x="0" y="87"/>
                  <a:pt x="0" y="89"/>
                  <a:pt x="1" y="90"/>
                </a:cubicBezTo>
                <a:cubicBezTo>
                  <a:pt x="3" y="91"/>
                  <a:pt x="4" y="92"/>
                  <a:pt x="6" y="92"/>
                </a:cubicBezTo>
                <a:cubicBezTo>
                  <a:pt x="16" y="93"/>
                  <a:pt x="16" y="93"/>
                  <a:pt x="16" y="93"/>
                </a:cubicBezTo>
                <a:cubicBezTo>
                  <a:pt x="20" y="93"/>
                  <a:pt x="23" y="91"/>
                  <a:pt x="24" y="8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5"/>
                  <a:pt x="28" y="13"/>
                  <a:pt x="27" y="12"/>
                </a:cubicBezTo>
                <a:cubicBezTo>
                  <a:pt x="26" y="11"/>
                  <a:pt x="24" y="10"/>
                  <a:pt x="23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8" y="9"/>
                  <a:pt x="5" y="12"/>
                  <a:pt x="5" y="15"/>
                </a:cubicBezTo>
                <a:lnTo>
                  <a:pt x="0" y="85"/>
                </a:lnTo>
                <a:close/>
                <a:moveTo>
                  <a:pt x="105" y="147"/>
                </a:moveTo>
                <a:cubicBezTo>
                  <a:pt x="105" y="145"/>
                  <a:pt x="103" y="143"/>
                  <a:pt x="101" y="141"/>
                </a:cubicBezTo>
                <a:cubicBezTo>
                  <a:pt x="97" y="138"/>
                  <a:pt x="92" y="138"/>
                  <a:pt x="88" y="143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78" y="155"/>
                  <a:pt x="78" y="155"/>
                  <a:pt x="78" y="155"/>
                </a:cubicBezTo>
                <a:cubicBezTo>
                  <a:pt x="73" y="162"/>
                  <a:pt x="78" y="167"/>
                  <a:pt x="80" y="168"/>
                </a:cubicBezTo>
                <a:cubicBezTo>
                  <a:pt x="82" y="170"/>
                  <a:pt x="84" y="171"/>
                  <a:pt x="86" y="171"/>
                </a:cubicBezTo>
                <a:cubicBezTo>
                  <a:pt x="88" y="171"/>
                  <a:pt x="91" y="169"/>
                  <a:pt x="93" y="167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5" y="153"/>
                  <a:pt x="105" y="150"/>
                  <a:pt x="105" y="147"/>
                </a:cubicBezTo>
                <a:close/>
                <a:moveTo>
                  <a:pt x="55" y="143"/>
                </a:moveTo>
                <a:cubicBezTo>
                  <a:pt x="52" y="148"/>
                  <a:pt x="53" y="151"/>
                  <a:pt x="58" y="156"/>
                </a:cubicBezTo>
                <a:cubicBezTo>
                  <a:pt x="63" y="160"/>
                  <a:pt x="67" y="159"/>
                  <a:pt x="71" y="154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9" y="133"/>
                  <a:pt x="83" y="127"/>
                  <a:pt x="82" y="126"/>
                </a:cubicBezTo>
                <a:cubicBezTo>
                  <a:pt x="77" y="122"/>
                  <a:pt x="73" y="123"/>
                  <a:pt x="69" y="12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1" y="136"/>
                  <a:pt x="61" y="136"/>
                  <a:pt x="61" y="136"/>
                </a:cubicBezTo>
                <a:lnTo>
                  <a:pt x="55" y="143"/>
                </a:lnTo>
                <a:close/>
                <a:moveTo>
                  <a:pt x="37" y="126"/>
                </a:moveTo>
                <a:cubicBezTo>
                  <a:pt x="35" y="128"/>
                  <a:pt x="35" y="131"/>
                  <a:pt x="35" y="133"/>
                </a:cubicBezTo>
                <a:cubicBezTo>
                  <a:pt x="36" y="136"/>
                  <a:pt x="37" y="138"/>
                  <a:pt x="39" y="140"/>
                </a:cubicBezTo>
                <a:cubicBezTo>
                  <a:pt x="44" y="143"/>
                  <a:pt x="48" y="143"/>
                  <a:pt x="52" y="138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8" y="120"/>
                  <a:pt x="68" y="117"/>
                  <a:pt x="68" y="114"/>
                </a:cubicBezTo>
                <a:cubicBezTo>
                  <a:pt x="67" y="112"/>
                  <a:pt x="66" y="110"/>
                  <a:pt x="64" y="108"/>
                </a:cubicBezTo>
                <a:cubicBezTo>
                  <a:pt x="59" y="105"/>
                  <a:pt x="55" y="105"/>
                  <a:pt x="51" y="110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9"/>
                  <a:pt x="44" y="119"/>
                  <a:pt x="44" y="119"/>
                </a:cubicBezTo>
                <a:lnTo>
                  <a:pt x="37" y="126"/>
                </a:lnTo>
                <a:close/>
                <a:moveTo>
                  <a:pt x="35" y="120"/>
                </a:moveTo>
                <a:cubicBezTo>
                  <a:pt x="48" y="104"/>
                  <a:pt x="48" y="104"/>
                  <a:pt x="48" y="104"/>
                </a:cubicBezTo>
                <a:cubicBezTo>
                  <a:pt x="54" y="97"/>
                  <a:pt x="48" y="92"/>
                  <a:pt x="46" y="91"/>
                </a:cubicBezTo>
                <a:cubicBezTo>
                  <a:pt x="42" y="87"/>
                  <a:pt x="37" y="87"/>
                  <a:pt x="33" y="92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28" y="99"/>
                  <a:pt x="28" y="99"/>
                  <a:pt x="28" y="99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0" y="108"/>
                  <a:pt x="19" y="111"/>
                  <a:pt x="19" y="113"/>
                </a:cubicBezTo>
                <a:cubicBezTo>
                  <a:pt x="19" y="116"/>
                  <a:pt x="21" y="118"/>
                  <a:pt x="22" y="118"/>
                </a:cubicBezTo>
                <a:cubicBezTo>
                  <a:pt x="24" y="120"/>
                  <a:pt x="27" y="122"/>
                  <a:pt x="30" y="122"/>
                </a:cubicBezTo>
                <a:cubicBezTo>
                  <a:pt x="31" y="122"/>
                  <a:pt x="33" y="122"/>
                  <a:pt x="35" y="120"/>
                </a:cubicBezTo>
                <a:close/>
                <a:moveTo>
                  <a:pt x="194" y="106"/>
                </a:moveTo>
                <a:cubicBezTo>
                  <a:pt x="197" y="103"/>
                  <a:pt x="199" y="98"/>
                  <a:pt x="193" y="93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64" y="67"/>
                  <a:pt x="135" y="43"/>
                  <a:pt x="129" y="39"/>
                </a:cubicBezTo>
                <a:cubicBezTo>
                  <a:pt x="126" y="40"/>
                  <a:pt x="118" y="42"/>
                  <a:pt x="112" y="45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1" y="45"/>
                  <a:pt x="101" y="48"/>
                  <a:pt x="93" y="48"/>
                </a:cubicBezTo>
                <a:cubicBezTo>
                  <a:pt x="88" y="48"/>
                  <a:pt x="84" y="47"/>
                  <a:pt x="81" y="45"/>
                </a:cubicBezTo>
                <a:cubicBezTo>
                  <a:pt x="76" y="42"/>
                  <a:pt x="75" y="37"/>
                  <a:pt x="75" y="35"/>
                </a:cubicBezTo>
                <a:cubicBezTo>
                  <a:pt x="75" y="30"/>
                  <a:pt x="80" y="25"/>
                  <a:pt x="83" y="23"/>
                </a:cubicBezTo>
                <a:cubicBezTo>
                  <a:pt x="35" y="17"/>
                  <a:pt x="35" y="17"/>
                  <a:pt x="35" y="17"/>
                </a:cubicBezTo>
                <a:cubicBezTo>
                  <a:pt x="30" y="87"/>
                  <a:pt x="30" y="87"/>
                  <a:pt x="30" y="87"/>
                </a:cubicBezTo>
                <a:cubicBezTo>
                  <a:pt x="34" y="83"/>
                  <a:pt x="38" y="82"/>
                  <a:pt x="40" y="82"/>
                </a:cubicBezTo>
                <a:cubicBezTo>
                  <a:pt x="44" y="82"/>
                  <a:pt x="47" y="83"/>
                  <a:pt x="50" y="86"/>
                </a:cubicBezTo>
                <a:cubicBezTo>
                  <a:pt x="55" y="90"/>
                  <a:pt x="57" y="95"/>
                  <a:pt x="56" y="100"/>
                </a:cubicBezTo>
                <a:cubicBezTo>
                  <a:pt x="60" y="99"/>
                  <a:pt x="64" y="101"/>
                  <a:pt x="68" y="104"/>
                </a:cubicBezTo>
                <a:cubicBezTo>
                  <a:pt x="72" y="107"/>
                  <a:pt x="75" y="112"/>
                  <a:pt x="74" y="118"/>
                </a:cubicBezTo>
                <a:cubicBezTo>
                  <a:pt x="78" y="117"/>
                  <a:pt x="82" y="118"/>
                  <a:pt x="85" y="121"/>
                </a:cubicBezTo>
                <a:cubicBezTo>
                  <a:pt x="89" y="125"/>
                  <a:pt x="92" y="129"/>
                  <a:pt x="92" y="133"/>
                </a:cubicBezTo>
                <a:cubicBezTo>
                  <a:pt x="96" y="132"/>
                  <a:pt x="101" y="133"/>
                  <a:pt x="105" y="137"/>
                </a:cubicBezTo>
                <a:cubicBezTo>
                  <a:pt x="110" y="141"/>
                  <a:pt x="112" y="148"/>
                  <a:pt x="110" y="154"/>
                </a:cubicBezTo>
                <a:cubicBezTo>
                  <a:pt x="114" y="157"/>
                  <a:pt x="114" y="157"/>
                  <a:pt x="114" y="157"/>
                </a:cubicBezTo>
                <a:cubicBezTo>
                  <a:pt x="115" y="157"/>
                  <a:pt x="115" y="158"/>
                  <a:pt x="115" y="158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7" y="159"/>
                  <a:pt x="119" y="160"/>
                  <a:pt x="121" y="160"/>
                </a:cubicBezTo>
                <a:cubicBezTo>
                  <a:pt x="124" y="160"/>
                  <a:pt x="126" y="158"/>
                  <a:pt x="127" y="156"/>
                </a:cubicBezTo>
                <a:cubicBezTo>
                  <a:pt x="130" y="152"/>
                  <a:pt x="132" y="150"/>
                  <a:pt x="128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27"/>
                  <a:pt x="105" y="126"/>
                  <a:pt x="105" y="125"/>
                </a:cubicBezTo>
                <a:cubicBezTo>
                  <a:pt x="105" y="124"/>
                  <a:pt x="105" y="123"/>
                  <a:pt x="106" y="122"/>
                </a:cubicBezTo>
                <a:cubicBezTo>
                  <a:pt x="107" y="121"/>
                  <a:pt x="109" y="121"/>
                  <a:pt x="111" y="122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41" y="147"/>
                  <a:pt x="142" y="147"/>
                  <a:pt x="144" y="147"/>
                </a:cubicBezTo>
                <a:cubicBezTo>
                  <a:pt x="147" y="147"/>
                  <a:pt x="150" y="146"/>
                  <a:pt x="152" y="143"/>
                </a:cubicBezTo>
                <a:cubicBezTo>
                  <a:pt x="153" y="141"/>
                  <a:pt x="154" y="139"/>
                  <a:pt x="154" y="136"/>
                </a:cubicBezTo>
                <a:cubicBezTo>
                  <a:pt x="154" y="134"/>
                  <a:pt x="152" y="132"/>
                  <a:pt x="150" y="129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3"/>
                  <a:pt x="130" y="112"/>
                  <a:pt x="130" y="112"/>
                </a:cubicBezTo>
                <a:cubicBezTo>
                  <a:pt x="129" y="111"/>
                  <a:pt x="130" y="110"/>
                  <a:pt x="130" y="109"/>
                </a:cubicBezTo>
                <a:cubicBezTo>
                  <a:pt x="131" y="108"/>
                  <a:pt x="134" y="107"/>
                  <a:pt x="135" y="109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3" y="131"/>
                  <a:pt x="165" y="132"/>
                  <a:pt x="167" y="132"/>
                </a:cubicBezTo>
                <a:cubicBezTo>
                  <a:pt x="170" y="132"/>
                  <a:pt x="173" y="130"/>
                  <a:pt x="176" y="127"/>
                </a:cubicBezTo>
                <a:cubicBezTo>
                  <a:pt x="178" y="125"/>
                  <a:pt x="178" y="123"/>
                  <a:pt x="178" y="120"/>
                </a:cubicBezTo>
                <a:cubicBezTo>
                  <a:pt x="178" y="118"/>
                  <a:pt x="177" y="116"/>
                  <a:pt x="174" y="113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52" y="95"/>
                  <a:pt x="151" y="93"/>
                  <a:pt x="153" y="91"/>
                </a:cubicBezTo>
                <a:cubicBezTo>
                  <a:pt x="154" y="90"/>
                  <a:pt x="156" y="90"/>
                  <a:pt x="157" y="91"/>
                </a:cubicBezTo>
                <a:cubicBezTo>
                  <a:pt x="179" y="109"/>
                  <a:pt x="179" y="109"/>
                  <a:pt x="179" y="109"/>
                </a:cubicBezTo>
                <a:cubicBezTo>
                  <a:pt x="184" y="113"/>
                  <a:pt x="190" y="111"/>
                  <a:pt x="194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6063431" y="4266866"/>
            <a:ext cx="570775" cy="379027"/>
          </a:xfrm>
          <a:custGeom>
            <a:avLst/>
            <a:gdLst>
              <a:gd name="T0" fmla="*/ 2147483646 w 209"/>
              <a:gd name="T1" fmla="*/ 2147483646 h 174"/>
              <a:gd name="T2" fmla="*/ 2147483646 w 209"/>
              <a:gd name="T3" fmla="*/ 2147483646 h 174"/>
              <a:gd name="T4" fmla="*/ 2147483646 w 209"/>
              <a:gd name="T5" fmla="*/ 2147483646 h 174"/>
              <a:gd name="T6" fmla="*/ 2147483646 w 209"/>
              <a:gd name="T7" fmla="*/ 2147483646 h 174"/>
              <a:gd name="T8" fmla="*/ 2147483646 w 209"/>
              <a:gd name="T9" fmla="*/ 2147483646 h 174"/>
              <a:gd name="T10" fmla="*/ 2147483646 w 209"/>
              <a:gd name="T11" fmla="*/ 2147483646 h 174"/>
              <a:gd name="T12" fmla="*/ 2147483646 w 209"/>
              <a:gd name="T13" fmla="*/ 2147483646 h 174"/>
              <a:gd name="T14" fmla="*/ 2147483646 w 209"/>
              <a:gd name="T15" fmla="*/ 2147483646 h 174"/>
              <a:gd name="T16" fmla="*/ 2147483646 w 209"/>
              <a:gd name="T17" fmla="*/ 2147483646 h 174"/>
              <a:gd name="T18" fmla="*/ 2147483646 w 209"/>
              <a:gd name="T19" fmla="*/ 2147483646 h 174"/>
              <a:gd name="T20" fmla="*/ 2147483646 w 209"/>
              <a:gd name="T21" fmla="*/ 2147483646 h 174"/>
              <a:gd name="T22" fmla="*/ 2147483646 w 209"/>
              <a:gd name="T23" fmla="*/ 2147483646 h 174"/>
              <a:gd name="T24" fmla="*/ 2147483646 w 209"/>
              <a:gd name="T25" fmla="*/ 2147483646 h 174"/>
              <a:gd name="T26" fmla="*/ 2147483646 w 209"/>
              <a:gd name="T27" fmla="*/ 2147483646 h 174"/>
              <a:gd name="T28" fmla="*/ 2147483646 w 209"/>
              <a:gd name="T29" fmla="*/ 2147483646 h 174"/>
              <a:gd name="T30" fmla="*/ 2147483646 w 209"/>
              <a:gd name="T31" fmla="*/ 2147483646 h 174"/>
              <a:gd name="T32" fmla="*/ 2147483646 w 209"/>
              <a:gd name="T33" fmla="*/ 2147483646 h 174"/>
              <a:gd name="T34" fmla="*/ 2147483646 w 209"/>
              <a:gd name="T35" fmla="*/ 2147483646 h 174"/>
              <a:gd name="T36" fmla="*/ 2147483646 w 209"/>
              <a:gd name="T37" fmla="*/ 2147483646 h 174"/>
              <a:gd name="T38" fmla="*/ 2147483646 w 209"/>
              <a:gd name="T39" fmla="*/ 2147483646 h 174"/>
              <a:gd name="T40" fmla="*/ 2147483646 w 209"/>
              <a:gd name="T41" fmla="*/ 2147483646 h 174"/>
              <a:gd name="T42" fmla="*/ 2147483646 w 209"/>
              <a:gd name="T43" fmla="*/ 2147483646 h 174"/>
              <a:gd name="T44" fmla="*/ 2147483646 w 209"/>
              <a:gd name="T45" fmla="*/ 2147483646 h 174"/>
              <a:gd name="T46" fmla="*/ 2147483646 w 209"/>
              <a:gd name="T47" fmla="*/ 2147483646 h 174"/>
              <a:gd name="T48" fmla="*/ 2147483646 w 209"/>
              <a:gd name="T49" fmla="*/ 2147483646 h 174"/>
              <a:gd name="T50" fmla="*/ 2147483646 w 209"/>
              <a:gd name="T51" fmla="*/ 2147483646 h 174"/>
              <a:gd name="T52" fmla="*/ 2147483646 w 209"/>
              <a:gd name="T53" fmla="*/ 2147483646 h 174"/>
              <a:gd name="T54" fmla="*/ 2147483646 w 209"/>
              <a:gd name="T55" fmla="*/ 2147483646 h 174"/>
              <a:gd name="T56" fmla="*/ 2147483646 w 209"/>
              <a:gd name="T57" fmla="*/ 2147483646 h 174"/>
              <a:gd name="T58" fmla="*/ 2147483646 w 209"/>
              <a:gd name="T59" fmla="*/ 2147483646 h 174"/>
              <a:gd name="T60" fmla="*/ 2147483646 w 209"/>
              <a:gd name="T61" fmla="*/ 2147483646 h 174"/>
              <a:gd name="T62" fmla="*/ 2147483646 w 209"/>
              <a:gd name="T63" fmla="*/ 2147483646 h 174"/>
              <a:gd name="T64" fmla="*/ 2147483646 w 209"/>
              <a:gd name="T65" fmla="*/ 2147483646 h 174"/>
              <a:gd name="T66" fmla="*/ 2147483646 w 209"/>
              <a:gd name="T67" fmla="*/ 2147483646 h 174"/>
              <a:gd name="T68" fmla="*/ 2147483646 w 209"/>
              <a:gd name="T69" fmla="*/ 2147483646 h 174"/>
              <a:gd name="T70" fmla="*/ 2147483646 w 209"/>
              <a:gd name="T71" fmla="*/ 2147483646 h 174"/>
              <a:gd name="T72" fmla="*/ 2147483646 w 209"/>
              <a:gd name="T73" fmla="*/ 2147483646 h 174"/>
              <a:gd name="T74" fmla="*/ 2147483646 w 209"/>
              <a:gd name="T75" fmla="*/ 2147483646 h 174"/>
              <a:gd name="T76" fmla="*/ 2147483646 w 209"/>
              <a:gd name="T77" fmla="*/ 2147483646 h 174"/>
              <a:gd name="T78" fmla="*/ 2147483646 w 209"/>
              <a:gd name="T79" fmla="*/ 2147483646 h 174"/>
              <a:gd name="T80" fmla="*/ 2147483646 w 209"/>
              <a:gd name="T81" fmla="*/ 2147483646 h 174"/>
              <a:gd name="T82" fmla="*/ 2147483646 w 209"/>
              <a:gd name="T83" fmla="*/ 2147483646 h 174"/>
              <a:gd name="T84" fmla="*/ 2147483646 w 209"/>
              <a:gd name="T85" fmla="*/ 2147483646 h 174"/>
              <a:gd name="T86" fmla="*/ 2147483646 w 209"/>
              <a:gd name="T87" fmla="*/ 2147483646 h 174"/>
              <a:gd name="T88" fmla="*/ 2147483646 w 209"/>
              <a:gd name="T89" fmla="*/ 2147483646 h 174"/>
              <a:gd name="T90" fmla="*/ 2147483646 w 209"/>
              <a:gd name="T91" fmla="*/ 2147483646 h 174"/>
              <a:gd name="T92" fmla="*/ 2147483646 w 209"/>
              <a:gd name="T93" fmla="*/ 2147483646 h 174"/>
              <a:gd name="T94" fmla="*/ 2147483646 w 209"/>
              <a:gd name="T95" fmla="*/ 2147483646 h 174"/>
              <a:gd name="T96" fmla="*/ 2147483646 w 209"/>
              <a:gd name="T97" fmla="*/ 2147483646 h 174"/>
              <a:gd name="T98" fmla="*/ 2147483646 w 209"/>
              <a:gd name="T99" fmla="*/ 2147483646 h 174"/>
              <a:gd name="T100" fmla="*/ 2147483646 w 209"/>
              <a:gd name="T101" fmla="*/ 0 h 174"/>
              <a:gd name="T102" fmla="*/ 0 w 209"/>
              <a:gd name="T103" fmla="*/ 2147483646 h 174"/>
              <a:gd name="T104" fmla="*/ 2147483646 w 209"/>
              <a:gd name="T105" fmla="*/ 2147483646 h 174"/>
              <a:gd name="T106" fmla="*/ 2147483646 w 209"/>
              <a:gd name="T107" fmla="*/ 2147483646 h 174"/>
              <a:gd name="T108" fmla="*/ 2147483646 w 209"/>
              <a:gd name="T109" fmla="*/ 2147483646 h 174"/>
              <a:gd name="T110" fmla="*/ 2147483646 w 209"/>
              <a:gd name="T111" fmla="*/ 2147483646 h 174"/>
              <a:gd name="T112" fmla="*/ 2147483646 w 209"/>
              <a:gd name="T113" fmla="*/ 2147483646 h 174"/>
              <a:gd name="T114" fmla="*/ 2147483646 w 209"/>
              <a:gd name="T115" fmla="*/ 2147483646 h 174"/>
              <a:gd name="T116" fmla="*/ 2147483646 w 209"/>
              <a:gd name="T117" fmla="*/ 2147483646 h 1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4">
                <a:moveTo>
                  <a:pt x="28" y="142"/>
                </a:moveTo>
                <a:cubicBezTo>
                  <a:pt x="28" y="95"/>
                  <a:pt x="28" y="95"/>
                  <a:pt x="28" y="95"/>
                </a:cubicBezTo>
                <a:cubicBezTo>
                  <a:pt x="28" y="91"/>
                  <a:pt x="31" y="88"/>
                  <a:pt x="35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50" y="88"/>
                  <a:pt x="53" y="91"/>
                  <a:pt x="53" y="95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3" y="146"/>
                  <a:pt x="50" y="149"/>
                  <a:pt x="47" y="149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1" y="149"/>
                  <a:pt x="28" y="146"/>
                  <a:pt x="28" y="142"/>
                </a:cubicBezTo>
                <a:close/>
                <a:moveTo>
                  <a:pt x="77" y="71"/>
                </a:moveTo>
                <a:cubicBezTo>
                  <a:pt x="73" y="71"/>
                  <a:pt x="70" y="74"/>
                  <a:pt x="70" y="78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0" y="146"/>
                  <a:pt x="73" y="149"/>
                  <a:pt x="77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92" y="149"/>
                  <a:pt x="95" y="146"/>
                  <a:pt x="95" y="142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4"/>
                  <a:pt x="92" y="71"/>
                  <a:pt x="88" y="71"/>
                </a:cubicBezTo>
                <a:lnTo>
                  <a:pt x="77" y="71"/>
                </a:lnTo>
                <a:close/>
                <a:moveTo>
                  <a:pt x="118" y="57"/>
                </a:moveTo>
                <a:cubicBezTo>
                  <a:pt x="115" y="57"/>
                  <a:pt x="112" y="60"/>
                  <a:pt x="112" y="64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146"/>
                  <a:pt x="115" y="149"/>
                  <a:pt x="118" y="149"/>
                </a:cubicBezTo>
                <a:cubicBezTo>
                  <a:pt x="130" y="149"/>
                  <a:pt x="130" y="149"/>
                  <a:pt x="130" y="149"/>
                </a:cubicBezTo>
                <a:cubicBezTo>
                  <a:pt x="134" y="149"/>
                  <a:pt x="137" y="146"/>
                  <a:pt x="137" y="142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0"/>
                  <a:pt x="134" y="57"/>
                  <a:pt x="130" y="57"/>
                </a:cubicBezTo>
                <a:lnTo>
                  <a:pt x="118" y="57"/>
                </a:lnTo>
                <a:close/>
                <a:moveTo>
                  <a:pt x="160" y="42"/>
                </a:moveTo>
                <a:cubicBezTo>
                  <a:pt x="156" y="42"/>
                  <a:pt x="153" y="45"/>
                  <a:pt x="153" y="49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6"/>
                  <a:pt x="156" y="149"/>
                  <a:pt x="160" y="149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5" y="149"/>
                  <a:pt x="178" y="146"/>
                  <a:pt x="178" y="142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8" y="45"/>
                  <a:pt x="175" y="42"/>
                  <a:pt x="172" y="42"/>
                </a:cubicBezTo>
                <a:lnTo>
                  <a:pt x="160" y="42"/>
                </a:lnTo>
                <a:close/>
                <a:moveTo>
                  <a:pt x="32" y="70"/>
                </a:moveTo>
                <a:cubicBezTo>
                  <a:pt x="76" y="62"/>
                  <a:pt x="118" y="46"/>
                  <a:pt x="155" y="23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72" y="9"/>
                  <a:pt x="172" y="9"/>
                  <a:pt x="172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14" y="37"/>
                  <a:pt x="73" y="53"/>
                  <a:pt x="30" y="61"/>
                </a:cubicBezTo>
                <a:lnTo>
                  <a:pt x="32" y="70"/>
                </a:lnTo>
                <a:close/>
                <a:moveTo>
                  <a:pt x="209" y="162"/>
                </a:moveTo>
                <a:cubicBezTo>
                  <a:pt x="187" y="150"/>
                  <a:pt x="187" y="150"/>
                  <a:pt x="187" y="150"/>
                </a:cubicBezTo>
                <a:cubicBezTo>
                  <a:pt x="187" y="157"/>
                  <a:pt x="187" y="157"/>
                  <a:pt x="187" y="157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17" y="21"/>
                  <a:pt x="17" y="21"/>
                  <a:pt x="17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7"/>
                  <a:pt x="8" y="157"/>
                  <a:pt x="8" y="157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8" y="167"/>
                  <a:pt x="8" y="167"/>
                </a:cubicBezTo>
                <a:cubicBezTo>
                  <a:pt x="187" y="167"/>
                  <a:pt x="187" y="167"/>
                  <a:pt x="187" y="167"/>
                </a:cubicBezTo>
                <a:cubicBezTo>
                  <a:pt x="187" y="174"/>
                  <a:pt x="187" y="174"/>
                  <a:pt x="187" y="174"/>
                </a:cubicBezTo>
                <a:lnTo>
                  <a:pt x="209" y="1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150760" y="3464698"/>
            <a:ext cx="504917" cy="294713"/>
          </a:xfrm>
          <a:custGeom>
            <a:avLst/>
            <a:gdLst>
              <a:gd name="T0" fmla="*/ 2147483646 w 185"/>
              <a:gd name="T1" fmla="*/ 2147483646 h 166"/>
              <a:gd name="T2" fmla="*/ 2147483646 w 185"/>
              <a:gd name="T3" fmla="*/ 2147483646 h 166"/>
              <a:gd name="T4" fmla="*/ 2147483646 w 185"/>
              <a:gd name="T5" fmla="*/ 2147483646 h 166"/>
              <a:gd name="T6" fmla="*/ 2147483646 w 185"/>
              <a:gd name="T7" fmla="*/ 0 h 166"/>
              <a:gd name="T8" fmla="*/ 2147483646 w 185"/>
              <a:gd name="T9" fmla="*/ 2147483646 h 166"/>
              <a:gd name="T10" fmla="*/ 2147483646 w 185"/>
              <a:gd name="T11" fmla="*/ 2147483646 h 166"/>
              <a:gd name="T12" fmla="*/ 2147483646 w 185"/>
              <a:gd name="T13" fmla="*/ 2147483646 h 166"/>
              <a:gd name="T14" fmla="*/ 2147483646 w 185"/>
              <a:gd name="T15" fmla="*/ 2147483646 h 166"/>
              <a:gd name="T16" fmla="*/ 2147483646 w 185"/>
              <a:gd name="T17" fmla="*/ 2147483646 h 166"/>
              <a:gd name="T18" fmla="*/ 2147483646 w 185"/>
              <a:gd name="T19" fmla="*/ 2147483646 h 166"/>
              <a:gd name="T20" fmla="*/ 2147483646 w 185"/>
              <a:gd name="T21" fmla="*/ 2147483646 h 166"/>
              <a:gd name="T22" fmla="*/ 2147483646 w 185"/>
              <a:gd name="T23" fmla="*/ 2147483646 h 166"/>
              <a:gd name="T24" fmla="*/ 2147483646 w 185"/>
              <a:gd name="T25" fmla="*/ 2147483646 h 166"/>
              <a:gd name="T26" fmla="*/ 2147483646 w 185"/>
              <a:gd name="T27" fmla="*/ 2147483646 h 166"/>
              <a:gd name="T28" fmla="*/ 2147483646 w 185"/>
              <a:gd name="T29" fmla="*/ 2147483646 h 166"/>
              <a:gd name="T30" fmla="*/ 2147483646 w 185"/>
              <a:gd name="T31" fmla="*/ 2147483646 h 166"/>
              <a:gd name="T32" fmla="*/ 0 w 185"/>
              <a:gd name="T33" fmla="*/ 2147483646 h 166"/>
              <a:gd name="T34" fmla="*/ 2147483646 w 185"/>
              <a:gd name="T35" fmla="*/ 2147483646 h 166"/>
              <a:gd name="T36" fmla="*/ 2147483646 w 185"/>
              <a:gd name="T37" fmla="*/ 2147483646 h 166"/>
              <a:gd name="T38" fmla="*/ 2147483646 w 185"/>
              <a:gd name="T39" fmla="*/ 2147483646 h 166"/>
              <a:gd name="T40" fmla="*/ 2147483646 w 185"/>
              <a:gd name="T41" fmla="*/ 2147483646 h 166"/>
              <a:gd name="T42" fmla="*/ 0 w 185"/>
              <a:gd name="T43" fmla="*/ 2147483646 h 166"/>
              <a:gd name="T44" fmla="*/ 2147483646 w 185"/>
              <a:gd name="T45" fmla="*/ 2147483646 h 166"/>
              <a:gd name="T46" fmla="*/ 2147483646 w 185"/>
              <a:gd name="T47" fmla="*/ 2147483646 h 166"/>
              <a:gd name="T48" fmla="*/ 2147483646 w 185"/>
              <a:gd name="T49" fmla="*/ 2147483646 h 166"/>
              <a:gd name="T50" fmla="*/ 2147483646 w 185"/>
              <a:gd name="T51" fmla="*/ 2147483646 h 166"/>
              <a:gd name="T52" fmla="*/ 2147483646 w 185"/>
              <a:gd name="T53" fmla="*/ 2147483646 h 166"/>
              <a:gd name="T54" fmla="*/ 2147483646 w 185"/>
              <a:gd name="T55" fmla="*/ 2147483646 h 166"/>
              <a:gd name="T56" fmla="*/ 2147483646 w 185"/>
              <a:gd name="T57" fmla="*/ 2147483646 h 166"/>
              <a:gd name="T58" fmla="*/ 2147483646 w 185"/>
              <a:gd name="T59" fmla="*/ 2147483646 h 166"/>
              <a:gd name="T60" fmla="*/ 2147483646 w 185"/>
              <a:gd name="T61" fmla="*/ 2147483646 h 166"/>
              <a:gd name="T62" fmla="*/ 2147483646 w 185"/>
              <a:gd name="T63" fmla="*/ 2147483646 h 166"/>
              <a:gd name="T64" fmla="*/ 2147483646 w 185"/>
              <a:gd name="T65" fmla="*/ 2147483646 h 166"/>
              <a:gd name="T66" fmla="*/ 2147483646 w 185"/>
              <a:gd name="T67" fmla="*/ 2147483646 h 166"/>
              <a:gd name="T68" fmla="*/ 2147483646 w 185"/>
              <a:gd name="T69" fmla="*/ 2147483646 h 166"/>
              <a:gd name="T70" fmla="*/ 2147483646 w 185"/>
              <a:gd name="T71" fmla="*/ 2147483646 h 1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5" h="166">
                <a:moveTo>
                  <a:pt x="126" y="22"/>
                </a:moveTo>
                <a:cubicBezTo>
                  <a:pt x="115" y="22"/>
                  <a:pt x="115" y="22"/>
                  <a:pt x="115" y="22"/>
                </a:cubicBezTo>
                <a:cubicBezTo>
                  <a:pt x="114" y="16"/>
                  <a:pt x="109" y="11"/>
                  <a:pt x="103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76" y="11"/>
                  <a:pt x="71" y="16"/>
                  <a:pt x="7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10"/>
                  <a:pt x="69" y="0"/>
                  <a:pt x="7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7" y="0"/>
                  <a:pt x="126" y="10"/>
                  <a:pt x="126" y="22"/>
                </a:cubicBezTo>
                <a:close/>
                <a:moveTo>
                  <a:pt x="28" y="93"/>
                </a:moveTo>
                <a:cubicBezTo>
                  <a:pt x="75" y="93"/>
                  <a:pt x="75" y="93"/>
                  <a:pt x="75" y="93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1"/>
                  <a:pt x="79" y="77"/>
                  <a:pt x="84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7" y="77"/>
                  <a:pt x="110" y="81"/>
                  <a:pt x="110" y="86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71" y="93"/>
                  <a:pt x="183" y="81"/>
                  <a:pt x="185" y="66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38"/>
                  <a:pt x="176" y="27"/>
                  <a:pt x="164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0" y="27"/>
                  <a:pt x="0" y="38"/>
                  <a:pt x="0" y="52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81"/>
                  <a:pt x="14" y="93"/>
                  <a:pt x="28" y="93"/>
                </a:cubicBezTo>
                <a:close/>
                <a:moveTo>
                  <a:pt x="157" y="100"/>
                </a:moveTo>
                <a:cubicBezTo>
                  <a:pt x="110" y="100"/>
                  <a:pt x="110" y="100"/>
                  <a:pt x="110" y="100"/>
                </a:cubicBezTo>
                <a:cubicBezTo>
                  <a:pt x="110" y="107"/>
                  <a:pt x="110" y="107"/>
                  <a:pt x="110" y="107"/>
                </a:cubicBezTo>
                <a:cubicBezTo>
                  <a:pt x="110" y="112"/>
                  <a:pt x="107" y="116"/>
                  <a:pt x="102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79" y="116"/>
                  <a:pt x="75" y="112"/>
                  <a:pt x="75" y="107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16" y="100"/>
                  <a:pt x="6" y="94"/>
                  <a:pt x="0" y="84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2" y="166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5" y="166"/>
                  <a:pt x="35" y="166"/>
                  <a:pt x="35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3" y="166"/>
                  <a:pt x="153" y="166"/>
                  <a:pt x="153" y="166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76" y="166"/>
                  <a:pt x="185" y="155"/>
                  <a:pt x="185" y="142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79" y="94"/>
                  <a:pt x="169" y="100"/>
                  <a:pt x="157" y="100"/>
                </a:cubicBezTo>
                <a:close/>
                <a:moveTo>
                  <a:pt x="101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2" y="84"/>
                  <a:pt x="81" y="85"/>
                  <a:pt x="81" y="87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8"/>
                  <a:pt x="82" y="110"/>
                  <a:pt x="84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4" y="108"/>
                  <a:pt x="104" y="106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5"/>
                  <a:pt x="103" y="84"/>
                  <a:pt x="101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2085" y="365127"/>
            <a:ext cx="7326085" cy="754202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Content Placeholder 28"/>
          <p:cNvSpPr>
            <a:spLocks noGrp="1"/>
          </p:cNvSpPr>
          <p:nvPr>
            <p:ph sz="quarter" idx="15"/>
          </p:nvPr>
        </p:nvSpPr>
        <p:spPr>
          <a:xfrm>
            <a:off x="7707924" y="1310660"/>
            <a:ext cx="4272265" cy="2177080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8"/>
          <p:cNvSpPr>
            <a:spLocks noGrp="1"/>
          </p:cNvSpPr>
          <p:nvPr>
            <p:ph sz="quarter" idx="16"/>
          </p:nvPr>
        </p:nvSpPr>
        <p:spPr>
          <a:xfrm>
            <a:off x="7699850" y="3845623"/>
            <a:ext cx="4272265" cy="2177080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8"/>
          <p:cNvSpPr>
            <a:spLocks noGrp="1"/>
          </p:cNvSpPr>
          <p:nvPr>
            <p:ph sz="quarter" idx="17"/>
          </p:nvPr>
        </p:nvSpPr>
        <p:spPr>
          <a:xfrm>
            <a:off x="87314" y="1258747"/>
            <a:ext cx="4272265" cy="2177080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18"/>
          </p:nvPr>
        </p:nvSpPr>
        <p:spPr>
          <a:xfrm>
            <a:off x="122365" y="3554192"/>
            <a:ext cx="4272265" cy="2177080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33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838200" y="1513795"/>
            <a:ext cx="10515600" cy="45243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565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278641"/>
            <a:ext cx="11281833" cy="1093310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8384" y="3376651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2342" y="3492155"/>
            <a:ext cx="8587317" cy="1453900"/>
          </a:xfrm>
        </p:spPr>
        <p:txBody>
          <a:bodyPr anchor="t">
            <a:normAutofit/>
          </a:bodyPr>
          <a:lstStyle>
            <a:lvl1pPr algn="ctr">
              <a:defRPr sz="1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9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uo Conten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35429" y="1513796"/>
            <a:ext cx="40497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560887" y="1513795"/>
            <a:ext cx="73263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013856" y="365126"/>
            <a:ext cx="7696611" cy="1060543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uo Content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AD63B-56C7-4526-AA30-17F37789595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873503" y="1513795"/>
            <a:ext cx="40497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435429" y="1513795"/>
            <a:ext cx="73263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565"/>
          </a:xfrm>
        </p:spPr>
        <p:txBody>
          <a:bodyPr/>
          <a:lstStyle>
            <a:lvl1pPr algn="ctr">
              <a:defRPr sz="4000">
                <a:solidFill>
                  <a:srgbClr val="7536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39828"/>
          <a:stretch>
            <a:fillRect/>
          </a:stretch>
        </p:blipFill>
        <p:spPr bwMode="auto">
          <a:xfrm>
            <a:off x="0" y="1066800"/>
            <a:ext cx="1219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74B5A-4420-4C3C-AD17-31BAD9C89DE5}" type="datetimeFigureOut">
              <a:rPr lang="ms-MY" smtClean="0"/>
              <a:t>18/11/2020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fld id="{E2233559-EE0A-4445-88A4-57B579C25494}" type="slidenum">
              <a:rPr lang="ms-MY" smtClean="0"/>
              <a:t>‹#›</a:t>
            </a:fld>
            <a:endParaRPr lang="ms-MY"/>
          </a:p>
        </p:txBody>
      </p:sp>
      <p:sp>
        <p:nvSpPr>
          <p:cNvPr id="10" name="Rectangle 9"/>
          <p:cNvSpPr/>
          <p:nvPr/>
        </p:nvSpPr>
        <p:spPr>
          <a:xfrm>
            <a:off x="-75445" y="6334126"/>
            <a:ext cx="1196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MKSNJ 2019</a:t>
            </a:r>
            <a:endParaRPr lang="en-US" altLang="en-US" sz="1200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4D4E-AA43-104D-93FF-20351882BC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9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FF449-3F64-9A45-B9B4-031AB29F3B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3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DE7C2-746A-4F42-A493-7F0013F367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3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0"/>
          <a:stretch>
            <a:fillRect/>
          </a:stretch>
        </p:blipFill>
        <p:spPr bwMode="auto">
          <a:xfrm>
            <a:off x="0" y="711200"/>
            <a:ext cx="12192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37F3-ADA5-2E44-971D-04376010D04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2" descr="utm-logo-transparent-backgroun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468" y="234497"/>
            <a:ext cx="1526948" cy="5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ypk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234497"/>
            <a:ext cx="666826" cy="6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75445" y="6334126"/>
            <a:ext cx="1196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MKSNJ 2019</a:t>
            </a:r>
            <a:endParaRPr lang="en-US" altLang="en-US" sz="1200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E491F-B3EF-B44C-ABBB-2D94D8A61B7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-75445" y="6334126"/>
            <a:ext cx="1196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MKSNJ 2019</a:t>
            </a:r>
            <a:endParaRPr lang="en-US" altLang="en-US" sz="1200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DB2E2-8D3B-624D-A3E4-30DC150EF53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-75445" y="6334126"/>
            <a:ext cx="1196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MKSNJ 2019</a:t>
            </a:r>
            <a:endParaRPr lang="en-US" altLang="en-US" sz="1200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ABCBA-D4D9-D440-B974-03080E11CA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1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8" y="3237082"/>
            <a:ext cx="16552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8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4144" b="66143"/>
          <a:stretch/>
        </p:blipFill>
        <p:spPr>
          <a:xfrm>
            <a:off x="0" y="6176964"/>
            <a:ext cx="12192000" cy="6592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866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2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269946"/>
            <a:ext cx="11494827" cy="1093614"/>
          </a:xfrm>
        </p:spPr>
        <p:txBody>
          <a:bodyPr/>
          <a:lstStyle>
            <a:lvl1pPr algn="ctr">
              <a:lnSpc>
                <a:spcPct val="100000"/>
              </a:lnSpc>
              <a:defRPr sz="59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2061" y="2138768"/>
            <a:ext cx="10014857" cy="1093614"/>
          </a:xfrm>
        </p:spPr>
        <p:txBody>
          <a:bodyPr/>
          <a:lstStyle>
            <a:lvl1pPr algn="l">
              <a:lnSpc>
                <a:spcPct val="100000"/>
              </a:lnSpc>
              <a:defRPr sz="59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62718" y="3237082"/>
            <a:ext cx="165523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03449" y="3392921"/>
            <a:ext cx="8494828" cy="1995266"/>
          </a:xfrm>
        </p:spPr>
        <p:txBody>
          <a:bodyPr anchor="t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13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21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811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163" y="1016157"/>
            <a:ext cx="3932360" cy="3242024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162" y="4232395"/>
            <a:ext cx="3932361" cy="1438728"/>
          </a:xfrm>
        </p:spPr>
        <p:txBody>
          <a:bodyPr anchor="t">
            <a:norm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900" b="1" cap="all" spc="-67" baseline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19" y="559559"/>
            <a:ext cx="6513271" cy="5773002"/>
          </a:xfrm>
        </p:spPr>
        <p:txBody>
          <a:bodyPr anchor="ctr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69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3672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3472" y="1720312"/>
            <a:ext cx="3844504" cy="3329700"/>
          </a:xfrm>
        </p:spPr>
        <p:txBody>
          <a:bodyPr anchor="ctr"/>
          <a:lstStyle>
            <a:lvl1pPr algn="r"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17410" y="154984"/>
            <a:ext cx="7431784" cy="6509288"/>
          </a:xfrm>
        </p:spPr>
        <p:txBody>
          <a:bodyPr anchor="ctr">
            <a:normAutofit/>
          </a:bodyPr>
          <a:lstStyle>
            <a:lvl1pPr marL="190507" indent="-190507"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39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2" tIns="30482" rIns="60962" bIns="30482" rtlCol="0" anchor="ctr"/>
          <a:lstStyle/>
          <a:p>
            <a:pPr algn="ctr"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200">
              <a:solidFill>
                <a:srgbClr val="FFFFFF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82328" y="2155956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82328" y="1691798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2328" y="3972909"/>
            <a:ext cx="5141595" cy="1154251"/>
          </a:xfrm>
        </p:spPr>
        <p:txBody>
          <a:bodyPr vert="horz" lIns="60962" tIns="30482" rIns="60962" bIns="30482" rtlCol="0" anchor="t">
            <a:normAutofit/>
          </a:bodyPr>
          <a:lstStyle>
            <a:lvl1pPr>
              <a:defRPr kumimoji="1" lang="ja-JP" altLang="en-US" sz="13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82328" y="3508751"/>
            <a:ext cx="5141595" cy="50649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cap="all" spc="-1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807988"/>
            <a:ext cx="5128381" cy="3242024"/>
          </a:xfrm>
        </p:spPr>
        <p:txBody>
          <a:bodyPr anchor="ctr"/>
          <a:lstStyle>
            <a:lvl1pPr algn="r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0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084" y="290390"/>
            <a:ext cx="11281833" cy="996742"/>
          </a:xfrm>
          <a:prstGeom prst="rect">
            <a:avLst/>
          </a:prstGeom>
        </p:spPr>
        <p:txBody>
          <a:bodyPr vert="horz" lIns="60962" tIns="30482" rIns="60962" bIns="30482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5084" y="1515767"/>
            <a:ext cx="11281833" cy="4661196"/>
          </a:xfrm>
          <a:prstGeom prst="rect">
            <a:avLst/>
          </a:prstGeom>
        </p:spPr>
        <p:txBody>
          <a:bodyPr vert="horz" lIns="60962" tIns="30482" rIns="60962" bIns="30482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84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847" r:id="rId11"/>
    <p:sldLayoutId id="2147483712" r:id="rId12"/>
    <p:sldLayoutId id="2147483714" r:id="rId13"/>
    <p:sldLayoutId id="2147483717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30" r:id="rId24"/>
    <p:sldLayoutId id="2147483733" r:id="rId25"/>
    <p:sldLayoutId id="2147483735" r:id="rId26"/>
    <p:sldLayoutId id="2147483736" r:id="rId27"/>
    <p:sldLayoutId id="2147483737" r:id="rId28"/>
    <p:sldLayoutId id="2147483738" r:id="rId29"/>
    <p:sldLayoutId id="2147483745" r:id="rId30"/>
    <p:sldLayoutId id="2147483746" r:id="rId31"/>
    <p:sldLayoutId id="2147483747" r:id="rId32"/>
    <p:sldLayoutId id="2147483849" r:id="rId33"/>
    <p:sldLayoutId id="2147483846" r:id="rId3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007" rtl="0" eaLnBrk="1" latinLnBrk="0" hangingPunct="1">
        <a:lnSpc>
          <a:spcPct val="90000"/>
        </a:lnSpc>
        <a:spcBef>
          <a:spcPct val="0"/>
        </a:spcBef>
        <a:buNone/>
        <a:defRPr sz="5900" b="1" kern="1200" cap="all" spc="-167" baseline="0">
          <a:solidFill>
            <a:schemeClr val="tx1"/>
          </a:solidFill>
          <a:latin typeface="Garamond" charset="0"/>
          <a:ea typeface="Garamond" charset="0"/>
          <a:cs typeface="Garamond" charset="0"/>
        </a:defRPr>
      </a:lvl1pPr>
    </p:titleStyle>
    <p:bodyStyle>
      <a:lvl1pPr marL="0" indent="0" algn="l" defTabSz="914007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1pPr>
      <a:lvl2pPr marL="685822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8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1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6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5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1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6" indent="-228607" algn="l" defTabSz="9140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1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6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3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8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3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l" defTabSz="914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256" y="6300789"/>
            <a:ext cx="2558143" cy="398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DAD63B-56C7-4526-AA30-17F37789595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34126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34126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57F66E-6FAE-4E22-BD4D-8A9B210E1B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265804"/>
            <a:ext cx="1019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M</a:t>
            </a:r>
            <a:r>
              <a:rPr lang="en-US" altLang="en-US" sz="900" dirty="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KSNJ</a:t>
            </a:r>
            <a:r>
              <a:rPr lang="en-US" altLang="en-US" sz="900" baseline="0" dirty="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 2019</a:t>
            </a:r>
            <a:endParaRPr lang="en-US" altLang="en-US" sz="900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50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24" r:id="rId1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Garamond" charset="0"/>
          <a:ea typeface="Garamond" charset="0"/>
          <a:cs typeface="Garamond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Garamond" charset="0"/>
          <a:ea typeface="Garamond" charset="0"/>
          <a:cs typeface="Garamond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Garamond" charset="0"/>
          <a:ea typeface="Garamond" charset="0"/>
          <a:cs typeface="Garamond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Garamond" charset="0"/>
          <a:ea typeface="Garamond" charset="0"/>
          <a:cs typeface="Garamond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chart" Target="../charts/chart3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Kq0Afmsj-U" TargetMode="External"/><Relationship Id="rId2" Type="http://schemas.openxmlformats.org/officeDocument/2006/relationships/hyperlink" Target="https://www.youtube.com/watch?v=RFKSo2084Kg" TargetMode="External"/><Relationship Id="rId1" Type="http://schemas.openxmlformats.org/officeDocument/2006/relationships/slideLayout" Target="../slideLayouts/slideLayout3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64"/>
          <p:cNvSpPr>
            <a:spLocks noEditPoints="1"/>
          </p:cNvSpPr>
          <p:nvPr/>
        </p:nvSpPr>
        <p:spPr bwMode="auto">
          <a:xfrm>
            <a:off x="2794000" y="127000"/>
            <a:ext cx="3770313" cy="3300413"/>
          </a:xfrm>
          <a:custGeom>
            <a:avLst/>
            <a:gdLst>
              <a:gd name="T0" fmla="*/ 2147483646 w 889"/>
              <a:gd name="T1" fmla="*/ 2147483646 h 778"/>
              <a:gd name="T2" fmla="*/ 2147483646 w 889"/>
              <a:gd name="T3" fmla="*/ 2147483646 h 778"/>
              <a:gd name="T4" fmla="*/ 2147483646 w 889"/>
              <a:gd name="T5" fmla="*/ 2147483646 h 778"/>
              <a:gd name="T6" fmla="*/ 2147483646 w 889"/>
              <a:gd name="T7" fmla="*/ 2147483646 h 778"/>
              <a:gd name="T8" fmla="*/ 2147483646 w 889"/>
              <a:gd name="T9" fmla="*/ 0 h 778"/>
              <a:gd name="T10" fmla="*/ 0 w 889"/>
              <a:gd name="T11" fmla="*/ 2147483646 h 778"/>
              <a:gd name="T12" fmla="*/ 0 w 889"/>
              <a:gd name="T13" fmla="*/ 2147483646 h 778"/>
              <a:gd name="T14" fmla="*/ 2147483646 w 889"/>
              <a:gd name="T15" fmla="*/ 0 h 778"/>
              <a:gd name="T16" fmla="*/ 2147483646 w 889"/>
              <a:gd name="T17" fmla="*/ 0 h 7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9" h="778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4" name="Freeform 10"/>
          <p:cNvSpPr/>
          <p:nvPr/>
        </p:nvSpPr>
        <p:spPr bwMode="auto">
          <a:xfrm>
            <a:off x="2833688" y="1560513"/>
            <a:ext cx="1931987" cy="2627312"/>
          </a:xfrm>
          <a:custGeom>
            <a:avLst/>
            <a:gdLst>
              <a:gd name="T0" fmla="*/ 638468 w 233"/>
              <a:gd name="T1" fmla="*/ 2229486 h 317"/>
              <a:gd name="T2" fmla="*/ 854055 w 233"/>
              <a:gd name="T3" fmla="*/ 2105166 h 317"/>
              <a:gd name="T4" fmla="*/ 1102809 w 233"/>
              <a:gd name="T5" fmla="*/ 2121742 h 317"/>
              <a:gd name="T6" fmla="*/ 1202310 w 233"/>
              <a:gd name="T7" fmla="*/ 2237774 h 317"/>
              <a:gd name="T8" fmla="*/ 1202310 w 233"/>
              <a:gd name="T9" fmla="*/ 2312367 h 317"/>
              <a:gd name="T10" fmla="*/ 1301812 w 233"/>
              <a:gd name="T11" fmla="*/ 2353807 h 317"/>
              <a:gd name="T12" fmla="*/ 1625192 w 233"/>
              <a:gd name="T13" fmla="*/ 2279215 h 317"/>
              <a:gd name="T14" fmla="*/ 1724693 w 233"/>
              <a:gd name="T15" fmla="*/ 2113454 h 317"/>
              <a:gd name="T16" fmla="*/ 1708110 w 233"/>
              <a:gd name="T17" fmla="*/ 1889676 h 317"/>
              <a:gd name="T18" fmla="*/ 1898821 w 233"/>
              <a:gd name="T19" fmla="*/ 1127175 h 317"/>
              <a:gd name="T20" fmla="*/ 1865654 w 233"/>
              <a:gd name="T21" fmla="*/ 928262 h 317"/>
              <a:gd name="T22" fmla="*/ 1509107 w 233"/>
              <a:gd name="T23" fmla="*/ 646468 h 317"/>
              <a:gd name="T24" fmla="*/ 1393021 w 233"/>
              <a:gd name="T25" fmla="*/ 538723 h 317"/>
              <a:gd name="T26" fmla="*/ 1393021 w 233"/>
              <a:gd name="T27" fmla="*/ 513859 h 317"/>
              <a:gd name="T28" fmla="*/ 1475939 w 233"/>
              <a:gd name="T29" fmla="*/ 464131 h 317"/>
              <a:gd name="T30" fmla="*/ 1533982 w 233"/>
              <a:gd name="T31" fmla="*/ 472419 h 317"/>
              <a:gd name="T32" fmla="*/ 1633483 w 233"/>
              <a:gd name="T33" fmla="*/ 364674 h 317"/>
              <a:gd name="T34" fmla="*/ 1525690 w 233"/>
              <a:gd name="T35" fmla="*/ 207201 h 317"/>
              <a:gd name="T36" fmla="*/ 1343271 w 233"/>
              <a:gd name="T37" fmla="*/ 140897 h 317"/>
              <a:gd name="T38" fmla="*/ 1260353 w 233"/>
              <a:gd name="T39" fmla="*/ 265218 h 317"/>
              <a:gd name="T40" fmla="*/ 1285228 w 233"/>
              <a:gd name="T41" fmla="*/ 323234 h 317"/>
              <a:gd name="T42" fmla="*/ 1260353 w 233"/>
              <a:gd name="T43" fmla="*/ 406115 h 317"/>
              <a:gd name="T44" fmla="*/ 1235477 w 233"/>
              <a:gd name="T45" fmla="*/ 422691 h 317"/>
              <a:gd name="T46" fmla="*/ 1102809 w 233"/>
              <a:gd name="T47" fmla="*/ 331522 h 317"/>
              <a:gd name="T48" fmla="*/ 737970 w 233"/>
              <a:gd name="T49" fmla="*/ 49728 h 317"/>
              <a:gd name="T50" fmla="*/ 547258 w 233"/>
              <a:gd name="T51" fmla="*/ 74592 h 317"/>
              <a:gd name="T52" fmla="*/ 8292 w 233"/>
              <a:gd name="T53" fmla="*/ 1906252 h 317"/>
              <a:gd name="T54" fmla="*/ 74626 w 233"/>
              <a:gd name="T55" fmla="*/ 2511280 h 317"/>
              <a:gd name="T56" fmla="*/ 232170 w 233"/>
              <a:gd name="T57" fmla="*/ 2610737 h 317"/>
              <a:gd name="T58" fmla="*/ 572134 w 233"/>
              <a:gd name="T59" fmla="*/ 2527856 h 317"/>
              <a:gd name="T60" fmla="*/ 646760 w 233"/>
              <a:gd name="T61" fmla="*/ 2453264 h 317"/>
              <a:gd name="T62" fmla="*/ 605301 w 233"/>
              <a:gd name="T63" fmla="*/ 2378671 h 317"/>
              <a:gd name="T64" fmla="*/ 638468 w 233"/>
              <a:gd name="T65" fmla="*/ 2229486 h 3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3" h="317">
                <a:moveTo>
                  <a:pt x="77" y="269"/>
                </a:moveTo>
                <a:cubicBezTo>
                  <a:pt x="83" y="262"/>
                  <a:pt x="92" y="256"/>
                  <a:pt x="103" y="254"/>
                </a:cubicBezTo>
                <a:cubicBezTo>
                  <a:pt x="114" y="251"/>
                  <a:pt x="125" y="252"/>
                  <a:pt x="133" y="256"/>
                </a:cubicBezTo>
                <a:cubicBezTo>
                  <a:pt x="139" y="259"/>
                  <a:pt x="143" y="264"/>
                  <a:pt x="145" y="270"/>
                </a:cubicBezTo>
                <a:cubicBezTo>
                  <a:pt x="145" y="273"/>
                  <a:pt x="145" y="276"/>
                  <a:pt x="145" y="279"/>
                </a:cubicBezTo>
                <a:cubicBezTo>
                  <a:pt x="143" y="285"/>
                  <a:pt x="148" y="286"/>
                  <a:pt x="157" y="284"/>
                </a:cubicBezTo>
                <a:cubicBezTo>
                  <a:pt x="196" y="275"/>
                  <a:pt x="196" y="275"/>
                  <a:pt x="196" y="275"/>
                </a:cubicBezTo>
                <a:cubicBezTo>
                  <a:pt x="204" y="273"/>
                  <a:pt x="210" y="264"/>
                  <a:pt x="208" y="255"/>
                </a:cubicBezTo>
                <a:cubicBezTo>
                  <a:pt x="207" y="246"/>
                  <a:pt x="206" y="237"/>
                  <a:pt x="206" y="228"/>
                </a:cubicBezTo>
                <a:cubicBezTo>
                  <a:pt x="206" y="195"/>
                  <a:pt x="214" y="164"/>
                  <a:pt x="229" y="136"/>
                </a:cubicBezTo>
                <a:cubicBezTo>
                  <a:pt x="233" y="128"/>
                  <a:pt x="232" y="118"/>
                  <a:pt x="225" y="112"/>
                </a:cubicBezTo>
                <a:cubicBezTo>
                  <a:pt x="182" y="78"/>
                  <a:pt x="182" y="78"/>
                  <a:pt x="182" y="78"/>
                </a:cubicBezTo>
                <a:cubicBezTo>
                  <a:pt x="174" y="73"/>
                  <a:pt x="168" y="67"/>
                  <a:pt x="168" y="65"/>
                </a:cubicBezTo>
                <a:cubicBezTo>
                  <a:pt x="168" y="64"/>
                  <a:pt x="168" y="63"/>
                  <a:pt x="168" y="62"/>
                </a:cubicBezTo>
                <a:cubicBezTo>
                  <a:pt x="171" y="59"/>
                  <a:pt x="173" y="56"/>
                  <a:pt x="178" y="56"/>
                </a:cubicBezTo>
                <a:cubicBezTo>
                  <a:pt x="180" y="56"/>
                  <a:pt x="183" y="57"/>
                  <a:pt x="185" y="57"/>
                </a:cubicBezTo>
                <a:cubicBezTo>
                  <a:pt x="193" y="58"/>
                  <a:pt x="199" y="52"/>
                  <a:pt x="197" y="44"/>
                </a:cubicBezTo>
                <a:cubicBezTo>
                  <a:pt x="195" y="37"/>
                  <a:pt x="190" y="30"/>
                  <a:pt x="184" y="25"/>
                </a:cubicBezTo>
                <a:cubicBezTo>
                  <a:pt x="177" y="21"/>
                  <a:pt x="170" y="17"/>
                  <a:pt x="162" y="17"/>
                </a:cubicBezTo>
                <a:cubicBezTo>
                  <a:pt x="154" y="17"/>
                  <a:pt x="150" y="24"/>
                  <a:pt x="152" y="32"/>
                </a:cubicBezTo>
                <a:cubicBezTo>
                  <a:pt x="153" y="34"/>
                  <a:pt x="154" y="36"/>
                  <a:pt x="155" y="39"/>
                </a:cubicBezTo>
                <a:cubicBezTo>
                  <a:pt x="157" y="43"/>
                  <a:pt x="154" y="46"/>
                  <a:pt x="152" y="49"/>
                </a:cubicBezTo>
                <a:cubicBezTo>
                  <a:pt x="151" y="50"/>
                  <a:pt x="150" y="50"/>
                  <a:pt x="149" y="51"/>
                </a:cubicBezTo>
                <a:cubicBezTo>
                  <a:pt x="147" y="51"/>
                  <a:pt x="140" y="46"/>
                  <a:pt x="133" y="40"/>
                </a:cubicBezTo>
                <a:cubicBezTo>
                  <a:pt x="89" y="6"/>
                  <a:pt x="89" y="6"/>
                  <a:pt x="89" y="6"/>
                </a:cubicBezTo>
                <a:cubicBezTo>
                  <a:pt x="82" y="0"/>
                  <a:pt x="71" y="2"/>
                  <a:pt x="66" y="9"/>
                </a:cubicBezTo>
                <a:cubicBezTo>
                  <a:pt x="24" y="73"/>
                  <a:pt x="0" y="149"/>
                  <a:pt x="1" y="230"/>
                </a:cubicBezTo>
                <a:cubicBezTo>
                  <a:pt x="1" y="255"/>
                  <a:pt x="4" y="279"/>
                  <a:pt x="9" y="303"/>
                </a:cubicBezTo>
                <a:cubicBezTo>
                  <a:pt x="10" y="312"/>
                  <a:pt x="19" y="317"/>
                  <a:pt x="28" y="315"/>
                </a:cubicBezTo>
                <a:cubicBezTo>
                  <a:pt x="69" y="305"/>
                  <a:pt x="69" y="305"/>
                  <a:pt x="69" y="305"/>
                </a:cubicBezTo>
                <a:cubicBezTo>
                  <a:pt x="78" y="303"/>
                  <a:pt x="81" y="300"/>
                  <a:pt x="78" y="296"/>
                </a:cubicBezTo>
                <a:cubicBezTo>
                  <a:pt x="75" y="293"/>
                  <a:pt x="74" y="290"/>
                  <a:pt x="73" y="287"/>
                </a:cubicBezTo>
                <a:cubicBezTo>
                  <a:pt x="72" y="281"/>
                  <a:pt x="73" y="275"/>
                  <a:pt x="77" y="269"/>
                </a:cubicBezTo>
                <a:close/>
              </a:path>
            </a:pathLst>
          </a:custGeom>
          <a:solidFill>
            <a:srgbClr val="72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5" name="Freeform 11"/>
          <p:cNvSpPr/>
          <p:nvPr/>
        </p:nvSpPr>
        <p:spPr bwMode="auto">
          <a:xfrm>
            <a:off x="3563938" y="192088"/>
            <a:ext cx="2743200" cy="2263775"/>
          </a:xfrm>
          <a:custGeom>
            <a:avLst/>
            <a:gdLst>
              <a:gd name="T0" fmla="*/ 613283 w 331"/>
              <a:gd name="T1" fmla="*/ 1417969 h 273"/>
              <a:gd name="T2" fmla="*/ 845337 w 331"/>
              <a:gd name="T3" fmla="*/ 1509183 h 273"/>
              <a:gd name="T4" fmla="*/ 994514 w 331"/>
              <a:gd name="T5" fmla="*/ 1716489 h 273"/>
              <a:gd name="T6" fmla="*/ 961363 w 331"/>
              <a:gd name="T7" fmla="*/ 1857456 h 273"/>
              <a:gd name="T8" fmla="*/ 895062 w 331"/>
              <a:gd name="T9" fmla="*/ 1907210 h 273"/>
              <a:gd name="T10" fmla="*/ 928213 w 331"/>
              <a:gd name="T11" fmla="*/ 2015009 h 273"/>
              <a:gd name="T12" fmla="*/ 1193416 w 331"/>
              <a:gd name="T13" fmla="*/ 2214022 h 273"/>
              <a:gd name="T14" fmla="*/ 1384031 w 331"/>
              <a:gd name="T15" fmla="*/ 2197437 h 273"/>
              <a:gd name="T16" fmla="*/ 2262518 w 331"/>
              <a:gd name="T17" fmla="*/ 1716489 h 273"/>
              <a:gd name="T18" fmla="*/ 2395120 w 331"/>
              <a:gd name="T19" fmla="*/ 1558937 h 273"/>
              <a:gd name="T20" fmla="*/ 2395120 w 331"/>
              <a:gd name="T21" fmla="*/ 1111157 h 273"/>
              <a:gd name="T22" fmla="*/ 2403408 w 331"/>
              <a:gd name="T23" fmla="*/ 945313 h 273"/>
              <a:gd name="T24" fmla="*/ 2428271 w 331"/>
              <a:gd name="T25" fmla="*/ 937020 h 273"/>
              <a:gd name="T26" fmla="*/ 2519434 w 331"/>
              <a:gd name="T27" fmla="*/ 970189 h 273"/>
              <a:gd name="T28" fmla="*/ 2544297 w 331"/>
              <a:gd name="T29" fmla="*/ 1019943 h 273"/>
              <a:gd name="T30" fmla="*/ 2693474 w 331"/>
              <a:gd name="T31" fmla="*/ 1028235 h 273"/>
              <a:gd name="T32" fmla="*/ 2743200 w 331"/>
              <a:gd name="T33" fmla="*/ 845806 h 273"/>
              <a:gd name="T34" fmla="*/ 2685187 w 331"/>
              <a:gd name="T35" fmla="*/ 663377 h 273"/>
              <a:gd name="T36" fmla="*/ 2544297 w 331"/>
              <a:gd name="T37" fmla="*/ 679962 h 273"/>
              <a:gd name="T38" fmla="*/ 2511147 w 331"/>
              <a:gd name="T39" fmla="*/ 729715 h 273"/>
              <a:gd name="T40" fmla="*/ 2428271 w 331"/>
              <a:gd name="T41" fmla="*/ 762884 h 273"/>
              <a:gd name="T42" fmla="*/ 2403408 w 331"/>
              <a:gd name="T43" fmla="*/ 754592 h 273"/>
              <a:gd name="T44" fmla="*/ 2386833 w 331"/>
              <a:gd name="T45" fmla="*/ 597040 h 273"/>
              <a:gd name="T46" fmla="*/ 2386833 w 331"/>
              <a:gd name="T47" fmla="*/ 132675 h 273"/>
              <a:gd name="T48" fmla="*/ 2245943 w 331"/>
              <a:gd name="T49" fmla="*/ 8292 h 273"/>
              <a:gd name="T50" fmla="*/ 49726 w 331"/>
              <a:gd name="T51" fmla="*/ 1144326 h 273"/>
              <a:gd name="T52" fmla="*/ 66301 w 331"/>
              <a:gd name="T53" fmla="*/ 1335047 h 273"/>
              <a:gd name="T54" fmla="*/ 339792 w 331"/>
              <a:gd name="T55" fmla="*/ 1550644 h 273"/>
              <a:gd name="T56" fmla="*/ 447531 w 331"/>
              <a:gd name="T57" fmla="*/ 1558937 h 273"/>
              <a:gd name="T58" fmla="*/ 480682 w 331"/>
              <a:gd name="T59" fmla="*/ 1484307 h 273"/>
              <a:gd name="T60" fmla="*/ 613283 w 331"/>
              <a:gd name="T61" fmla="*/ 1417969 h 27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31" h="273">
                <a:moveTo>
                  <a:pt x="74" y="171"/>
                </a:moveTo>
                <a:cubicBezTo>
                  <a:pt x="83" y="171"/>
                  <a:pt x="94" y="175"/>
                  <a:pt x="102" y="182"/>
                </a:cubicBezTo>
                <a:cubicBezTo>
                  <a:pt x="111" y="189"/>
                  <a:pt x="118" y="197"/>
                  <a:pt x="120" y="207"/>
                </a:cubicBezTo>
                <a:cubicBezTo>
                  <a:pt x="121" y="213"/>
                  <a:pt x="120" y="219"/>
                  <a:pt x="116" y="224"/>
                </a:cubicBezTo>
                <a:cubicBezTo>
                  <a:pt x="114" y="227"/>
                  <a:pt x="111" y="229"/>
                  <a:pt x="108" y="230"/>
                </a:cubicBezTo>
                <a:cubicBezTo>
                  <a:pt x="104" y="232"/>
                  <a:pt x="105" y="237"/>
                  <a:pt x="112" y="243"/>
                </a:cubicBezTo>
                <a:cubicBezTo>
                  <a:pt x="144" y="267"/>
                  <a:pt x="144" y="267"/>
                  <a:pt x="144" y="267"/>
                </a:cubicBezTo>
                <a:cubicBezTo>
                  <a:pt x="151" y="273"/>
                  <a:pt x="161" y="272"/>
                  <a:pt x="167" y="265"/>
                </a:cubicBezTo>
                <a:cubicBezTo>
                  <a:pt x="195" y="235"/>
                  <a:pt x="231" y="214"/>
                  <a:pt x="273" y="207"/>
                </a:cubicBezTo>
                <a:cubicBezTo>
                  <a:pt x="282" y="205"/>
                  <a:pt x="289" y="197"/>
                  <a:pt x="289" y="188"/>
                </a:cubicBezTo>
                <a:cubicBezTo>
                  <a:pt x="289" y="134"/>
                  <a:pt x="289" y="134"/>
                  <a:pt x="289" y="134"/>
                </a:cubicBezTo>
                <a:cubicBezTo>
                  <a:pt x="289" y="124"/>
                  <a:pt x="289" y="116"/>
                  <a:pt x="290" y="114"/>
                </a:cubicBezTo>
                <a:cubicBezTo>
                  <a:pt x="291" y="114"/>
                  <a:pt x="292" y="113"/>
                  <a:pt x="293" y="113"/>
                </a:cubicBezTo>
                <a:cubicBezTo>
                  <a:pt x="297" y="113"/>
                  <a:pt x="301" y="113"/>
                  <a:pt x="304" y="117"/>
                </a:cubicBezTo>
                <a:cubicBezTo>
                  <a:pt x="305" y="119"/>
                  <a:pt x="306" y="121"/>
                  <a:pt x="307" y="123"/>
                </a:cubicBezTo>
                <a:cubicBezTo>
                  <a:pt x="312" y="130"/>
                  <a:pt x="320" y="130"/>
                  <a:pt x="325" y="124"/>
                </a:cubicBezTo>
                <a:cubicBezTo>
                  <a:pt x="330" y="118"/>
                  <a:pt x="331" y="110"/>
                  <a:pt x="331" y="102"/>
                </a:cubicBezTo>
                <a:cubicBezTo>
                  <a:pt x="331" y="94"/>
                  <a:pt x="329" y="86"/>
                  <a:pt x="324" y="80"/>
                </a:cubicBezTo>
                <a:cubicBezTo>
                  <a:pt x="319" y="74"/>
                  <a:pt x="311" y="75"/>
                  <a:pt x="307" y="82"/>
                </a:cubicBezTo>
                <a:cubicBezTo>
                  <a:pt x="306" y="84"/>
                  <a:pt x="305" y="86"/>
                  <a:pt x="303" y="88"/>
                </a:cubicBezTo>
                <a:cubicBezTo>
                  <a:pt x="301" y="92"/>
                  <a:pt x="297" y="92"/>
                  <a:pt x="293" y="92"/>
                </a:cubicBezTo>
                <a:cubicBezTo>
                  <a:pt x="292" y="92"/>
                  <a:pt x="291" y="92"/>
                  <a:pt x="290" y="91"/>
                </a:cubicBezTo>
                <a:cubicBezTo>
                  <a:pt x="289" y="90"/>
                  <a:pt x="288" y="81"/>
                  <a:pt x="288" y="72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7" y="7"/>
                  <a:pt x="280" y="0"/>
                  <a:pt x="271" y="1"/>
                </a:cubicBezTo>
                <a:cubicBezTo>
                  <a:pt x="164" y="10"/>
                  <a:pt x="70" y="61"/>
                  <a:pt x="6" y="138"/>
                </a:cubicBezTo>
                <a:cubicBezTo>
                  <a:pt x="0" y="145"/>
                  <a:pt x="1" y="156"/>
                  <a:pt x="8" y="161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48" y="193"/>
                  <a:pt x="53" y="193"/>
                  <a:pt x="54" y="188"/>
                </a:cubicBezTo>
                <a:cubicBezTo>
                  <a:pt x="54" y="185"/>
                  <a:pt x="56" y="182"/>
                  <a:pt x="58" y="179"/>
                </a:cubicBezTo>
                <a:cubicBezTo>
                  <a:pt x="62" y="174"/>
                  <a:pt x="68" y="171"/>
                  <a:pt x="74" y="171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6" name="Freeform 12"/>
          <p:cNvSpPr/>
          <p:nvPr/>
        </p:nvSpPr>
        <p:spPr bwMode="auto">
          <a:xfrm>
            <a:off x="7318375" y="1411288"/>
            <a:ext cx="2022475" cy="2784475"/>
          </a:xfrm>
          <a:custGeom>
            <a:avLst/>
            <a:gdLst>
              <a:gd name="T0" fmla="*/ 978082 w 244"/>
              <a:gd name="T1" fmla="*/ 563525 h 336"/>
              <a:gd name="T2" fmla="*/ 837172 w 244"/>
              <a:gd name="T3" fmla="*/ 770703 h 336"/>
              <a:gd name="T4" fmla="*/ 605085 w 244"/>
              <a:gd name="T5" fmla="*/ 861861 h 336"/>
              <a:gd name="T6" fmla="*/ 472463 w 244"/>
              <a:gd name="T7" fmla="*/ 803851 h 336"/>
              <a:gd name="T8" fmla="*/ 439308 w 244"/>
              <a:gd name="T9" fmla="*/ 729267 h 336"/>
              <a:gd name="T10" fmla="*/ 331553 w 244"/>
              <a:gd name="T11" fmla="*/ 737554 h 336"/>
              <a:gd name="T12" fmla="*/ 74599 w 244"/>
              <a:gd name="T13" fmla="*/ 944733 h 336"/>
              <a:gd name="T14" fmla="*/ 49733 w 244"/>
              <a:gd name="T15" fmla="*/ 1143624 h 336"/>
              <a:gd name="T16" fmla="*/ 323264 w 244"/>
              <a:gd name="T17" fmla="*/ 2005485 h 336"/>
              <a:gd name="T18" fmla="*/ 314976 w 244"/>
              <a:gd name="T19" fmla="*/ 2121505 h 336"/>
              <a:gd name="T20" fmla="*/ 439308 w 244"/>
              <a:gd name="T21" fmla="*/ 2270673 h 336"/>
              <a:gd name="T22" fmla="*/ 886905 w 244"/>
              <a:gd name="T23" fmla="*/ 2361831 h 336"/>
              <a:gd name="T24" fmla="*/ 1036104 w 244"/>
              <a:gd name="T25" fmla="*/ 2411554 h 336"/>
              <a:gd name="T26" fmla="*/ 1044393 w 244"/>
              <a:gd name="T27" fmla="*/ 2436416 h 336"/>
              <a:gd name="T28" fmla="*/ 994660 w 244"/>
              <a:gd name="T29" fmla="*/ 2519287 h 336"/>
              <a:gd name="T30" fmla="*/ 928349 w 244"/>
              <a:gd name="T31" fmla="*/ 2535861 h 336"/>
              <a:gd name="T32" fmla="*/ 895194 w 244"/>
              <a:gd name="T33" fmla="*/ 2676742 h 336"/>
              <a:gd name="T34" fmla="*/ 1060970 w 244"/>
              <a:gd name="T35" fmla="*/ 2767901 h 336"/>
              <a:gd name="T36" fmla="*/ 1251614 w 244"/>
              <a:gd name="T37" fmla="*/ 2751326 h 336"/>
              <a:gd name="T38" fmla="*/ 1268191 w 244"/>
              <a:gd name="T39" fmla="*/ 2610445 h 336"/>
              <a:gd name="T40" fmla="*/ 1226747 w 244"/>
              <a:gd name="T41" fmla="*/ 2569010 h 336"/>
              <a:gd name="T42" fmla="*/ 1210169 w 244"/>
              <a:gd name="T43" fmla="*/ 2477851 h 336"/>
              <a:gd name="T44" fmla="*/ 1226747 w 244"/>
              <a:gd name="T45" fmla="*/ 2452990 h 336"/>
              <a:gd name="T46" fmla="*/ 1384235 w 244"/>
              <a:gd name="T47" fmla="*/ 2477851 h 336"/>
              <a:gd name="T48" fmla="*/ 1831832 w 244"/>
              <a:gd name="T49" fmla="*/ 2569010 h 336"/>
              <a:gd name="T50" fmla="*/ 1989320 w 244"/>
              <a:gd name="T51" fmla="*/ 2461277 h 336"/>
              <a:gd name="T52" fmla="*/ 2022475 w 244"/>
              <a:gd name="T53" fmla="*/ 1988911 h 336"/>
              <a:gd name="T54" fmla="*/ 1367657 w 244"/>
              <a:gd name="T55" fmla="*/ 66297 h 336"/>
              <a:gd name="T56" fmla="*/ 1177014 w 244"/>
              <a:gd name="T57" fmla="*/ 49723 h 336"/>
              <a:gd name="T58" fmla="*/ 911772 w 244"/>
              <a:gd name="T59" fmla="*/ 265188 h 336"/>
              <a:gd name="T60" fmla="*/ 878616 w 244"/>
              <a:gd name="T61" fmla="*/ 364634 h 336"/>
              <a:gd name="T62" fmla="*/ 944927 w 244"/>
              <a:gd name="T63" fmla="*/ 414356 h 336"/>
              <a:gd name="T64" fmla="*/ 978082 w 244"/>
              <a:gd name="T65" fmla="*/ 563525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44" h="336">
                <a:moveTo>
                  <a:pt x="118" y="68"/>
                </a:moveTo>
                <a:cubicBezTo>
                  <a:pt x="116" y="77"/>
                  <a:pt x="110" y="86"/>
                  <a:pt x="101" y="93"/>
                </a:cubicBezTo>
                <a:cubicBezTo>
                  <a:pt x="92" y="100"/>
                  <a:pt x="83" y="104"/>
                  <a:pt x="73" y="104"/>
                </a:cubicBezTo>
                <a:cubicBezTo>
                  <a:pt x="67" y="104"/>
                  <a:pt x="61" y="101"/>
                  <a:pt x="57" y="97"/>
                </a:cubicBezTo>
                <a:cubicBezTo>
                  <a:pt x="55" y="94"/>
                  <a:pt x="53" y="91"/>
                  <a:pt x="53" y="88"/>
                </a:cubicBezTo>
                <a:cubicBezTo>
                  <a:pt x="51" y="83"/>
                  <a:pt x="47" y="83"/>
                  <a:pt x="40" y="89"/>
                </a:cubicBezTo>
                <a:cubicBezTo>
                  <a:pt x="9" y="114"/>
                  <a:pt x="9" y="114"/>
                  <a:pt x="9" y="114"/>
                </a:cubicBezTo>
                <a:cubicBezTo>
                  <a:pt x="1" y="120"/>
                  <a:pt x="0" y="130"/>
                  <a:pt x="6" y="138"/>
                </a:cubicBezTo>
                <a:cubicBezTo>
                  <a:pt x="26" y="167"/>
                  <a:pt x="38" y="203"/>
                  <a:pt x="39" y="242"/>
                </a:cubicBezTo>
                <a:cubicBezTo>
                  <a:pt x="39" y="247"/>
                  <a:pt x="39" y="251"/>
                  <a:pt x="38" y="256"/>
                </a:cubicBezTo>
                <a:cubicBezTo>
                  <a:pt x="38" y="264"/>
                  <a:pt x="44" y="272"/>
                  <a:pt x="53" y="274"/>
                </a:cubicBezTo>
                <a:cubicBezTo>
                  <a:pt x="107" y="285"/>
                  <a:pt x="107" y="285"/>
                  <a:pt x="107" y="285"/>
                </a:cubicBezTo>
                <a:cubicBezTo>
                  <a:pt x="116" y="287"/>
                  <a:pt x="124" y="290"/>
                  <a:pt x="125" y="291"/>
                </a:cubicBezTo>
                <a:cubicBezTo>
                  <a:pt x="125" y="292"/>
                  <a:pt x="126" y="293"/>
                  <a:pt x="126" y="294"/>
                </a:cubicBezTo>
                <a:cubicBezTo>
                  <a:pt x="125" y="298"/>
                  <a:pt x="124" y="302"/>
                  <a:pt x="120" y="304"/>
                </a:cubicBezTo>
                <a:cubicBezTo>
                  <a:pt x="117" y="305"/>
                  <a:pt x="115" y="305"/>
                  <a:pt x="112" y="306"/>
                </a:cubicBezTo>
                <a:cubicBezTo>
                  <a:pt x="105" y="309"/>
                  <a:pt x="103" y="317"/>
                  <a:pt x="108" y="323"/>
                </a:cubicBezTo>
                <a:cubicBezTo>
                  <a:pt x="112" y="329"/>
                  <a:pt x="120" y="332"/>
                  <a:pt x="128" y="334"/>
                </a:cubicBezTo>
                <a:cubicBezTo>
                  <a:pt x="135" y="336"/>
                  <a:pt x="144" y="336"/>
                  <a:pt x="151" y="332"/>
                </a:cubicBezTo>
                <a:cubicBezTo>
                  <a:pt x="158" y="328"/>
                  <a:pt x="159" y="320"/>
                  <a:pt x="153" y="315"/>
                </a:cubicBezTo>
                <a:cubicBezTo>
                  <a:pt x="151" y="313"/>
                  <a:pt x="149" y="311"/>
                  <a:pt x="148" y="310"/>
                </a:cubicBezTo>
                <a:cubicBezTo>
                  <a:pt x="144" y="306"/>
                  <a:pt x="145" y="303"/>
                  <a:pt x="146" y="299"/>
                </a:cubicBezTo>
                <a:cubicBezTo>
                  <a:pt x="146" y="298"/>
                  <a:pt x="147" y="297"/>
                  <a:pt x="148" y="296"/>
                </a:cubicBezTo>
                <a:cubicBezTo>
                  <a:pt x="149" y="295"/>
                  <a:pt x="158" y="297"/>
                  <a:pt x="167" y="299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30" y="312"/>
                  <a:pt x="239" y="307"/>
                  <a:pt x="240" y="297"/>
                </a:cubicBezTo>
                <a:cubicBezTo>
                  <a:pt x="243" y="279"/>
                  <a:pt x="244" y="259"/>
                  <a:pt x="244" y="240"/>
                </a:cubicBezTo>
                <a:cubicBezTo>
                  <a:pt x="243" y="153"/>
                  <a:pt x="214" y="73"/>
                  <a:pt x="165" y="8"/>
                </a:cubicBezTo>
                <a:cubicBezTo>
                  <a:pt x="160" y="1"/>
                  <a:pt x="149" y="0"/>
                  <a:pt x="142" y="6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3" y="38"/>
                  <a:pt x="101" y="42"/>
                  <a:pt x="106" y="44"/>
                </a:cubicBezTo>
                <a:cubicBezTo>
                  <a:pt x="109" y="46"/>
                  <a:pt x="112" y="48"/>
                  <a:pt x="114" y="50"/>
                </a:cubicBezTo>
                <a:cubicBezTo>
                  <a:pt x="118" y="55"/>
                  <a:pt x="119" y="61"/>
                  <a:pt x="118" y="68"/>
                </a:cubicBez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7" name="Freeform 13"/>
          <p:cNvSpPr/>
          <p:nvPr/>
        </p:nvSpPr>
        <p:spPr bwMode="auto">
          <a:xfrm>
            <a:off x="2974975" y="3740150"/>
            <a:ext cx="2444750" cy="2619375"/>
          </a:xfrm>
          <a:custGeom>
            <a:avLst/>
            <a:gdLst>
              <a:gd name="T0" fmla="*/ 1765192 w 295"/>
              <a:gd name="T1" fmla="*/ 1964531 h 316"/>
              <a:gd name="T2" fmla="*/ 1798342 w 295"/>
              <a:gd name="T3" fmla="*/ 1715856 h 316"/>
              <a:gd name="T4" fmla="*/ 1964087 w 295"/>
              <a:gd name="T5" fmla="*/ 1533495 h 316"/>
              <a:gd name="T6" fmla="*/ 2121546 w 295"/>
              <a:gd name="T7" fmla="*/ 1533495 h 316"/>
              <a:gd name="T8" fmla="*/ 2179557 w 295"/>
              <a:gd name="T9" fmla="*/ 1583230 h 316"/>
              <a:gd name="T10" fmla="*/ 2270717 w 295"/>
              <a:gd name="T11" fmla="*/ 1525206 h 316"/>
              <a:gd name="T12" fmla="*/ 2411601 w 295"/>
              <a:gd name="T13" fmla="*/ 1226796 h 316"/>
              <a:gd name="T14" fmla="*/ 2353590 w 295"/>
              <a:gd name="T15" fmla="*/ 1036145 h 316"/>
              <a:gd name="T16" fmla="*/ 1690607 w 295"/>
              <a:gd name="T17" fmla="*/ 290121 h 316"/>
              <a:gd name="T18" fmla="*/ 1508286 w 295"/>
              <a:gd name="T19" fmla="*/ 198940 h 316"/>
              <a:gd name="T20" fmla="*/ 1069060 w 295"/>
              <a:gd name="T21" fmla="*/ 298410 h 316"/>
              <a:gd name="T22" fmla="*/ 911602 w 295"/>
              <a:gd name="T23" fmla="*/ 323277 h 316"/>
              <a:gd name="T24" fmla="*/ 895027 w 295"/>
              <a:gd name="T25" fmla="*/ 306699 h 316"/>
              <a:gd name="T26" fmla="*/ 903314 w 295"/>
              <a:gd name="T27" fmla="*/ 207229 h 316"/>
              <a:gd name="T28" fmla="*/ 944751 w 295"/>
              <a:gd name="T29" fmla="*/ 165783 h 316"/>
              <a:gd name="T30" fmla="*/ 928176 w 295"/>
              <a:gd name="T31" fmla="*/ 24867 h 316"/>
              <a:gd name="T32" fmla="*/ 737569 w 295"/>
              <a:gd name="T33" fmla="*/ 16578 h 316"/>
              <a:gd name="T34" fmla="*/ 571823 w 295"/>
              <a:gd name="T35" fmla="*/ 107759 h 316"/>
              <a:gd name="T36" fmla="*/ 613259 w 295"/>
              <a:gd name="T37" fmla="*/ 248675 h 316"/>
              <a:gd name="T38" fmla="*/ 671270 w 295"/>
              <a:gd name="T39" fmla="*/ 265253 h 316"/>
              <a:gd name="T40" fmla="*/ 720994 w 295"/>
              <a:gd name="T41" fmla="*/ 339856 h 316"/>
              <a:gd name="T42" fmla="*/ 720994 w 295"/>
              <a:gd name="T43" fmla="*/ 364723 h 316"/>
              <a:gd name="T44" fmla="*/ 563536 w 295"/>
              <a:gd name="T45" fmla="*/ 414458 h 316"/>
              <a:gd name="T46" fmla="*/ 116022 w 295"/>
              <a:gd name="T47" fmla="*/ 522217 h 316"/>
              <a:gd name="T48" fmla="*/ 24862 w 295"/>
              <a:gd name="T49" fmla="*/ 688000 h 316"/>
              <a:gd name="T50" fmla="*/ 1624308 w 295"/>
              <a:gd name="T51" fmla="*/ 2577929 h 316"/>
              <a:gd name="T52" fmla="*/ 1806629 w 295"/>
              <a:gd name="T53" fmla="*/ 2519905 h 316"/>
              <a:gd name="T54" fmla="*/ 1955800 w 295"/>
              <a:gd name="T55" fmla="*/ 2204917 h 316"/>
              <a:gd name="T56" fmla="*/ 1939225 w 295"/>
              <a:gd name="T57" fmla="*/ 2097158 h 316"/>
              <a:gd name="T58" fmla="*/ 1856353 w 295"/>
              <a:gd name="T59" fmla="*/ 2080580 h 316"/>
              <a:gd name="T60" fmla="*/ 1765192 w 295"/>
              <a:gd name="T61" fmla="*/ 1964531 h 31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95" h="316">
                <a:moveTo>
                  <a:pt x="213" y="237"/>
                </a:moveTo>
                <a:cubicBezTo>
                  <a:pt x="211" y="228"/>
                  <a:pt x="212" y="217"/>
                  <a:pt x="217" y="207"/>
                </a:cubicBezTo>
                <a:cubicBezTo>
                  <a:pt x="222" y="197"/>
                  <a:pt x="229" y="189"/>
                  <a:pt x="237" y="185"/>
                </a:cubicBezTo>
                <a:cubicBezTo>
                  <a:pt x="243" y="182"/>
                  <a:pt x="250" y="182"/>
                  <a:pt x="256" y="185"/>
                </a:cubicBezTo>
                <a:cubicBezTo>
                  <a:pt x="258" y="186"/>
                  <a:pt x="261" y="188"/>
                  <a:pt x="263" y="191"/>
                </a:cubicBezTo>
                <a:cubicBezTo>
                  <a:pt x="266" y="195"/>
                  <a:pt x="270" y="192"/>
                  <a:pt x="274" y="184"/>
                </a:cubicBezTo>
                <a:cubicBezTo>
                  <a:pt x="291" y="148"/>
                  <a:pt x="291" y="148"/>
                  <a:pt x="291" y="148"/>
                </a:cubicBezTo>
                <a:cubicBezTo>
                  <a:pt x="295" y="140"/>
                  <a:pt x="292" y="130"/>
                  <a:pt x="284" y="125"/>
                </a:cubicBezTo>
                <a:cubicBezTo>
                  <a:pt x="248" y="105"/>
                  <a:pt x="220" y="73"/>
                  <a:pt x="204" y="35"/>
                </a:cubicBezTo>
                <a:cubicBezTo>
                  <a:pt x="200" y="27"/>
                  <a:pt x="191" y="21"/>
                  <a:pt x="182" y="24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0" y="38"/>
                  <a:pt x="111" y="40"/>
                  <a:pt x="110" y="39"/>
                </a:cubicBezTo>
                <a:cubicBezTo>
                  <a:pt x="109" y="38"/>
                  <a:pt x="108" y="38"/>
                  <a:pt x="108" y="37"/>
                </a:cubicBezTo>
                <a:cubicBezTo>
                  <a:pt x="107" y="33"/>
                  <a:pt x="106" y="29"/>
                  <a:pt x="109" y="25"/>
                </a:cubicBezTo>
                <a:cubicBezTo>
                  <a:pt x="111" y="24"/>
                  <a:pt x="113" y="22"/>
                  <a:pt x="114" y="20"/>
                </a:cubicBezTo>
                <a:cubicBezTo>
                  <a:pt x="120" y="15"/>
                  <a:pt x="119" y="6"/>
                  <a:pt x="112" y="3"/>
                </a:cubicBezTo>
                <a:cubicBezTo>
                  <a:pt x="105" y="0"/>
                  <a:pt x="96" y="0"/>
                  <a:pt x="89" y="2"/>
                </a:cubicBezTo>
                <a:cubicBezTo>
                  <a:pt x="81" y="3"/>
                  <a:pt x="73" y="7"/>
                  <a:pt x="69" y="13"/>
                </a:cubicBezTo>
                <a:cubicBezTo>
                  <a:pt x="64" y="20"/>
                  <a:pt x="67" y="28"/>
                  <a:pt x="74" y="30"/>
                </a:cubicBezTo>
                <a:cubicBezTo>
                  <a:pt x="76" y="31"/>
                  <a:pt x="79" y="31"/>
                  <a:pt x="81" y="32"/>
                </a:cubicBezTo>
                <a:cubicBezTo>
                  <a:pt x="85" y="34"/>
                  <a:pt x="86" y="37"/>
                  <a:pt x="87" y="41"/>
                </a:cubicBezTo>
                <a:cubicBezTo>
                  <a:pt x="87" y="43"/>
                  <a:pt x="87" y="44"/>
                  <a:pt x="87" y="44"/>
                </a:cubicBezTo>
                <a:cubicBezTo>
                  <a:pt x="86" y="46"/>
                  <a:pt x="77" y="48"/>
                  <a:pt x="68" y="50"/>
                </a:cubicBezTo>
                <a:cubicBezTo>
                  <a:pt x="14" y="63"/>
                  <a:pt x="14" y="63"/>
                  <a:pt x="14" y="63"/>
                </a:cubicBezTo>
                <a:cubicBezTo>
                  <a:pt x="5" y="66"/>
                  <a:pt x="0" y="75"/>
                  <a:pt x="3" y="83"/>
                </a:cubicBezTo>
                <a:cubicBezTo>
                  <a:pt x="35" y="182"/>
                  <a:pt x="105" y="264"/>
                  <a:pt x="196" y="311"/>
                </a:cubicBezTo>
                <a:cubicBezTo>
                  <a:pt x="204" y="316"/>
                  <a:pt x="214" y="312"/>
                  <a:pt x="218" y="304"/>
                </a:cubicBezTo>
                <a:cubicBezTo>
                  <a:pt x="236" y="266"/>
                  <a:pt x="236" y="266"/>
                  <a:pt x="236" y="266"/>
                </a:cubicBezTo>
                <a:cubicBezTo>
                  <a:pt x="240" y="257"/>
                  <a:pt x="239" y="253"/>
                  <a:pt x="234" y="253"/>
                </a:cubicBezTo>
                <a:cubicBezTo>
                  <a:pt x="231" y="253"/>
                  <a:pt x="227" y="253"/>
                  <a:pt x="224" y="251"/>
                </a:cubicBezTo>
                <a:cubicBezTo>
                  <a:pt x="219" y="249"/>
                  <a:pt x="215" y="243"/>
                  <a:pt x="213" y="237"/>
                </a:cubicBez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8" name="Freeform 14"/>
          <p:cNvSpPr/>
          <p:nvPr/>
        </p:nvSpPr>
        <p:spPr bwMode="auto">
          <a:xfrm>
            <a:off x="4814888" y="4841875"/>
            <a:ext cx="2701925" cy="1839913"/>
          </a:xfrm>
          <a:custGeom>
            <a:avLst/>
            <a:gdLst>
              <a:gd name="T0" fmla="*/ 2212926 w 326"/>
              <a:gd name="T1" fmla="*/ 1060851 h 222"/>
              <a:gd name="T2" fmla="*/ 2038876 w 326"/>
              <a:gd name="T3" fmla="*/ 886805 h 222"/>
              <a:gd name="T4" fmla="*/ 1997435 w 326"/>
              <a:gd name="T5" fmla="*/ 638168 h 222"/>
              <a:gd name="T6" fmla="*/ 2088605 w 326"/>
              <a:gd name="T7" fmla="*/ 513850 h 222"/>
              <a:gd name="T8" fmla="*/ 2163198 w 326"/>
              <a:gd name="T9" fmla="*/ 497274 h 222"/>
              <a:gd name="T10" fmla="*/ 2179774 w 326"/>
              <a:gd name="T11" fmla="*/ 389531 h 222"/>
              <a:gd name="T12" fmla="*/ 2038876 w 326"/>
              <a:gd name="T13" fmla="*/ 99455 h 222"/>
              <a:gd name="T14" fmla="*/ 1848249 w 326"/>
              <a:gd name="T15" fmla="*/ 33152 h 222"/>
              <a:gd name="T16" fmla="*/ 1292946 w 326"/>
              <a:gd name="T17" fmla="*/ 140894 h 222"/>
              <a:gd name="T18" fmla="*/ 853676 w 326"/>
              <a:gd name="T19" fmla="*/ 82879 h 222"/>
              <a:gd name="T20" fmla="*/ 663049 w 326"/>
              <a:gd name="T21" fmla="*/ 165758 h 222"/>
              <a:gd name="T22" fmla="*/ 472422 w 326"/>
              <a:gd name="T23" fmla="*/ 571865 h 222"/>
              <a:gd name="T24" fmla="*/ 389541 w 326"/>
              <a:gd name="T25" fmla="*/ 712759 h 222"/>
              <a:gd name="T26" fmla="*/ 364677 w 326"/>
              <a:gd name="T27" fmla="*/ 712759 h 222"/>
              <a:gd name="T28" fmla="*/ 298372 w 326"/>
              <a:gd name="T29" fmla="*/ 646456 h 222"/>
              <a:gd name="T30" fmla="*/ 298372 w 326"/>
              <a:gd name="T31" fmla="*/ 580153 h 222"/>
              <a:gd name="T32" fmla="*/ 165762 w 326"/>
              <a:gd name="T33" fmla="*/ 513850 h 222"/>
              <a:gd name="T34" fmla="*/ 41441 w 326"/>
              <a:gd name="T35" fmla="*/ 654744 h 222"/>
              <a:gd name="T36" fmla="*/ 16576 w 326"/>
              <a:gd name="T37" fmla="*/ 845365 h 222"/>
              <a:gd name="T38" fmla="*/ 149186 w 326"/>
              <a:gd name="T39" fmla="*/ 895093 h 222"/>
              <a:gd name="T40" fmla="*/ 198915 w 326"/>
              <a:gd name="T41" fmla="*/ 853653 h 222"/>
              <a:gd name="T42" fmla="*/ 290084 w 326"/>
              <a:gd name="T43" fmla="*/ 870229 h 222"/>
              <a:gd name="T44" fmla="*/ 306660 w 326"/>
              <a:gd name="T45" fmla="*/ 886805 h 222"/>
              <a:gd name="T46" fmla="*/ 256932 w 326"/>
              <a:gd name="T47" fmla="*/ 1035987 h 222"/>
              <a:gd name="T48" fmla="*/ 58017 w 326"/>
              <a:gd name="T49" fmla="*/ 1450382 h 222"/>
              <a:gd name="T50" fmla="*/ 124322 w 326"/>
              <a:gd name="T51" fmla="*/ 1632716 h 222"/>
              <a:gd name="T52" fmla="*/ 1309522 w 326"/>
              <a:gd name="T53" fmla="*/ 1839913 h 222"/>
              <a:gd name="T54" fmla="*/ 2602468 w 326"/>
              <a:gd name="T55" fmla="*/ 1558125 h 222"/>
              <a:gd name="T56" fmla="*/ 2668773 w 326"/>
              <a:gd name="T57" fmla="*/ 1375791 h 222"/>
              <a:gd name="T58" fmla="*/ 2511298 w 326"/>
              <a:gd name="T59" fmla="*/ 1060851 h 222"/>
              <a:gd name="T60" fmla="*/ 2420129 w 326"/>
              <a:gd name="T61" fmla="*/ 1011123 h 222"/>
              <a:gd name="T62" fmla="*/ 2362112 w 326"/>
              <a:gd name="T63" fmla="*/ 1060851 h 222"/>
              <a:gd name="T64" fmla="*/ 2212926 w 326"/>
              <a:gd name="T65" fmla="*/ 1060851 h 2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6" h="222">
                <a:moveTo>
                  <a:pt x="267" y="128"/>
                </a:moveTo>
                <a:cubicBezTo>
                  <a:pt x="258" y="125"/>
                  <a:pt x="251" y="117"/>
                  <a:pt x="246" y="107"/>
                </a:cubicBezTo>
                <a:cubicBezTo>
                  <a:pt x="241" y="96"/>
                  <a:pt x="239" y="86"/>
                  <a:pt x="241" y="77"/>
                </a:cubicBezTo>
                <a:cubicBezTo>
                  <a:pt x="243" y="70"/>
                  <a:pt x="247" y="65"/>
                  <a:pt x="252" y="62"/>
                </a:cubicBezTo>
                <a:cubicBezTo>
                  <a:pt x="255" y="61"/>
                  <a:pt x="258" y="60"/>
                  <a:pt x="261" y="60"/>
                </a:cubicBezTo>
                <a:cubicBezTo>
                  <a:pt x="267" y="60"/>
                  <a:pt x="267" y="56"/>
                  <a:pt x="263" y="47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2" y="3"/>
                  <a:pt x="232" y="0"/>
                  <a:pt x="223" y="4"/>
                </a:cubicBezTo>
                <a:cubicBezTo>
                  <a:pt x="202" y="12"/>
                  <a:pt x="180" y="17"/>
                  <a:pt x="156" y="17"/>
                </a:cubicBezTo>
                <a:cubicBezTo>
                  <a:pt x="138" y="17"/>
                  <a:pt x="120" y="15"/>
                  <a:pt x="103" y="10"/>
                </a:cubicBezTo>
                <a:cubicBezTo>
                  <a:pt x="94" y="7"/>
                  <a:pt x="84" y="11"/>
                  <a:pt x="80" y="20"/>
                </a:cubicBezTo>
                <a:cubicBezTo>
                  <a:pt x="57" y="69"/>
                  <a:pt x="57" y="69"/>
                  <a:pt x="57" y="69"/>
                </a:cubicBezTo>
                <a:cubicBezTo>
                  <a:pt x="53" y="77"/>
                  <a:pt x="49" y="85"/>
                  <a:pt x="47" y="86"/>
                </a:cubicBezTo>
                <a:cubicBezTo>
                  <a:pt x="46" y="86"/>
                  <a:pt x="45" y="86"/>
                  <a:pt x="44" y="86"/>
                </a:cubicBezTo>
                <a:cubicBezTo>
                  <a:pt x="40" y="84"/>
                  <a:pt x="37" y="82"/>
                  <a:pt x="36" y="78"/>
                </a:cubicBezTo>
                <a:cubicBezTo>
                  <a:pt x="36" y="75"/>
                  <a:pt x="36" y="73"/>
                  <a:pt x="36" y="70"/>
                </a:cubicBezTo>
                <a:cubicBezTo>
                  <a:pt x="35" y="63"/>
                  <a:pt x="28" y="58"/>
                  <a:pt x="20" y="62"/>
                </a:cubicBezTo>
                <a:cubicBezTo>
                  <a:pt x="14" y="65"/>
                  <a:pt x="8" y="72"/>
                  <a:pt x="5" y="79"/>
                </a:cubicBezTo>
                <a:cubicBezTo>
                  <a:pt x="2" y="86"/>
                  <a:pt x="0" y="94"/>
                  <a:pt x="2" y="102"/>
                </a:cubicBezTo>
                <a:cubicBezTo>
                  <a:pt x="4" y="109"/>
                  <a:pt x="12" y="112"/>
                  <a:pt x="18" y="108"/>
                </a:cubicBezTo>
                <a:cubicBezTo>
                  <a:pt x="20" y="106"/>
                  <a:pt x="22" y="105"/>
                  <a:pt x="24" y="103"/>
                </a:cubicBezTo>
                <a:cubicBezTo>
                  <a:pt x="28" y="101"/>
                  <a:pt x="32" y="103"/>
                  <a:pt x="35" y="105"/>
                </a:cubicBezTo>
                <a:cubicBezTo>
                  <a:pt x="36" y="105"/>
                  <a:pt x="37" y="106"/>
                  <a:pt x="37" y="107"/>
                </a:cubicBezTo>
                <a:cubicBezTo>
                  <a:pt x="38" y="108"/>
                  <a:pt x="35" y="117"/>
                  <a:pt x="31" y="125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4"/>
                  <a:pt x="7" y="193"/>
                  <a:pt x="15" y="197"/>
                </a:cubicBezTo>
                <a:cubicBezTo>
                  <a:pt x="60" y="213"/>
                  <a:pt x="108" y="222"/>
                  <a:pt x="158" y="222"/>
                </a:cubicBezTo>
                <a:cubicBezTo>
                  <a:pt x="214" y="221"/>
                  <a:pt x="267" y="209"/>
                  <a:pt x="314" y="188"/>
                </a:cubicBezTo>
                <a:cubicBezTo>
                  <a:pt x="323" y="184"/>
                  <a:pt x="326" y="174"/>
                  <a:pt x="322" y="166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299" y="120"/>
                  <a:pt x="295" y="118"/>
                  <a:pt x="292" y="122"/>
                </a:cubicBezTo>
                <a:cubicBezTo>
                  <a:pt x="290" y="125"/>
                  <a:pt x="288" y="127"/>
                  <a:pt x="285" y="128"/>
                </a:cubicBezTo>
                <a:cubicBezTo>
                  <a:pt x="279" y="131"/>
                  <a:pt x="273" y="131"/>
                  <a:pt x="267" y="128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9" name="Freeform 15"/>
          <p:cNvSpPr/>
          <p:nvPr/>
        </p:nvSpPr>
        <p:spPr bwMode="auto">
          <a:xfrm>
            <a:off x="6888163" y="3756025"/>
            <a:ext cx="2370137" cy="2511425"/>
          </a:xfrm>
          <a:custGeom>
            <a:avLst/>
            <a:gdLst>
              <a:gd name="T0" fmla="*/ 1715450 w 286"/>
              <a:gd name="T1" fmla="*/ 489023 h 303"/>
              <a:gd name="T2" fmla="*/ 1466834 w 286"/>
              <a:gd name="T3" fmla="*/ 513889 h 303"/>
              <a:gd name="T4" fmla="*/ 1251367 w 286"/>
              <a:gd name="T5" fmla="*/ 389561 h 303"/>
              <a:gd name="T6" fmla="*/ 1218218 w 286"/>
              <a:gd name="T7" fmla="*/ 240367 h 303"/>
              <a:gd name="T8" fmla="*/ 1251367 w 286"/>
              <a:gd name="T9" fmla="*/ 174059 h 303"/>
              <a:gd name="T10" fmla="*/ 1176782 w 286"/>
              <a:gd name="T11" fmla="*/ 91174 h 303"/>
              <a:gd name="T12" fmla="*/ 853581 w 286"/>
              <a:gd name="T13" fmla="*/ 16577 h 303"/>
              <a:gd name="T14" fmla="*/ 687837 w 286"/>
              <a:gd name="T15" fmla="*/ 124328 h 303"/>
              <a:gd name="T16" fmla="*/ 107734 w 286"/>
              <a:gd name="T17" fmla="*/ 936604 h 303"/>
              <a:gd name="T18" fmla="*/ 49723 w 286"/>
              <a:gd name="T19" fmla="*/ 1135529 h 303"/>
              <a:gd name="T20" fmla="*/ 248616 w 286"/>
              <a:gd name="T21" fmla="*/ 1541667 h 303"/>
              <a:gd name="T22" fmla="*/ 306626 w 286"/>
              <a:gd name="T23" fmla="*/ 1690860 h 303"/>
              <a:gd name="T24" fmla="*/ 290052 w 286"/>
              <a:gd name="T25" fmla="*/ 1707437 h 303"/>
              <a:gd name="T26" fmla="*/ 198893 w 286"/>
              <a:gd name="T27" fmla="*/ 1715726 h 303"/>
              <a:gd name="T28" fmla="*/ 149170 w 286"/>
              <a:gd name="T29" fmla="*/ 1682572 h 303"/>
              <a:gd name="T30" fmla="*/ 16574 w 286"/>
              <a:gd name="T31" fmla="*/ 1740592 h 303"/>
              <a:gd name="T32" fmla="*/ 49723 w 286"/>
              <a:gd name="T33" fmla="*/ 1931228 h 303"/>
              <a:gd name="T34" fmla="*/ 174031 w 286"/>
              <a:gd name="T35" fmla="*/ 2063844 h 303"/>
              <a:gd name="T36" fmla="*/ 298339 w 286"/>
              <a:gd name="T37" fmla="*/ 1997536 h 303"/>
              <a:gd name="T38" fmla="*/ 306626 w 286"/>
              <a:gd name="T39" fmla="*/ 1931228 h 303"/>
              <a:gd name="T40" fmla="*/ 372924 w 286"/>
              <a:gd name="T41" fmla="*/ 1864920 h 303"/>
              <a:gd name="T42" fmla="*/ 397785 w 286"/>
              <a:gd name="T43" fmla="*/ 1864920 h 303"/>
              <a:gd name="T44" fmla="*/ 480657 w 286"/>
              <a:gd name="T45" fmla="*/ 1997536 h 303"/>
              <a:gd name="T46" fmla="*/ 679550 w 286"/>
              <a:gd name="T47" fmla="*/ 2411963 h 303"/>
              <a:gd name="T48" fmla="*/ 861868 w 286"/>
              <a:gd name="T49" fmla="*/ 2469982 h 303"/>
              <a:gd name="T50" fmla="*/ 2353564 w 286"/>
              <a:gd name="T51" fmla="*/ 489023 h 303"/>
              <a:gd name="T52" fmla="*/ 2245830 w 286"/>
              <a:gd name="T53" fmla="*/ 323253 h 303"/>
              <a:gd name="T54" fmla="*/ 1906055 w 286"/>
              <a:gd name="T55" fmla="*/ 248656 h 303"/>
              <a:gd name="T56" fmla="*/ 1806609 w 286"/>
              <a:gd name="T57" fmla="*/ 290099 h 303"/>
              <a:gd name="T58" fmla="*/ 1814896 w 286"/>
              <a:gd name="T59" fmla="*/ 372984 h 303"/>
              <a:gd name="T60" fmla="*/ 1715450 w 286"/>
              <a:gd name="T61" fmla="*/ 489023 h 30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6" h="303">
                <a:moveTo>
                  <a:pt x="207" y="59"/>
                </a:moveTo>
                <a:cubicBezTo>
                  <a:pt x="199" y="63"/>
                  <a:pt x="188" y="64"/>
                  <a:pt x="177" y="62"/>
                </a:cubicBezTo>
                <a:cubicBezTo>
                  <a:pt x="166" y="59"/>
                  <a:pt x="157" y="54"/>
                  <a:pt x="151" y="47"/>
                </a:cubicBezTo>
                <a:cubicBezTo>
                  <a:pt x="147" y="42"/>
                  <a:pt x="146" y="35"/>
                  <a:pt x="147" y="29"/>
                </a:cubicBezTo>
                <a:cubicBezTo>
                  <a:pt x="148" y="26"/>
                  <a:pt x="149" y="23"/>
                  <a:pt x="151" y="21"/>
                </a:cubicBezTo>
                <a:cubicBezTo>
                  <a:pt x="154" y="16"/>
                  <a:pt x="151" y="13"/>
                  <a:pt x="142" y="11"/>
                </a:cubicBezTo>
                <a:cubicBezTo>
                  <a:pt x="103" y="2"/>
                  <a:pt x="103" y="2"/>
                  <a:pt x="103" y="2"/>
                </a:cubicBezTo>
                <a:cubicBezTo>
                  <a:pt x="94" y="0"/>
                  <a:pt x="86" y="6"/>
                  <a:pt x="83" y="15"/>
                </a:cubicBezTo>
                <a:cubicBezTo>
                  <a:pt x="71" y="55"/>
                  <a:pt x="46" y="89"/>
                  <a:pt x="13" y="113"/>
                </a:cubicBezTo>
                <a:cubicBezTo>
                  <a:pt x="5" y="118"/>
                  <a:pt x="2" y="129"/>
                  <a:pt x="6" y="137"/>
                </a:cubicBezTo>
                <a:cubicBezTo>
                  <a:pt x="30" y="186"/>
                  <a:pt x="30" y="186"/>
                  <a:pt x="30" y="186"/>
                </a:cubicBezTo>
                <a:cubicBezTo>
                  <a:pt x="34" y="194"/>
                  <a:pt x="38" y="202"/>
                  <a:pt x="37" y="204"/>
                </a:cubicBezTo>
                <a:cubicBezTo>
                  <a:pt x="37" y="205"/>
                  <a:pt x="36" y="206"/>
                  <a:pt x="35" y="206"/>
                </a:cubicBezTo>
                <a:cubicBezTo>
                  <a:pt x="32" y="208"/>
                  <a:pt x="28" y="210"/>
                  <a:pt x="24" y="207"/>
                </a:cubicBezTo>
                <a:cubicBezTo>
                  <a:pt x="22" y="206"/>
                  <a:pt x="20" y="205"/>
                  <a:pt x="18" y="203"/>
                </a:cubicBezTo>
                <a:cubicBezTo>
                  <a:pt x="11" y="199"/>
                  <a:pt x="4" y="202"/>
                  <a:pt x="2" y="210"/>
                </a:cubicBezTo>
                <a:cubicBezTo>
                  <a:pt x="0" y="217"/>
                  <a:pt x="2" y="226"/>
                  <a:pt x="6" y="233"/>
                </a:cubicBezTo>
                <a:cubicBezTo>
                  <a:pt x="9" y="240"/>
                  <a:pt x="15" y="246"/>
                  <a:pt x="21" y="249"/>
                </a:cubicBezTo>
                <a:cubicBezTo>
                  <a:pt x="29" y="253"/>
                  <a:pt x="36" y="248"/>
                  <a:pt x="36" y="241"/>
                </a:cubicBezTo>
                <a:cubicBezTo>
                  <a:pt x="37" y="238"/>
                  <a:pt x="37" y="235"/>
                  <a:pt x="37" y="233"/>
                </a:cubicBezTo>
                <a:cubicBezTo>
                  <a:pt x="38" y="228"/>
                  <a:pt x="41" y="227"/>
                  <a:pt x="45" y="225"/>
                </a:cubicBezTo>
                <a:cubicBezTo>
                  <a:pt x="46" y="225"/>
                  <a:pt x="47" y="225"/>
                  <a:pt x="48" y="225"/>
                </a:cubicBezTo>
                <a:cubicBezTo>
                  <a:pt x="49" y="225"/>
                  <a:pt x="54" y="233"/>
                  <a:pt x="58" y="241"/>
                </a:cubicBezTo>
                <a:cubicBezTo>
                  <a:pt x="82" y="291"/>
                  <a:pt x="82" y="291"/>
                  <a:pt x="82" y="291"/>
                </a:cubicBezTo>
                <a:cubicBezTo>
                  <a:pt x="86" y="299"/>
                  <a:pt x="96" y="303"/>
                  <a:pt x="104" y="298"/>
                </a:cubicBezTo>
                <a:cubicBezTo>
                  <a:pt x="192" y="246"/>
                  <a:pt x="258" y="160"/>
                  <a:pt x="284" y="59"/>
                </a:cubicBezTo>
                <a:cubicBezTo>
                  <a:pt x="286" y="50"/>
                  <a:pt x="280" y="41"/>
                  <a:pt x="271" y="39"/>
                </a:cubicBezTo>
                <a:cubicBezTo>
                  <a:pt x="230" y="30"/>
                  <a:pt x="230" y="30"/>
                  <a:pt x="230" y="30"/>
                </a:cubicBezTo>
                <a:cubicBezTo>
                  <a:pt x="221" y="28"/>
                  <a:pt x="217" y="30"/>
                  <a:pt x="218" y="35"/>
                </a:cubicBezTo>
                <a:cubicBezTo>
                  <a:pt x="219" y="38"/>
                  <a:pt x="219" y="41"/>
                  <a:pt x="219" y="45"/>
                </a:cubicBezTo>
                <a:cubicBezTo>
                  <a:pt x="217" y="51"/>
                  <a:pt x="213" y="56"/>
                  <a:pt x="207" y="59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0" name="Freeform 16"/>
          <p:cNvSpPr/>
          <p:nvPr/>
        </p:nvSpPr>
        <p:spPr bwMode="auto">
          <a:xfrm>
            <a:off x="6042025" y="184150"/>
            <a:ext cx="2452688" cy="2146300"/>
          </a:xfrm>
          <a:custGeom>
            <a:avLst/>
            <a:gdLst>
              <a:gd name="T0" fmla="*/ 281728 w 296"/>
              <a:gd name="T1" fmla="*/ 613229 h 259"/>
              <a:gd name="T2" fmla="*/ 356303 w 296"/>
              <a:gd name="T3" fmla="*/ 853548 h 259"/>
              <a:gd name="T4" fmla="*/ 290014 w 296"/>
              <a:gd name="T5" fmla="*/ 1093867 h 259"/>
              <a:gd name="T6" fmla="*/ 149150 w 296"/>
              <a:gd name="T7" fmla="*/ 1160162 h 259"/>
              <a:gd name="T8" fmla="*/ 74575 w 296"/>
              <a:gd name="T9" fmla="*/ 1143588 h 259"/>
              <a:gd name="T10" fmla="*/ 16572 w 296"/>
              <a:gd name="T11" fmla="*/ 1234744 h 259"/>
              <a:gd name="T12" fmla="*/ 16572 w 296"/>
              <a:gd name="T13" fmla="*/ 1566219 h 259"/>
              <a:gd name="T14" fmla="*/ 157436 w 296"/>
              <a:gd name="T15" fmla="*/ 1707096 h 259"/>
              <a:gd name="T16" fmla="*/ 1002619 w 296"/>
              <a:gd name="T17" fmla="*/ 2030284 h 259"/>
              <a:gd name="T18" fmla="*/ 1093766 w 296"/>
              <a:gd name="T19" fmla="*/ 2104866 h 259"/>
              <a:gd name="T20" fmla="*/ 1284347 w 296"/>
              <a:gd name="T21" fmla="*/ 2096579 h 259"/>
              <a:gd name="T22" fmla="*/ 1632363 w 296"/>
              <a:gd name="T23" fmla="*/ 1814825 h 259"/>
              <a:gd name="T24" fmla="*/ 1764941 w 296"/>
              <a:gd name="T25" fmla="*/ 1723669 h 259"/>
              <a:gd name="T26" fmla="*/ 1789799 w 296"/>
              <a:gd name="T27" fmla="*/ 1731956 h 259"/>
              <a:gd name="T28" fmla="*/ 1822944 w 296"/>
              <a:gd name="T29" fmla="*/ 1823112 h 259"/>
              <a:gd name="T30" fmla="*/ 1798085 w 296"/>
              <a:gd name="T31" fmla="*/ 1881120 h 259"/>
              <a:gd name="T32" fmla="*/ 1880947 w 296"/>
              <a:gd name="T33" fmla="*/ 1997136 h 259"/>
              <a:gd name="T34" fmla="*/ 2054955 w 296"/>
              <a:gd name="T35" fmla="*/ 1922554 h 259"/>
              <a:gd name="T36" fmla="*/ 2162674 w 296"/>
              <a:gd name="T37" fmla="*/ 1765104 h 259"/>
              <a:gd name="T38" fmla="*/ 2063241 w 296"/>
              <a:gd name="T39" fmla="*/ 1665661 h 259"/>
              <a:gd name="T40" fmla="*/ 2005238 w 296"/>
              <a:gd name="T41" fmla="*/ 1673948 h 259"/>
              <a:gd name="T42" fmla="*/ 1922377 w 296"/>
              <a:gd name="T43" fmla="*/ 1624227 h 259"/>
              <a:gd name="T44" fmla="*/ 1914091 w 296"/>
              <a:gd name="T45" fmla="*/ 1599366 h 259"/>
              <a:gd name="T46" fmla="*/ 2030096 w 296"/>
              <a:gd name="T47" fmla="*/ 1491637 h 259"/>
              <a:gd name="T48" fmla="*/ 2386399 w 296"/>
              <a:gd name="T49" fmla="*/ 1201597 h 259"/>
              <a:gd name="T50" fmla="*/ 2402971 w 296"/>
              <a:gd name="T51" fmla="*/ 1010998 h 259"/>
              <a:gd name="T52" fmla="*/ 2046669 w 296"/>
              <a:gd name="T53" fmla="*/ 687810 h 259"/>
              <a:gd name="T54" fmla="*/ 140864 w 296"/>
              <a:gd name="T55" fmla="*/ 0 h 259"/>
              <a:gd name="T56" fmla="*/ 0 w 296"/>
              <a:gd name="T57" fmla="*/ 140877 h 259"/>
              <a:gd name="T58" fmla="*/ 8286 w 296"/>
              <a:gd name="T59" fmla="*/ 480639 h 259"/>
              <a:gd name="T60" fmla="*/ 66289 w 296"/>
              <a:gd name="T61" fmla="*/ 571794 h 259"/>
              <a:gd name="T62" fmla="*/ 149150 w 296"/>
              <a:gd name="T63" fmla="*/ 555220 h 259"/>
              <a:gd name="T64" fmla="*/ 281728 w 296"/>
              <a:gd name="T65" fmla="*/ 613229 h 2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6" h="259">
                <a:moveTo>
                  <a:pt x="34" y="74"/>
                </a:moveTo>
                <a:cubicBezTo>
                  <a:pt x="40" y="81"/>
                  <a:pt x="43" y="92"/>
                  <a:pt x="43" y="103"/>
                </a:cubicBezTo>
                <a:cubicBezTo>
                  <a:pt x="44" y="114"/>
                  <a:pt x="41" y="125"/>
                  <a:pt x="35" y="132"/>
                </a:cubicBezTo>
                <a:cubicBezTo>
                  <a:pt x="31" y="137"/>
                  <a:pt x="25" y="140"/>
                  <a:pt x="18" y="140"/>
                </a:cubicBezTo>
                <a:cubicBezTo>
                  <a:pt x="15" y="140"/>
                  <a:pt x="12" y="139"/>
                  <a:pt x="9" y="138"/>
                </a:cubicBezTo>
                <a:cubicBezTo>
                  <a:pt x="4" y="136"/>
                  <a:pt x="2" y="140"/>
                  <a:pt x="2" y="149"/>
                </a:cubicBezTo>
                <a:cubicBezTo>
                  <a:pt x="2" y="189"/>
                  <a:pt x="2" y="189"/>
                  <a:pt x="2" y="189"/>
                </a:cubicBezTo>
                <a:cubicBezTo>
                  <a:pt x="2" y="198"/>
                  <a:pt x="10" y="205"/>
                  <a:pt x="19" y="206"/>
                </a:cubicBezTo>
                <a:cubicBezTo>
                  <a:pt x="55" y="208"/>
                  <a:pt x="90" y="221"/>
                  <a:pt x="121" y="245"/>
                </a:cubicBezTo>
                <a:cubicBezTo>
                  <a:pt x="125" y="248"/>
                  <a:pt x="128" y="251"/>
                  <a:pt x="132" y="254"/>
                </a:cubicBezTo>
                <a:cubicBezTo>
                  <a:pt x="137" y="259"/>
                  <a:pt x="148" y="259"/>
                  <a:pt x="155" y="253"/>
                </a:cubicBezTo>
                <a:cubicBezTo>
                  <a:pt x="197" y="219"/>
                  <a:pt x="197" y="219"/>
                  <a:pt x="197" y="219"/>
                </a:cubicBezTo>
                <a:cubicBezTo>
                  <a:pt x="204" y="213"/>
                  <a:pt x="211" y="208"/>
                  <a:pt x="213" y="208"/>
                </a:cubicBezTo>
                <a:cubicBezTo>
                  <a:pt x="214" y="208"/>
                  <a:pt x="215" y="209"/>
                  <a:pt x="216" y="209"/>
                </a:cubicBezTo>
                <a:cubicBezTo>
                  <a:pt x="218" y="213"/>
                  <a:pt x="221" y="215"/>
                  <a:pt x="220" y="220"/>
                </a:cubicBezTo>
                <a:cubicBezTo>
                  <a:pt x="219" y="222"/>
                  <a:pt x="218" y="225"/>
                  <a:pt x="217" y="227"/>
                </a:cubicBezTo>
                <a:cubicBezTo>
                  <a:pt x="214" y="234"/>
                  <a:pt x="219" y="241"/>
                  <a:pt x="227" y="241"/>
                </a:cubicBezTo>
                <a:cubicBezTo>
                  <a:pt x="234" y="241"/>
                  <a:pt x="242" y="237"/>
                  <a:pt x="248" y="232"/>
                </a:cubicBezTo>
                <a:cubicBezTo>
                  <a:pt x="254" y="228"/>
                  <a:pt x="260" y="221"/>
                  <a:pt x="261" y="213"/>
                </a:cubicBezTo>
                <a:cubicBezTo>
                  <a:pt x="263" y="206"/>
                  <a:pt x="257" y="200"/>
                  <a:pt x="249" y="201"/>
                </a:cubicBezTo>
                <a:cubicBezTo>
                  <a:pt x="247" y="201"/>
                  <a:pt x="244" y="202"/>
                  <a:pt x="242" y="202"/>
                </a:cubicBezTo>
                <a:cubicBezTo>
                  <a:pt x="237" y="202"/>
                  <a:pt x="235" y="199"/>
                  <a:pt x="232" y="196"/>
                </a:cubicBezTo>
                <a:cubicBezTo>
                  <a:pt x="231" y="195"/>
                  <a:pt x="231" y="194"/>
                  <a:pt x="231" y="193"/>
                </a:cubicBezTo>
                <a:cubicBezTo>
                  <a:pt x="231" y="192"/>
                  <a:pt x="238" y="186"/>
                  <a:pt x="245" y="180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95" y="139"/>
                  <a:pt x="296" y="128"/>
                  <a:pt x="290" y="122"/>
                </a:cubicBezTo>
                <a:cubicBezTo>
                  <a:pt x="277" y="108"/>
                  <a:pt x="262" y="95"/>
                  <a:pt x="247" y="83"/>
                </a:cubicBezTo>
                <a:cubicBezTo>
                  <a:pt x="178" y="29"/>
                  <a:pt x="98" y="2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1" y="58"/>
                  <a:pt x="1" y="58"/>
                  <a:pt x="1" y="58"/>
                </a:cubicBezTo>
                <a:cubicBezTo>
                  <a:pt x="1" y="68"/>
                  <a:pt x="4" y="71"/>
                  <a:pt x="8" y="69"/>
                </a:cubicBezTo>
                <a:cubicBezTo>
                  <a:pt x="11" y="67"/>
                  <a:pt x="14" y="67"/>
                  <a:pt x="18" y="67"/>
                </a:cubicBezTo>
                <a:cubicBezTo>
                  <a:pt x="24" y="67"/>
                  <a:pt x="30" y="69"/>
                  <a:pt x="34" y="74"/>
                </a:cubicBezTo>
                <a:close/>
              </a:path>
            </a:pathLst>
          </a:custGeom>
          <a:solidFill>
            <a:srgbClr val="FD9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2" name="Freeform 18"/>
          <p:cNvSpPr>
            <a:spLocks noEditPoints="1"/>
          </p:cNvSpPr>
          <p:nvPr/>
        </p:nvSpPr>
        <p:spPr bwMode="auto">
          <a:xfrm>
            <a:off x="8315325" y="4418013"/>
            <a:ext cx="596900" cy="398462"/>
          </a:xfrm>
          <a:custGeom>
            <a:avLst/>
            <a:gdLst>
              <a:gd name="T0" fmla="*/ 464256 w 72"/>
              <a:gd name="T1" fmla="*/ 207533 h 48"/>
              <a:gd name="T2" fmla="*/ 215547 w 72"/>
              <a:gd name="T3" fmla="*/ 99616 h 48"/>
              <a:gd name="T4" fmla="*/ 198967 w 72"/>
              <a:gd name="T5" fmla="*/ 66411 h 48"/>
              <a:gd name="T6" fmla="*/ 472546 w 72"/>
              <a:gd name="T7" fmla="*/ 41507 h 48"/>
              <a:gd name="T8" fmla="*/ 497417 w 72"/>
              <a:gd name="T9" fmla="*/ 8301 h 48"/>
              <a:gd name="T10" fmla="*/ 547158 w 72"/>
              <a:gd name="T11" fmla="*/ 174328 h 48"/>
              <a:gd name="T12" fmla="*/ 596900 w 72"/>
              <a:gd name="T13" fmla="*/ 166026 h 48"/>
              <a:gd name="T14" fmla="*/ 522288 w 72"/>
              <a:gd name="T15" fmla="*/ 0 h 48"/>
              <a:gd name="T16" fmla="*/ 8290 w 72"/>
              <a:gd name="T17" fmla="*/ 215834 h 48"/>
              <a:gd name="T18" fmla="*/ 66322 w 72"/>
              <a:gd name="T19" fmla="*/ 41507 h 48"/>
              <a:gd name="T20" fmla="*/ 24871 w 72"/>
              <a:gd name="T21" fmla="*/ 24904 h 48"/>
              <a:gd name="T22" fmla="*/ 0 w 72"/>
              <a:gd name="T23" fmla="*/ 199232 h 48"/>
              <a:gd name="T24" fmla="*/ 207257 w 72"/>
              <a:gd name="T25" fmla="*/ 340354 h 48"/>
              <a:gd name="T26" fmla="*/ 182386 w 72"/>
              <a:gd name="T27" fmla="*/ 365258 h 48"/>
              <a:gd name="T28" fmla="*/ 215547 w 72"/>
              <a:gd name="T29" fmla="*/ 390162 h 48"/>
              <a:gd name="T30" fmla="*/ 240418 w 72"/>
              <a:gd name="T31" fmla="*/ 365258 h 48"/>
              <a:gd name="T32" fmla="*/ 132644 w 72"/>
              <a:gd name="T33" fmla="*/ 365258 h 48"/>
              <a:gd name="T34" fmla="*/ 190676 w 72"/>
              <a:gd name="T35" fmla="*/ 298847 h 48"/>
              <a:gd name="T36" fmla="*/ 140935 w 72"/>
              <a:gd name="T37" fmla="*/ 323751 h 48"/>
              <a:gd name="T38" fmla="*/ 82903 w 72"/>
              <a:gd name="T39" fmla="*/ 298847 h 48"/>
              <a:gd name="T40" fmla="*/ 116064 w 72"/>
              <a:gd name="T41" fmla="*/ 323751 h 48"/>
              <a:gd name="T42" fmla="*/ 149225 w 72"/>
              <a:gd name="T43" fmla="*/ 257341 h 48"/>
              <a:gd name="T44" fmla="*/ 99483 w 72"/>
              <a:gd name="T45" fmla="*/ 282245 h 48"/>
              <a:gd name="T46" fmla="*/ 82903 w 72"/>
              <a:gd name="T47" fmla="*/ 282245 h 48"/>
              <a:gd name="T48" fmla="*/ 74613 w 72"/>
              <a:gd name="T49" fmla="*/ 215834 h 48"/>
              <a:gd name="T50" fmla="*/ 66322 w 72"/>
              <a:gd name="T51" fmla="*/ 232437 h 48"/>
              <a:gd name="T52" fmla="*/ 49742 w 72"/>
              <a:gd name="T53" fmla="*/ 282245 h 48"/>
              <a:gd name="T54" fmla="*/ 455965 w 72"/>
              <a:gd name="T55" fmla="*/ 249039 h 48"/>
              <a:gd name="T56" fmla="*/ 298450 w 72"/>
              <a:gd name="T57" fmla="*/ 91314 h 48"/>
              <a:gd name="T58" fmla="*/ 215547 w 72"/>
              <a:gd name="T59" fmla="*/ 116218 h 48"/>
              <a:gd name="T60" fmla="*/ 190676 w 72"/>
              <a:gd name="T61" fmla="*/ 58109 h 48"/>
              <a:gd name="T62" fmla="*/ 91193 w 72"/>
              <a:gd name="T63" fmla="*/ 190930 h 48"/>
              <a:gd name="T64" fmla="*/ 157515 w 72"/>
              <a:gd name="T65" fmla="*/ 240738 h 48"/>
              <a:gd name="T66" fmla="*/ 215547 w 72"/>
              <a:gd name="T67" fmla="*/ 315450 h 48"/>
              <a:gd name="T68" fmla="*/ 265289 w 72"/>
              <a:gd name="T69" fmla="*/ 373559 h 48"/>
              <a:gd name="T70" fmla="*/ 281869 w 72"/>
              <a:gd name="T71" fmla="*/ 373559 h 48"/>
              <a:gd name="T72" fmla="*/ 298450 w 72"/>
              <a:gd name="T73" fmla="*/ 340354 h 48"/>
              <a:gd name="T74" fmla="*/ 248708 w 72"/>
              <a:gd name="T75" fmla="*/ 290546 h 48"/>
              <a:gd name="T76" fmla="*/ 331611 w 72"/>
              <a:gd name="T77" fmla="*/ 348655 h 48"/>
              <a:gd name="T78" fmla="*/ 348192 w 72"/>
              <a:gd name="T79" fmla="*/ 307149 h 48"/>
              <a:gd name="T80" fmla="*/ 306740 w 72"/>
              <a:gd name="T81" fmla="*/ 265642 h 48"/>
              <a:gd name="T82" fmla="*/ 315031 w 72"/>
              <a:gd name="T83" fmla="*/ 257341 h 48"/>
              <a:gd name="T84" fmla="*/ 406224 w 72"/>
              <a:gd name="T85" fmla="*/ 298847 h 48"/>
              <a:gd name="T86" fmla="*/ 389643 w 72"/>
              <a:gd name="T87" fmla="*/ 257341 h 48"/>
              <a:gd name="T88" fmla="*/ 356482 w 72"/>
              <a:gd name="T89" fmla="*/ 215834 h 48"/>
              <a:gd name="T90" fmla="*/ 455965 w 72"/>
              <a:gd name="T91" fmla="*/ 249039 h 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" h="48">
                <a:moveTo>
                  <a:pt x="57" y="5"/>
                </a:moveTo>
                <a:cubicBezTo>
                  <a:pt x="64" y="22"/>
                  <a:pt x="64" y="22"/>
                  <a:pt x="64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1" y="21"/>
                  <a:pt x="38" y="10"/>
                  <a:pt x="36" y="10"/>
                </a:cubicBezTo>
                <a:cubicBezTo>
                  <a:pt x="35" y="10"/>
                  <a:pt x="31" y="11"/>
                  <a:pt x="31" y="11"/>
                </a:cubicBezTo>
                <a:cubicBezTo>
                  <a:pt x="31" y="11"/>
                  <a:pt x="28" y="12"/>
                  <a:pt x="26" y="12"/>
                </a:cubicBezTo>
                <a:cubicBezTo>
                  <a:pt x="25" y="12"/>
                  <a:pt x="24" y="12"/>
                  <a:pt x="24" y="11"/>
                </a:cubicBezTo>
                <a:cubicBezTo>
                  <a:pt x="23" y="11"/>
                  <a:pt x="23" y="11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8" y="6"/>
                  <a:pt x="37" y="3"/>
                  <a:pt x="38" y="3"/>
                </a:cubicBezTo>
                <a:cubicBezTo>
                  <a:pt x="38" y="3"/>
                  <a:pt x="38" y="3"/>
                  <a:pt x="39" y="3"/>
                </a:cubicBezTo>
                <a:cubicBezTo>
                  <a:pt x="41" y="3"/>
                  <a:pt x="55" y="5"/>
                  <a:pt x="57" y="5"/>
                </a:cubicBezTo>
                <a:close/>
                <a:moveTo>
                  <a:pt x="63" y="0"/>
                </a:moveTo>
                <a:cubicBezTo>
                  <a:pt x="63" y="0"/>
                  <a:pt x="63" y="0"/>
                  <a:pt x="62" y="0"/>
                </a:cubicBez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3"/>
                  <a:pt x="58" y="3"/>
                  <a:pt x="59" y="4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2"/>
                  <a:pt x="67" y="23"/>
                  <a:pt x="68" y="22"/>
                </a:cubicBezTo>
                <a:cubicBezTo>
                  <a:pt x="71" y="21"/>
                  <a:pt x="71" y="21"/>
                  <a:pt x="71" y="21"/>
                </a:cubicBezTo>
                <a:cubicBezTo>
                  <a:pt x="71" y="21"/>
                  <a:pt x="72" y="21"/>
                  <a:pt x="72" y="20"/>
                </a:cubicBezTo>
                <a:cubicBezTo>
                  <a:pt x="72" y="20"/>
                  <a:pt x="72" y="19"/>
                  <a:pt x="72" y="19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0"/>
                  <a:pt x="63" y="0"/>
                </a:cubicBezTo>
                <a:close/>
                <a:moveTo>
                  <a:pt x="0" y="24"/>
                </a:moveTo>
                <a:cubicBezTo>
                  <a:pt x="0" y="25"/>
                  <a:pt x="0" y="25"/>
                  <a:pt x="0" y="26"/>
                </a:cubicBezTo>
                <a:cubicBezTo>
                  <a:pt x="0" y="26"/>
                  <a:pt x="1" y="26"/>
                  <a:pt x="1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27"/>
                  <a:pt x="6" y="26"/>
                  <a:pt x="6" y="2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7" y="4"/>
                </a:cubicBezTo>
                <a:cubicBezTo>
                  <a:pt x="7" y="3"/>
                  <a:pt x="7" y="3"/>
                  <a:pt x="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1" y="4"/>
                  <a:pt x="1" y="5"/>
                </a:cubicBezTo>
                <a:lnTo>
                  <a:pt x="0" y="24"/>
                </a:lnTo>
                <a:close/>
                <a:moveTo>
                  <a:pt x="29" y="42"/>
                </a:moveTo>
                <a:cubicBezTo>
                  <a:pt x="29" y="41"/>
                  <a:pt x="29" y="41"/>
                  <a:pt x="28" y="40"/>
                </a:cubicBezTo>
                <a:cubicBezTo>
                  <a:pt x="27" y="39"/>
                  <a:pt x="26" y="39"/>
                  <a:pt x="25" y="41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6"/>
                  <a:pt x="22" y="47"/>
                  <a:pt x="22" y="48"/>
                </a:cubicBezTo>
                <a:cubicBezTo>
                  <a:pt x="23" y="48"/>
                  <a:pt x="23" y="48"/>
                  <a:pt x="24" y="48"/>
                </a:cubicBezTo>
                <a:cubicBezTo>
                  <a:pt x="25" y="48"/>
                  <a:pt x="25" y="48"/>
                  <a:pt x="26" y="4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3"/>
                  <a:pt x="30" y="43"/>
                  <a:pt x="29" y="42"/>
                </a:cubicBezTo>
                <a:close/>
                <a:moveTo>
                  <a:pt x="15" y="41"/>
                </a:moveTo>
                <a:cubicBezTo>
                  <a:pt x="14" y="42"/>
                  <a:pt x="15" y="43"/>
                  <a:pt x="16" y="44"/>
                </a:cubicBezTo>
                <a:cubicBezTo>
                  <a:pt x="17" y="45"/>
                  <a:pt x="19" y="45"/>
                  <a:pt x="20" y="44"/>
                </a:cubicBezTo>
                <a:cubicBezTo>
                  <a:pt x="23" y="40"/>
                  <a:pt x="23" y="40"/>
                  <a:pt x="23" y="40"/>
                </a:cubicBezTo>
                <a:cubicBezTo>
                  <a:pt x="25" y="38"/>
                  <a:pt x="23" y="36"/>
                  <a:pt x="23" y="36"/>
                </a:cubicBezTo>
                <a:cubicBezTo>
                  <a:pt x="22" y="35"/>
                  <a:pt x="20" y="35"/>
                  <a:pt x="19" y="3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lnTo>
                  <a:pt x="15" y="41"/>
                </a:lnTo>
                <a:close/>
                <a:moveTo>
                  <a:pt x="10" y="36"/>
                </a:moveTo>
                <a:cubicBezTo>
                  <a:pt x="10" y="36"/>
                  <a:pt x="10" y="37"/>
                  <a:pt x="10" y="38"/>
                </a:cubicBezTo>
                <a:cubicBezTo>
                  <a:pt x="10" y="39"/>
                  <a:pt x="10" y="39"/>
                  <a:pt x="11" y="40"/>
                </a:cubicBezTo>
                <a:cubicBezTo>
                  <a:pt x="12" y="41"/>
                  <a:pt x="13" y="41"/>
                  <a:pt x="14" y="39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9" y="32"/>
                  <a:pt x="18" y="31"/>
                  <a:pt x="18" y="31"/>
                </a:cubicBezTo>
                <a:cubicBezTo>
                  <a:pt x="17" y="30"/>
                  <a:pt x="15" y="30"/>
                  <a:pt x="14" y="31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lnTo>
                  <a:pt x="10" y="36"/>
                </a:lnTo>
                <a:close/>
                <a:moveTo>
                  <a:pt x="10" y="34"/>
                </a:moveTo>
                <a:cubicBezTo>
                  <a:pt x="13" y="30"/>
                  <a:pt x="13" y="30"/>
                  <a:pt x="13" y="30"/>
                </a:cubicBezTo>
                <a:cubicBezTo>
                  <a:pt x="15" y="28"/>
                  <a:pt x="13" y="26"/>
                  <a:pt x="13" y="26"/>
                </a:cubicBezTo>
                <a:cubicBezTo>
                  <a:pt x="12" y="25"/>
                  <a:pt x="10" y="25"/>
                  <a:pt x="9" y="26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1"/>
                  <a:pt x="5" y="32"/>
                  <a:pt x="5" y="32"/>
                </a:cubicBezTo>
                <a:cubicBezTo>
                  <a:pt x="5" y="33"/>
                  <a:pt x="6" y="33"/>
                  <a:pt x="6" y="34"/>
                </a:cubicBezTo>
                <a:cubicBezTo>
                  <a:pt x="7" y="34"/>
                  <a:pt x="7" y="35"/>
                  <a:pt x="8" y="35"/>
                </a:cubicBezTo>
                <a:cubicBezTo>
                  <a:pt x="9" y="35"/>
                  <a:pt x="9" y="35"/>
                  <a:pt x="10" y="34"/>
                </a:cubicBezTo>
                <a:close/>
                <a:moveTo>
                  <a:pt x="55" y="30"/>
                </a:moveTo>
                <a:cubicBezTo>
                  <a:pt x="55" y="29"/>
                  <a:pt x="56" y="28"/>
                  <a:pt x="54" y="26"/>
                </a:cubicBezTo>
                <a:cubicBezTo>
                  <a:pt x="53" y="25"/>
                  <a:pt x="53" y="25"/>
                  <a:pt x="53" y="25"/>
                </a:cubicBezTo>
                <a:cubicBezTo>
                  <a:pt x="46" y="19"/>
                  <a:pt x="38" y="13"/>
                  <a:pt x="36" y="11"/>
                </a:cubicBezTo>
                <a:cubicBezTo>
                  <a:pt x="35" y="12"/>
                  <a:pt x="33" y="12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28" y="14"/>
                  <a:pt x="26" y="14"/>
                </a:cubicBezTo>
                <a:cubicBezTo>
                  <a:pt x="25" y="14"/>
                  <a:pt x="23" y="13"/>
                  <a:pt x="23" y="13"/>
                </a:cubicBezTo>
                <a:cubicBezTo>
                  <a:pt x="21" y="12"/>
                  <a:pt x="21" y="11"/>
                  <a:pt x="21" y="10"/>
                </a:cubicBezTo>
                <a:cubicBezTo>
                  <a:pt x="21" y="9"/>
                  <a:pt x="22" y="7"/>
                  <a:pt x="23" y="7"/>
                </a:cubicBezTo>
                <a:cubicBezTo>
                  <a:pt x="10" y="5"/>
                  <a:pt x="10" y="5"/>
                  <a:pt x="10" y="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10" y="23"/>
                  <a:pt x="11" y="23"/>
                </a:cubicBezTo>
                <a:cubicBezTo>
                  <a:pt x="12" y="23"/>
                  <a:pt x="13" y="24"/>
                  <a:pt x="14" y="25"/>
                </a:cubicBezTo>
                <a:cubicBezTo>
                  <a:pt x="15" y="26"/>
                  <a:pt x="16" y="27"/>
                  <a:pt x="16" y="28"/>
                </a:cubicBezTo>
                <a:cubicBezTo>
                  <a:pt x="17" y="28"/>
                  <a:pt x="18" y="29"/>
                  <a:pt x="19" y="29"/>
                </a:cubicBezTo>
                <a:cubicBezTo>
                  <a:pt x="20" y="31"/>
                  <a:pt x="21" y="32"/>
                  <a:pt x="21" y="33"/>
                </a:cubicBezTo>
                <a:cubicBezTo>
                  <a:pt x="22" y="33"/>
                  <a:pt x="23" y="34"/>
                  <a:pt x="24" y="34"/>
                </a:cubicBezTo>
                <a:cubicBezTo>
                  <a:pt x="25" y="35"/>
                  <a:pt x="26" y="37"/>
                  <a:pt x="26" y="38"/>
                </a:cubicBezTo>
                <a:cubicBezTo>
                  <a:pt x="27" y="38"/>
                  <a:pt x="28" y="38"/>
                  <a:pt x="29" y="39"/>
                </a:cubicBezTo>
                <a:cubicBezTo>
                  <a:pt x="31" y="40"/>
                  <a:pt x="32" y="42"/>
                  <a:pt x="31" y="44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5"/>
                  <a:pt x="33" y="45"/>
                  <a:pt x="34" y="45"/>
                </a:cubicBezTo>
                <a:cubicBezTo>
                  <a:pt x="35" y="45"/>
                  <a:pt x="35" y="45"/>
                  <a:pt x="36" y="44"/>
                </a:cubicBezTo>
                <a:cubicBezTo>
                  <a:pt x="37" y="43"/>
                  <a:pt x="37" y="43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29" y="36"/>
                  <a:pt x="29" y="36"/>
                </a:cubicBezTo>
                <a:cubicBezTo>
                  <a:pt x="29" y="35"/>
                  <a:pt x="30" y="35"/>
                  <a:pt x="30" y="35"/>
                </a:cubicBezTo>
                <a:cubicBezTo>
                  <a:pt x="30" y="34"/>
                  <a:pt x="31" y="34"/>
                  <a:pt x="31" y="35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2"/>
                  <a:pt x="40" y="42"/>
                  <a:pt x="40" y="42"/>
                </a:cubicBezTo>
                <a:cubicBezTo>
                  <a:pt x="41" y="42"/>
                  <a:pt x="42" y="41"/>
                  <a:pt x="43" y="41"/>
                </a:cubicBezTo>
                <a:cubicBezTo>
                  <a:pt x="43" y="40"/>
                  <a:pt x="43" y="39"/>
                  <a:pt x="43" y="39"/>
                </a:cubicBezTo>
                <a:cubicBezTo>
                  <a:pt x="43" y="38"/>
                  <a:pt x="43" y="37"/>
                  <a:pt x="42" y="3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1"/>
                  <a:pt x="36" y="31"/>
                  <a:pt x="37" y="31"/>
                </a:cubicBezTo>
                <a:cubicBezTo>
                  <a:pt x="37" y="31"/>
                  <a:pt x="38" y="31"/>
                  <a:pt x="38" y="31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7"/>
                  <a:pt x="46" y="37"/>
                  <a:pt x="47" y="37"/>
                </a:cubicBezTo>
                <a:cubicBezTo>
                  <a:pt x="48" y="37"/>
                  <a:pt x="49" y="37"/>
                  <a:pt x="49" y="36"/>
                </a:cubicBezTo>
                <a:cubicBezTo>
                  <a:pt x="50" y="36"/>
                  <a:pt x="50" y="35"/>
                  <a:pt x="50" y="34"/>
                </a:cubicBezTo>
                <a:cubicBezTo>
                  <a:pt x="50" y="34"/>
                  <a:pt x="50" y="33"/>
                  <a:pt x="49" y="32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6"/>
                  <a:pt x="43" y="26"/>
                </a:cubicBezTo>
                <a:cubicBezTo>
                  <a:pt x="43" y="26"/>
                  <a:pt x="44" y="26"/>
                  <a:pt x="44" y="26"/>
                </a:cubicBezTo>
                <a:cubicBezTo>
                  <a:pt x="50" y="31"/>
                  <a:pt x="50" y="31"/>
                  <a:pt x="50" y="31"/>
                </a:cubicBezTo>
                <a:cubicBezTo>
                  <a:pt x="52" y="32"/>
                  <a:pt x="53" y="32"/>
                  <a:pt x="55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4" name="Freeform 20"/>
          <p:cNvSpPr>
            <a:spLocks noEditPoints="1"/>
          </p:cNvSpPr>
          <p:nvPr/>
        </p:nvSpPr>
        <p:spPr bwMode="auto">
          <a:xfrm>
            <a:off x="3304572" y="4434681"/>
            <a:ext cx="704850" cy="365125"/>
          </a:xfrm>
          <a:custGeom>
            <a:avLst/>
            <a:gdLst>
              <a:gd name="T0" fmla="*/ 514126 w 85"/>
              <a:gd name="T1" fmla="*/ 340230 h 44"/>
              <a:gd name="T2" fmla="*/ 480956 w 85"/>
              <a:gd name="T3" fmla="*/ 356827 h 44"/>
              <a:gd name="T4" fmla="*/ 364864 w 85"/>
              <a:gd name="T5" fmla="*/ 365125 h 44"/>
              <a:gd name="T6" fmla="*/ 248771 w 85"/>
              <a:gd name="T7" fmla="*/ 356827 h 44"/>
              <a:gd name="T8" fmla="*/ 215601 w 85"/>
              <a:gd name="T9" fmla="*/ 340230 h 44"/>
              <a:gd name="T10" fmla="*/ 199016 w 85"/>
              <a:gd name="T11" fmla="*/ 282142 h 44"/>
              <a:gd name="T12" fmla="*/ 265355 w 85"/>
              <a:gd name="T13" fmla="*/ 240651 h 44"/>
              <a:gd name="T14" fmla="*/ 298525 w 85"/>
              <a:gd name="T15" fmla="*/ 232352 h 44"/>
              <a:gd name="T16" fmla="*/ 306817 w 85"/>
              <a:gd name="T17" fmla="*/ 182563 h 44"/>
              <a:gd name="T18" fmla="*/ 273648 w 85"/>
              <a:gd name="T19" fmla="*/ 74685 h 44"/>
              <a:gd name="T20" fmla="*/ 339986 w 85"/>
              <a:gd name="T21" fmla="*/ 0 h 44"/>
              <a:gd name="T22" fmla="*/ 364864 w 85"/>
              <a:gd name="T23" fmla="*/ 0 h 44"/>
              <a:gd name="T24" fmla="*/ 389741 w 85"/>
              <a:gd name="T25" fmla="*/ 0 h 44"/>
              <a:gd name="T26" fmla="*/ 456079 w 85"/>
              <a:gd name="T27" fmla="*/ 74685 h 44"/>
              <a:gd name="T28" fmla="*/ 414618 w 85"/>
              <a:gd name="T29" fmla="*/ 182563 h 44"/>
              <a:gd name="T30" fmla="*/ 422910 w 85"/>
              <a:gd name="T31" fmla="*/ 232352 h 44"/>
              <a:gd name="T32" fmla="*/ 456079 w 85"/>
              <a:gd name="T33" fmla="*/ 240651 h 44"/>
              <a:gd name="T34" fmla="*/ 522418 w 85"/>
              <a:gd name="T35" fmla="*/ 282142 h 44"/>
              <a:gd name="T36" fmla="*/ 514126 w 85"/>
              <a:gd name="T37" fmla="*/ 340230 h 44"/>
              <a:gd name="T38" fmla="*/ 696558 w 85"/>
              <a:gd name="T39" fmla="*/ 307037 h 44"/>
              <a:gd name="T40" fmla="*/ 646804 w 85"/>
              <a:gd name="T41" fmla="*/ 282142 h 44"/>
              <a:gd name="T42" fmla="*/ 630219 w 85"/>
              <a:gd name="T43" fmla="*/ 273844 h 44"/>
              <a:gd name="T44" fmla="*/ 621926 w 85"/>
              <a:gd name="T45" fmla="*/ 240651 h 44"/>
              <a:gd name="T46" fmla="*/ 646804 w 85"/>
              <a:gd name="T47" fmla="*/ 165966 h 44"/>
              <a:gd name="T48" fmla="*/ 597049 w 85"/>
              <a:gd name="T49" fmla="*/ 107878 h 44"/>
              <a:gd name="T50" fmla="*/ 580465 w 85"/>
              <a:gd name="T51" fmla="*/ 107878 h 44"/>
              <a:gd name="T52" fmla="*/ 563880 w 85"/>
              <a:gd name="T53" fmla="*/ 107878 h 44"/>
              <a:gd name="T54" fmla="*/ 514126 w 85"/>
              <a:gd name="T55" fmla="*/ 165966 h 44"/>
              <a:gd name="T56" fmla="*/ 547295 w 85"/>
              <a:gd name="T57" fmla="*/ 240651 h 44"/>
              <a:gd name="T58" fmla="*/ 539003 w 85"/>
              <a:gd name="T59" fmla="*/ 273844 h 44"/>
              <a:gd name="T60" fmla="*/ 539003 w 85"/>
              <a:gd name="T61" fmla="*/ 273844 h 44"/>
              <a:gd name="T62" fmla="*/ 547295 w 85"/>
              <a:gd name="T63" fmla="*/ 273844 h 44"/>
              <a:gd name="T64" fmla="*/ 555588 w 85"/>
              <a:gd name="T65" fmla="*/ 315335 h 44"/>
              <a:gd name="T66" fmla="*/ 522418 w 85"/>
              <a:gd name="T67" fmla="*/ 356827 h 44"/>
              <a:gd name="T68" fmla="*/ 514126 w 85"/>
              <a:gd name="T69" fmla="*/ 356827 h 44"/>
              <a:gd name="T70" fmla="*/ 580465 w 85"/>
              <a:gd name="T71" fmla="*/ 365125 h 44"/>
              <a:gd name="T72" fmla="*/ 663388 w 85"/>
              <a:gd name="T73" fmla="*/ 356827 h 44"/>
              <a:gd name="T74" fmla="*/ 688265 w 85"/>
              <a:gd name="T75" fmla="*/ 348528 h 44"/>
              <a:gd name="T76" fmla="*/ 696558 w 85"/>
              <a:gd name="T77" fmla="*/ 307037 h 44"/>
              <a:gd name="T78" fmla="*/ 165847 w 85"/>
              <a:gd name="T79" fmla="*/ 315335 h 44"/>
              <a:gd name="T80" fmla="*/ 182432 w 85"/>
              <a:gd name="T81" fmla="*/ 273844 h 44"/>
              <a:gd name="T82" fmla="*/ 199016 w 85"/>
              <a:gd name="T83" fmla="*/ 265545 h 44"/>
              <a:gd name="T84" fmla="*/ 190724 w 85"/>
              <a:gd name="T85" fmla="*/ 257247 h 44"/>
              <a:gd name="T86" fmla="*/ 182432 w 85"/>
              <a:gd name="T87" fmla="*/ 224054 h 44"/>
              <a:gd name="T88" fmla="*/ 207309 w 85"/>
              <a:gd name="T89" fmla="*/ 141071 h 44"/>
              <a:gd name="T90" fmla="*/ 157555 w 85"/>
              <a:gd name="T91" fmla="*/ 82983 h 44"/>
              <a:gd name="T92" fmla="*/ 140970 w 85"/>
              <a:gd name="T93" fmla="*/ 82983 h 44"/>
              <a:gd name="T94" fmla="*/ 116093 w 85"/>
              <a:gd name="T95" fmla="*/ 82983 h 44"/>
              <a:gd name="T96" fmla="*/ 66339 w 85"/>
              <a:gd name="T97" fmla="*/ 141071 h 44"/>
              <a:gd name="T98" fmla="*/ 99508 w 85"/>
              <a:gd name="T99" fmla="*/ 224054 h 44"/>
              <a:gd name="T100" fmla="*/ 91216 w 85"/>
              <a:gd name="T101" fmla="*/ 257247 h 44"/>
              <a:gd name="T102" fmla="*/ 66339 w 85"/>
              <a:gd name="T103" fmla="*/ 273844 h 44"/>
              <a:gd name="T104" fmla="*/ 16585 w 85"/>
              <a:gd name="T105" fmla="*/ 307037 h 44"/>
              <a:gd name="T106" fmla="*/ 24877 w 85"/>
              <a:gd name="T107" fmla="*/ 348528 h 44"/>
              <a:gd name="T108" fmla="*/ 49754 w 85"/>
              <a:gd name="T109" fmla="*/ 356827 h 44"/>
              <a:gd name="T110" fmla="*/ 140970 w 85"/>
              <a:gd name="T111" fmla="*/ 365125 h 44"/>
              <a:gd name="T112" fmla="*/ 215601 w 85"/>
              <a:gd name="T113" fmla="*/ 356827 h 44"/>
              <a:gd name="T114" fmla="*/ 199016 w 85"/>
              <a:gd name="T115" fmla="*/ 356827 h 44"/>
              <a:gd name="T116" fmla="*/ 165847 w 85"/>
              <a:gd name="T117" fmla="*/ 315335 h 4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5" h="44">
                <a:moveTo>
                  <a:pt x="62" y="41"/>
                </a:moveTo>
                <a:cubicBezTo>
                  <a:pt x="60" y="42"/>
                  <a:pt x="59" y="42"/>
                  <a:pt x="58" y="43"/>
                </a:cubicBezTo>
                <a:cubicBezTo>
                  <a:pt x="53" y="44"/>
                  <a:pt x="49" y="44"/>
                  <a:pt x="44" y="44"/>
                </a:cubicBezTo>
                <a:cubicBezTo>
                  <a:pt x="38" y="44"/>
                  <a:pt x="34" y="44"/>
                  <a:pt x="30" y="43"/>
                </a:cubicBezTo>
                <a:cubicBezTo>
                  <a:pt x="28" y="42"/>
                  <a:pt x="27" y="42"/>
                  <a:pt x="26" y="41"/>
                </a:cubicBezTo>
                <a:cubicBezTo>
                  <a:pt x="22" y="40"/>
                  <a:pt x="22" y="37"/>
                  <a:pt x="24" y="34"/>
                </a:cubicBezTo>
                <a:cubicBezTo>
                  <a:pt x="27" y="32"/>
                  <a:pt x="29" y="31"/>
                  <a:pt x="32" y="29"/>
                </a:cubicBezTo>
                <a:cubicBezTo>
                  <a:pt x="33" y="29"/>
                  <a:pt x="35" y="28"/>
                  <a:pt x="36" y="28"/>
                </a:cubicBezTo>
                <a:cubicBezTo>
                  <a:pt x="39" y="27"/>
                  <a:pt x="39" y="24"/>
                  <a:pt x="37" y="22"/>
                </a:cubicBezTo>
                <a:cubicBezTo>
                  <a:pt x="34" y="19"/>
                  <a:pt x="32" y="14"/>
                  <a:pt x="33" y="9"/>
                </a:cubicBezTo>
                <a:cubicBezTo>
                  <a:pt x="33" y="4"/>
                  <a:pt x="36" y="1"/>
                  <a:pt x="41" y="0"/>
                </a:cubicBezTo>
                <a:cubicBezTo>
                  <a:pt x="42" y="0"/>
                  <a:pt x="43" y="0"/>
                  <a:pt x="44" y="0"/>
                </a:cubicBezTo>
                <a:cubicBezTo>
                  <a:pt x="45" y="0"/>
                  <a:pt x="46" y="0"/>
                  <a:pt x="47" y="0"/>
                </a:cubicBezTo>
                <a:cubicBezTo>
                  <a:pt x="52" y="1"/>
                  <a:pt x="55" y="4"/>
                  <a:pt x="55" y="9"/>
                </a:cubicBezTo>
                <a:cubicBezTo>
                  <a:pt x="55" y="14"/>
                  <a:pt x="54" y="19"/>
                  <a:pt x="50" y="22"/>
                </a:cubicBezTo>
                <a:cubicBezTo>
                  <a:pt x="48" y="24"/>
                  <a:pt x="49" y="27"/>
                  <a:pt x="51" y="28"/>
                </a:cubicBezTo>
                <a:cubicBezTo>
                  <a:pt x="53" y="28"/>
                  <a:pt x="54" y="29"/>
                  <a:pt x="55" y="29"/>
                </a:cubicBezTo>
                <a:cubicBezTo>
                  <a:pt x="58" y="31"/>
                  <a:pt x="61" y="32"/>
                  <a:pt x="63" y="34"/>
                </a:cubicBezTo>
                <a:cubicBezTo>
                  <a:pt x="65" y="36"/>
                  <a:pt x="65" y="40"/>
                  <a:pt x="62" y="41"/>
                </a:cubicBezTo>
                <a:close/>
                <a:moveTo>
                  <a:pt x="84" y="37"/>
                </a:moveTo>
                <a:cubicBezTo>
                  <a:pt x="82" y="36"/>
                  <a:pt x="80" y="35"/>
                  <a:pt x="78" y="34"/>
                </a:cubicBezTo>
                <a:cubicBezTo>
                  <a:pt x="77" y="33"/>
                  <a:pt x="76" y="33"/>
                  <a:pt x="76" y="33"/>
                </a:cubicBezTo>
                <a:cubicBezTo>
                  <a:pt x="74" y="32"/>
                  <a:pt x="73" y="30"/>
                  <a:pt x="75" y="29"/>
                </a:cubicBezTo>
                <a:cubicBezTo>
                  <a:pt x="77" y="26"/>
                  <a:pt x="78" y="23"/>
                  <a:pt x="78" y="20"/>
                </a:cubicBezTo>
                <a:cubicBezTo>
                  <a:pt x="78" y="16"/>
                  <a:pt x="76" y="14"/>
                  <a:pt x="72" y="13"/>
                </a:cubicBezTo>
                <a:cubicBezTo>
                  <a:pt x="72" y="13"/>
                  <a:pt x="71" y="13"/>
                  <a:pt x="70" y="13"/>
                </a:cubicBezTo>
                <a:cubicBezTo>
                  <a:pt x="70" y="13"/>
                  <a:pt x="69" y="13"/>
                  <a:pt x="68" y="13"/>
                </a:cubicBezTo>
                <a:cubicBezTo>
                  <a:pt x="65" y="14"/>
                  <a:pt x="63" y="16"/>
                  <a:pt x="62" y="20"/>
                </a:cubicBezTo>
                <a:cubicBezTo>
                  <a:pt x="62" y="23"/>
                  <a:pt x="63" y="26"/>
                  <a:pt x="66" y="29"/>
                </a:cubicBezTo>
                <a:cubicBezTo>
                  <a:pt x="67" y="30"/>
                  <a:pt x="67" y="32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6" y="33"/>
                </a:cubicBezTo>
                <a:cubicBezTo>
                  <a:pt x="67" y="35"/>
                  <a:pt x="67" y="37"/>
                  <a:pt x="67" y="38"/>
                </a:cubicBezTo>
                <a:cubicBezTo>
                  <a:pt x="67" y="40"/>
                  <a:pt x="65" y="42"/>
                  <a:pt x="63" y="43"/>
                </a:cubicBezTo>
                <a:cubicBezTo>
                  <a:pt x="63" y="43"/>
                  <a:pt x="63" y="43"/>
                  <a:pt x="62" y="43"/>
                </a:cubicBezTo>
                <a:cubicBezTo>
                  <a:pt x="64" y="44"/>
                  <a:pt x="67" y="44"/>
                  <a:pt x="70" y="44"/>
                </a:cubicBezTo>
                <a:cubicBezTo>
                  <a:pt x="74" y="44"/>
                  <a:pt x="77" y="44"/>
                  <a:pt x="80" y="43"/>
                </a:cubicBezTo>
                <a:cubicBezTo>
                  <a:pt x="81" y="43"/>
                  <a:pt x="82" y="42"/>
                  <a:pt x="83" y="42"/>
                </a:cubicBezTo>
                <a:cubicBezTo>
                  <a:pt x="85" y="41"/>
                  <a:pt x="85" y="38"/>
                  <a:pt x="84" y="37"/>
                </a:cubicBezTo>
                <a:close/>
                <a:moveTo>
                  <a:pt x="20" y="38"/>
                </a:moveTo>
                <a:cubicBezTo>
                  <a:pt x="20" y="37"/>
                  <a:pt x="21" y="35"/>
                  <a:pt x="22" y="33"/>
                </a:cubicBezTo>
                <a:cubicBezTo>
                  <a:pt x="22" y="33"/>
                  <a:pt x="23" y="32"/>
                  <a:pt x="24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1" y="31"/>
                  <a:pt x="20" y="29"/>
                  <a:pt x="22" y="27"/>
                </a:cubicBezTo>
                <a:cubicBezTo>
                  <a:pt x="24" y="25"/>
                  <a:pt x="26" y="21"/>
                  <a:pt x="25" y="17"/>
                </a:cubicBezTo>
                <a:cubicBezTo>
                  <a:pt x="25" y="13"/>
                  <a:pt x="23" y="11"/>
                  <a:pt x="19" y="10"/>
                </a:cubicBezTo>
                <a:cubicBezTo>
                  <a:pt x="18" y="10"/>
                  <a:pt x="18" y="10"/>
                  <a:pt x="17" y="10"/>
                </a:cubicBezTo>
                <a:cubicBezTo>
                  <a:pt x="16" y="10"/>
                  <a:pt x="15" y="10"/>
                  <a:pt x="14" y="10"/>
                </a:cubicBezTo>
                <a:cubicBezTo>
                  <a:pt x="11" y="11"/>
                  <a:pt x="8" y="13"/>
                  <a:pt x="8" y="17"/>
                </a:cubicBezTo>
                <a:cubicBezTo>
                  <a:pt x="8" y="21"/>
                  <a:pt x="9" y="24"/>
                  <a:pt x="12" y="27"/>
                </a:cubicBezTo>
                <a:cubicBezTo>
                  <a:pt x="13" y="29"/>
                  <a:pt x="13" y="31"/>
                  <a:pt x="11" y="31"/>
                </a:cubicBezTo>
                <a:cubicBezTo>
                  <a:pt x="10" y="32"/>
                  <a:pt x="9" y="32"/>
                  <a:pt x="8" y="33"/>
                </a:cubicBezTo>
                <a:cubicBezTo>
                  <a:pt x="6" y="34"/>
                  <a:pt x="4" y="35"/>
                  <a:pt x="2" y="37"/>
                </a:cubicBezTo>
                <a:cubicBezTo>
                  <a:pt x="0" y="38"/>
                  <a:pt x="0" y="41"/>
                  <a:pt x="3" y="42"/>
                </a:cubicBezTo>
                <a:cubicBezTo>
                  <a:pt x="4" y="42"/>
                  <a:pt x="5" y="43"/>
                  <a:pt x="6" y="43"/>
                </a:cubicBezTo>
                <a:cubicBezTo>
                  <a:pt x="9" y="44"/>
                  <a:pt x="13" y="44"/>
                  <a:pt x="17" y="44"/>
                </a:cubicBezTo>
                <a:cubicBezTo>
                  <a:pt x="20" y="44"/>
                  <a:pt x="23" y="44"/>
                  <a:pt x="26" y="43"/>
                </a:cubicBezTo>
                <a:cubicBezTo>
                  <a:pt x="25" y="43"/>
                  <a:pt x="24" y="43"/>
                  <a:pt x="24" y="43"/>
                </a:cubicBezTo>
                <a:cubicBezTo>
                  <a:pt x="22" y="42"/>
                  <a:pt x="21" y="40"/>
                  <a:pt x="20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0" y="2602884"/>
            <a:ext cx="1922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latin typeface="Tw Cen MT Condensed Extra Bold" panose="020B0803020202020204" pitchFamily="34" charset="0"/>
              </a:rPr>
              <a:t>FALSAFAH</a:t>
            </a:r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2814" y="914182"/>
            <a:ext cx="12223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latin typeface="Tw Cen MT Condensed Extra Bold" panose="020B0803020202020204" pitchFamily="34" charset="0"/>
              </a:rPr>
              <a:t>DAN</a:t>
            </a:r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092" y="934136"/>
            <a:ext cx="806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latin typeface="Tw Cen MT Condensed Extra Bold" panose="020B0803020202020204" pitchFamily="34" charset="0"/>
              </a:rPr>
              <a:t>ISU</a:t>
            </a:r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8369" y="2602883"/>
            <a:ext cx="236217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latin typeface="Tw Cen MT Condensed Extra Bold" panose="020B0803020202020204" pitchFamily="34" charset="0"/>
              </a:rPr>
              <a:t>SEMASA</a:t>
            </a:r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513" y="5111186"/>
            <a:ext cx="127297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latin typeface="Tw Cen MT Condensed Extra Bold" panose="020B0803020202020204" pitchFamily="34" charset="0"/>
              </a:rPr>
              <a:t>UHIS</a:t>
            </a:r>
          </a:p>
          <a:p>
            <a:pPr algn="ctr"/>
            <a:r>
              <a:rPr lang="en-US" sz="3600" dirty="0" smtClean="0">
                <a:latin typeface="Tw Cen MT Condensed Extra Bold" panose="020B0803020202020204" pitchFamily="34" charset="0"/>
              </a:rPr>
              <a:t>1022</a:t>
            </a:r>
          </a:p>
          <a:p>
            <a:pPr algn="ctr"/>
            <a:endParaRPr lang="en-MY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4888" y="2602884"/>
            <a:ext cx="24905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BAB 5</a:t>
            </a:r>
          </a:p>
          <a:p>
            <a:pPr algn="ctr"/>
            <a:r>
              <a:rPr lang="en-US" sz="4000" b="1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METAFIZIK</a:t>
            </a:r>
            <a:endParaRPr lang="en-MY" sz="4000" b="1" dirty="0">
              <a:ln w="1905">
                <a:solidFill>
                  <a:schemeClr val="tx1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Freeform 17"/>
          <p:cNvSpPr>
            <a:spLocks noEditPoints="1"/>
          </p:cNvSpPr>
          <p:nvPr/>
        </p:nvSpPr>
        <p:spPr bwMode="auto">
          <a:xfrm>
            <a:off x="6440488" y="423863"/>
            <a:ext cx="414337" cy="490537"/>
          </a:xfrm>
          <a:custGeom>
            <a:avLst/>
            <a:gdLst>
              <a:gd name="T0" fmla="*/ 157448 w 50"/>
              <a:gd name="T1" fmla="*/ 490538 h 59"/>
              <a:gd name="T2" fmla="*/ 157448 w 50"/>
              <a:gd name="T3" fmla="*/ 457281 h 59"/>
              <a:gd name="T4" fmla="*/ 273463 w 50"/>
              <a:gd name="T5" fmla="*/ 432339 h 59"/>
              <a:gd name="T6" fmla="*/ 140875 w 50"/>
              <a:gd name="T7" fmla="*/ 432339 h 59"/>
              <a:gd name="T8" fmla="*/ 256890 w 50"/>
              <a:gd name="T9" fmla="*/ 448967 h 59"/>
              <a:gd name="T10" fmla="*/ 198882 w 50"/>
              <a:gd name="T11" fmla="*/ 241112 h 59"/>
              <a:gd name="T12" fmla="*/ 207169 w 50"/>
              <a:gd name="T13" fmla="*/ 399082 h 59"/>
              <a:gd name="T14" fmla="*/ 207169 w 50"/>
              <a:gd name="T15" fmla="*/ 399082 h 59"/>
              <a:gd name="T16" fmla="*/ 223743 w 50"/>
              <a:gd name="T17" fmla="*/ 241112 h 59"/>
              <a:gd name="T18" fmla="*/ 149162 w 50"/>
              <a:gd name="T19" fmla="*/ 224483 h 59"/>
              <a:gd name="T20" fmla="*/ 149162 w 50"/>
              <a:gd name="T21" fmla="*/ 174598 h 59"/>
              <a:gd name="T22" fmla="*/ 240316 w 50"/>
              <a:gd name="T23" fmla="*/ 199541 h 59"/>
              <a:gd name="T24" fmla="*/ 290037 w 50"/>
              <a:gd name="T25" fmla="*/ 199541 h 59"/>
              <a:gd name="T26" fmla="*/ 74581 w 50"/>
              <a:gd name="T27" fmla="*/ 157970 h 59"/>
              <a:gd name="T28" fmla="*/ 140875 w 50"/>
              <a:gd name="T29" fmla="*/ 382453 h 59"/>
              <a:gd name="T30" fmla="*/ 174022 w 50"/>
              <a:gd name="T31" fmla="*/ 241112 h 59"/>
              <a:gd name="T32" fmla="*/ 107728 w 50"/>
              <a:gd name="T33" fmla="*/ 199541 h 59"/>
              <a:gd name="T34" fmla="*/ 190595 w 50"/>
              <a:gd name="T35" fmla="*/ 199541 h 59"/>
              <a:gd name="T36" fmla="*/ 198882 w 50"/>
              <a:gd name="T37" fmla="*/ 224483 h 59"/>
              <a:gd name="T38" fmla="*/ 223743 w 50"/>
              <a:gd name="T39" fmla="*/ 199541 h 59"/>
              <a:gd name="T40" fmla="*/ 290037 w 50"/>
              <a:gd name="T41" fmla="*/ 174598 h 59"/>
              <a:gd name="T42" fmla="*/ 265176 w 50"/>
              <a:gd name="T43" fmla="*/ 241112 h 59"/>
              <a:gd name="T44" fmla="*/ 248603 w 50"/>
              <a:gd name="T45" fmla="*/ 399082 h 59"/>
              <a:gd name="T46" fmla="*/ 323184 w 50"/>
              <a:gd name="T47" fmla="*/ 249426 h 59"/>
              <a:gd name="T48" fmla="*/ 207169 w 50"/>
              <a:gd name="T49" fmla="*/ 0 h 59"/>
              <a:gd name="T50" fmla="*/ 190595 w 50"/>
              <a:gd name="T51" fmla="*/ 41571 h 59"/>
              <a:gd name="T52" fmla="*/ 223743 w 50"/>
              <a:gd name="T53" fmla="*/ 41571 h 59"/>
              <a:gd name="T54" fmla="*/ 298323 w 50"/>
              <a:gd name="T55" fmla="*/ 16628 h 59"/>
              <a:gd name="T56" fmla="*/ 265176 w 50"/>
              <a:gd name="T57" fmla="*/ 49885 h 59"/>
              <a:gd name="T58" fmla="*/ 290037 w 50"/>
              <a:gd name="T59" fmla="*/ 58199 h 59"/>
              <a:gd name="T60" fmla="*/ 364617 w 50"/>
              <a:gd name="T61" fmla="*/ 66514 h 59"/>
              <a:gd name="T62" fmla="*/ 323184 w 50"/>
              <a:gd name="T63" fmla="*/ 83142 h 59"/>
              <a:gd name="T64" fmla="*/ 348044 w 50"/>
              <a:gd name="T65" fmla="*/ 108085 h 59"/>
              <a:gd name="T66" fmla="*/ 406051 w 50"/>
              <a:gd name="T67" fmla="*/ 141341 h 59"/>
              <a:gd name="T68" fmla="*/ 364617 w 50"/>
              <a:gd name="T69" fmla="*/ 133027 h 59"/>
              <a:gd name="T70" fmla="*/ 372904 w 50"/>
              <a:gd name="T71" fmla="*/ 166284 h 59"/>
              <a:gd name="T72" fmla="*/ 406051 w 50"/>
              <a:gd name="T73" fmla="*/ 224483 h 59"/>
              <a:gd name="T74" fmla="*/ 372904 w 50"/>
              <a:gd name="T75" fmla="*/ 207855 h 59"/>
              <a:gd name="T76" fmla="*/ 364617 w 50"/>
              <a:gd name="T77" fmla="*/ 232798 h 59"/>
              <a:gd name="T78" fmla="*/ 140875 w 50"/>
              <a:gd name="T79" fmla="*/ 66514 h 59"/>
              <a:gd name="T80" fmla="*/ 132588 w 50"/>
              <a:gd name="T81" fmla="*/ 24943 h 59"/>
              <a:gd name="T82" fmla="*/ 107728 w 50"/>
              <a:gd name="T83" fmla="*/ 41571 h 59"/>
              <a:gd name="T84" fmla="*/ 91154 w 50"/>
              <a:gd name="T85" fmla="*/ 99770 h 59"/>
              <a:gd name="T86" fmla="*/ 66294 w 50"/>
              <a:gd name="T87" fmla="*/ 66514 h 59"/>
              <a:gd name="T88" fmla="*/ 49721 w 50"/>
              <a:gd name="T89" fmla="*/ 83142 h 59"/>
              <a:gd name="T90" fmla="*/ 58007 w 50"/>
              <a:gd name="T91" fmla="*/ 149656 h 59"/>
              <a:gd name="T92" fmla="*/ 16574 w 50"/>
              <a:gd name="T93" fmla="*/ 133027 h 59"/>
              <a:gd name="T94" fmla="*/ 16574 w 50"/>
              <a:gd name="T95" fmla="*/ 157970 h 59"/>
              <a:gd name="T96" fmla="*/ 58007 w 50"/>
              <a:gd name="T97" fmla="*/ 216169 h 59"/>
              <a:gd name="T98" fmla="*/ 16574 w 50"/>
              <a:gd name="T99" fmla="*/ 207855 h 59"/>
              <a:gd name="T100" fmla="*/ 24860 w 50"/>
              <a:gd name="T101" fmla="*/ 241112 h 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" h="59">
                <a:moveTo>
                  <a:pt x="33" y="57"/>
                </a:moveTo>
                <a:cubicBezTo>
                  <a:pt x="33" y="58"/>
                  <a:pt x="32" y="59"/>
                  <a:pt x="31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8" y="59"/>
                  <a:pt x="17" y="58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6"/>
                  <a:pt x="18" y="55"/>
                  <a:pt x="19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2" y="55"/>
                  <a:pt x="33" y="56"/>
                  <a:pt x="33" y="57"/>
                </a:cubicBezTo>
                <a:close/>
                <a:moveTo>
                  <a:pt x="33" y="52"/>
                </a:moveTo>
                <a:cubicBezTo>
                  <a:pt x="33" y="50"/>
                  <a:pt x="32" y="49"/>
                  <a:pt x="31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7" y="50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3"/>
                  <a:pt x="18" y="54"/>
                  <a:pt x="19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2" y="54"/>
                  <a:pt x="33" y="53"/>
                  <a:pt x="33" y="52"/>
                </a:cubicBezTo>
                <a:close/>
                <a:moveTo>
                  <a:pt x="27" y="29"/>
                </a:move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48"/>
                  <a:pt x="23" y="48"/>
                  <a:pt x="23" y="48"/>
                </a:cubicBezTo>
                <a:cubicBezTo>
                  <a:pt x="24" y="48"/>
                  <a:pt x="24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8"/>
                  <a:pt x="26" y="48"/>
                  <a:pt x="27" y="48"/>
                </a:cubicBezTo>
                <a:lnTo>
                  <a:pt x="27" y="29"/>
                </a:lnTo>
                <a:close/>
                <a:moveTo>
                  <a:pt x="18" y="21"/>
                </a:moveTo>
                <a:cubicBezTo>
                  <a:pt x="16" y="21"/>
                  <a:pt x="15" y="22"/>
                  <a:pt x="15" y="24"/>
                </a:cubicBezTo>
                <a:cubicBezTo>
                  <a:pt x="15" y="26"/>
                  <a:pt x="16" y="27"/>
                  <a:pt x="18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2"/>
                  <a:pt x="20" y="21"/>
                  <a:pt x="18" y="21"/>
                </a:cubicBezTo>
                <a:close/>
                <a:moveTo>
                  <a:pt x="35" y="24"/>
                </a:moveTo>
                <a:cubicBezTo>
                  <a:pt x="35" y="22"/>
                  <a:pt x="33" y="21"/>
                  <a:pt x="32" y="21"/>
                </a:cubicBezTo>
                <a:cubicBezTo>
                  <a:pt x="30" y="21"/>
                  <a:pt x="29" y="22"/>
                  <a:pt x="29" y="24"/>
                </a:cubicBezTo>
                <a:cubicBezTo>
                  <a:pt x="29" y="27"/>
                  <a:pt x="29" y="27"/>
                  <a:pt x="29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3" y="27"/>
                  <a:pt x="35" y="26"/>
                  <a:pt x="35" y="24"/>
                </a:cubicBezTo>
                <a:close/>
                <a:moveTo>
                  <a:pt x="41" y="19"/>
                </a:moveTo>
                <a:cubicBezTo>
                  <a:pt x="40" y="13"/>
                  <a:pt x="34" y="8"/>
                  <a:pt x="25" y="8"/>
                </a:cubicBezTo>
                <a:cubicBezTo>
                  <a:pt x="16" y="8"/>
                  <a:pt x="10" y="13"/>
                  <a:pt x="9" y="19"/>
                </a:cubicBezTo>
                <a:cubicBezTo>
                  <a:pt x="8" y="23"/>
                  <a:pt x="9" y="26"/>
                  <a:pt x="10" y="30"/>
                </a:cubicBezTo>
                <a:cubicBezTo>
                  <a:pt x="12" y="34"/>
                  <a:pt x="14" y="36"/>
                  <a:pt x="15" y="40"/>
                </a:cubicBezTo>
                <a:cubicBezTo>
                  <a:pt x="16" y="42"/>
                  <a:pt x="17" y="44"/>
                  <a:pt x="17" y="46"/>
                </a:cubicBezTo>
                <a:cubicBezTo>
                  <a:pt x="17" y="48"/>
                  <a:pt x="18" y="48"/>
                  <a:pt x="20" y="48"/>
                </a:cubicBezTo>
                <a:cubicBezTo>
                  <a:pt x="20" y="48"/>
                  <a:pt x="21" y="48"/>
                  <a:pt x="21" y="48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6" y="28"/>
                  <a:pt x="15" y="28"/>
                </a:cubicBezTo>
                <a:cubicBezTo>
                  <a:pt x="14" y="27"/>
                  <a:pt x="13" y="25"/>
                  <a:pt x="13" y="24"/>
                </a:cubicBezTo>
                <a:cubicBezTo>
                  <a:pt x="13" y="23"/>
                  <a:pt x="14" y="22"/>
                  <a:pt x="15" y="21"/>
                </a:cubicBezTo>
                <a:cubicBezTo>
                  <a:pt x="16" y="20"/>
                  <a:pt x="17" y="19"/>
                  <a:pt x="18" y="19"/>
                </a:cubicBezTo>
                <a:cubicBezTo>
                  <a:pt x="21" y="19"/>
                  <a:pt x="23" y="21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3"/>
                  <a:pt x="27" y="22"/>
                  <a:pt x="28" y="21"/>
                </a:cubicBezTo>
                <a:cubicBezTo>
                  <a:pt x="29" y="20"/>
                  <a:pt x="31" y="19"/>
                  <a:pt x="32" y="19"/>
                </a:cubicBezTo>
                <a:cubicBezTo>
                  <a:pt x="33" y="19"/>
                  <a:pt x="34" y="20"/>
                  <a:pt x="35" y="21"/>
                </a:cubicBezTo>
                <a:cubicBezTo>
                  <a:pt x="36" y="22"/>
                  <a:pt x="37" y="23"/>
                  <a:pt x="37" y="24"/>
                </a:cubicBezTo>
                <a:cubicBezTo>
                  <a:pt x="37" y="25"/>
                  <a:pt x="36" y="27"/>
                  <a:pt x="35" y="28"/>
                </a:cubicBezTo>
                <a:cubicBezTo>
                  <a:pt x="34" y="28"/>
                  <a:pt x="33" y="29"/>
                  <a:pt x="32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30" y="48"/>
                  <a:pt x="30" y="48"/>
                </a:cubicBezTo>
                <a:cubicBezTo>
                  <a:pt x="32" y="48"/>
                  <a:pt x="33" y="48"/>
                  <a:pt x="33" y="46"/>
                </a:cubicBezTo>
                <a:cubicBezTo>
                  <a:pt x="33" y="44"/>
                  <a:pt x="34" y="42"/>
                  <a:pt x="34" y="40"/>
                </a:cubicBezTo>
                <a:cubicBezTo>
                  <a:pt x="36" y="36"/>
                  <a:pt x="38" y="34"/>
                  <a:pt x="39" y="30"/>
                </a:cubicBezTo>
                <a:cubicBezTo>
                  <a:pt x="41" y="26"/>
                  <a:pt x="42" y="23"/>
                  <a:pt x="41" y="19"/>
                </a:cubicBezTo>
                <a:close/>
                <a:moveTo>
                  <a:pt x="27" y="2"/>
                </a:moveTo>
                <a:cubicBezTo>
                  <a:pt x="27" y="1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4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6"/>
                  <a:pt x="27" y="5"/>
                </a:cubicBezTo>
                <a:lnTo>
                  <a:pt x="27" y="2"/>
                </a:lnTo>
                <a:close/>
                <a:moveTo>
                  <a:pt x="37" y="5"/>
                </a:moveTo>
                <a:cubicBezTo>
                  <a:pt x="37" y="4"/>
                  <a:pt x="37" y="3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4" y="2"/>
                  <a:pt x="34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9"/>
                  <a:pt x="35" y="8"/>
                  <a:pt x="35" y="7"/>
                </a:cubicBezTo>
                <a:lnTo>
                  <a:pt x="37" y="5"/>
                </a:lnTo>
                <a:close/>
                <a:moveTo>
                  <a:pt x="44" y="10"/>
                </a:moveTo>
                <a:cubicBezTo>
                  <a:pt x="45" y="10"/>
                  <a:pt x="45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2" y="7"/>
                  <a:pt x="42" y="8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11"/>
                  <a:pt x="38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40" y="13"/>
                  <a:pt x="41" y="13"/>
                  <a:pt x="42" y="13"/>
                </a:cubicBezTo>
                <a:lnTo>
                  <a:pt x="44" y="10"/>
                </a:lnTo>
                <a:close/>
                <a:moveTo>
                  <a:pt x="48" y="19"/>
                </a:moveTo>
                <a:cubicBezTo>
                  <a:pt x="49" y="19"/>
                  <a:pt x="50" y="18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6"/>
                  <a:pt x="48" y="15"/>
                  <a:pt x="47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4" y="20"/>
                  <a:pt x="45" y="20"/>
                </a:cubicBezTo>
                <a:lnTo>
                  <a:pt x="48" y="19"/>
                </a:lnTo>
                <a:close/>
                <a:moveTo>
                  <a:pt x="47" y="29"/>
                </a:moveTo>
                <a:cubicBezTo>
                  <a:pt x="48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6"/>
                  <a:pt x="49" y="26"/>
                  <a:pt x="48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4"/>
                  <a:pt x="43" y="25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2" y="27"/>
                  <a:pt x="43" y="28"/>
                  <a:pt x="44" y="28"/>
                </a:cubicBezTo>
                <a:lnTo>
                  <a:pt x="47" y="29"/>
                </a:lnTo>
                <a:close/>
                <a:moveTo>
                  <a:pt x="15" y="7"/>
                </a:moveTo>
                <a:cubicBezTo>
                  <a:pt x="15" y="8"/>
                  <a:pt x="16" y="9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7"/>
                  <a:pt x="18" y="6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5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2" y="4"/>
                  <a:pt x="13" y="5"/>
                </a:cubicBezTo>
                <a:lnTo>
                  <a:pt x="15" y="7"/>
                </a:lnTo>
                <a:close/>
                <a:moveTo>
                  <a:pt x="8" y="13"/>
                </a:moveTo>
                <a:cubicBezTo>
                  <a:pt x="9" y="13"/>
                  <a:pt x="10" y="13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0" y="10"/>
                </a:cubicBezTo>
                <a:cubicBezTo>
                  <a:pt x="8" y="8"/>
                  <a:pt x="8" y="8"/>
                  <a:pt x="8" y="8"/>
                </a:cubicBezTo>
                <a:cubicBezTo>
                  <a:pt x="7" y="7"/>
                  <a:pt x="6" y="7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10"/>
                  <a:pt x="6" y="10"/>
                </a:cubicBezTo>
                <a:lnTo>
                  <a:pt x="8" y="13"/>
                </a:lnTo>
                <a:close/>
                <a:moveTo>
                  <a:pt x="5" y="20"/>
                </a:moveTo>
                <a:cubicBezTo>
                  <a:pt x="6" y="20"/>
                  <a:pt x="7" y="19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6"/>
                  <a:pt x="6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9"/>
                  <a:pt x="2" y="19"/>
                </a:cubicBezTo>
                <a:lnTo>
                  <a:pt x="5" y="20"/>
                </a:lnTo>
                <a:close/>
                <a:moveTo>
                  <a:pt x="6" y="28"/>
                </a:moveTo>
                <a:cubicBezTo>
                  <a:pt x="7" y="28"/>
                  <a:pt x="7" y="27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5"/>
                  <a:pt x="6" y="24"/>
                  <a:pt x="5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6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2" y="29"/>
                  <a:pt x="3" y="29"/>
                </a:cubicBezTo>
                <a:lnTo>
                  <a:pt x="6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5202338" y="423863"/>
            <a:ext cx="514350" cy="438150"/>
          </a:xfrm>
          <a:custGeom>
            <a:avLst/>
            <a:gdLst>
              <a:gd name="T0" fmla="*/ 66368 w 62"/>
              <a:gd name="T1" fmla="*/ 355480 h 53"/>
              <a:gd name="T2" fmla="*/ 66368 w 62"/>
              <a:gd name="T3" fmla="*/ 239742 h 53"/>
              <a:gd name="T4" fmla="*/ 82960 w 62"/>
              <a:gd name="T5" fmla="*/ 223208 h 53"/>
              <a:gd name="T6" fmla="*/ 107848 w 62"/>
              <a:gd name="T7" fmla="*/ 223208 h 53"/>
              <a:gd name="T8" fmla="*/ 132735 w 62"/>
              <a:gd name="T9" fmla="*/ 239742 h 53"/>
              <a:gd name="T10" fmla="*/ 132735 w 62"/>
              <a:gd name="T11" fmla="*/ 355480 h 53"/>
              <a:gd name="T12" fmla="*/ 107848 w 62"/>
              <a:gd name="T13" fmla="*/ 372014 h 53"/>
              <a:gd name="T14" fmla="*/ 82960 w 62"/>
              <a:gd name="T15" fmla="*/ 372014 h 53"/>
              <a:gd name="T16" fmla="*/ 66368 w 62"/>
              <a:gd name="T17" fmla="*/ 355480 h 53"/>
              <a:gd name="T18" fmla="*/ 190807 w 62"/>
              <a:gd name="T19" fmla="*/ 181874 h 53"/>
              <a:gd name="T20" fmla="*/ 174215 w 62"/>
              <a:gd name="T21" fmla="*/ 198408 h 53"/>
              <a:gd name="T22" fmla="*/ 174215 w 62"/>
              <a:gd name="T23" fmla="*/ 355480 h 53"/>
              <a:gd name="T24" fmla="*/ 190807 w 62"/>
              <a:gd name="T25" fmla="*/ 372014 h 53"/>
              <a:gd name="T26" fmla="*/ 215695 w 62"/>
              <a:gd name="T27" fmla="*/ 372014 h 53"/>
              <a:gd name="T28" fmla="*/ 232287 w 62"/>
              <a:gd name="T29" fmla="*/ 355480 h 53"/>
              <a:gd name="T30" fmla="*/ 232287 w 62"/>
              <a:gd name="T31" fmla="*/ 198408 h 53"/>
              <a:gd name="T32" fmla="*/ 215695 w 62"/>
              <a:gd name="T33" fmla="*/ 181874 h 53"/>
              <a:gd name="T34" fmla="*/ 190807 w 62"/>
              <a:gd name="T35" fmla="*/ 181874 h 53"/>
              <a:gd name="T36" fmla="*/ 290359 w 62"/>
              <a:gd name="T37" fmla="*/ 148806 h 53"/>
              <a:gd name="T38" fmla="*/ 273767 w 62"/>
              <a:gd name="T39" fmla="*/ 165340 h 53"/>
              <a:gd name="T40" fmla="*/ 273767 w 62"/>
              <a:gd name="T41" fmla="*/ 355480 h 53"/>
              <a:gd name="T42" fmla="*/ 290359 w 62"/>
              <a:gd name="T43" fmla="*/ 372014 h 53"/>
              <a:gd name="T44" fmla="*/ 315247 w 62"/>
              <a:gd name="T45" fmla="*/ 372014 h 53"/>
              <a:gd name="T46" fmla="*/ 340135 w 62"/>
              <a:gd name="T47" fmla="*/ 355480 h 53"/>
              <a:gd name="T48" fmla="*/ 340135 w 62"/>
              <a:gd name="T49" fmla="*/ 165340 h 53"/>
              <a:gd name="T50" fmla="*/ 315247 w 62"/>
              <a:gd name="T51" fmla="*/ 148806 h 53"/>
              <a:gd name="T52" fmla="*/ 290359 w 62"/>
              <a:gd name="T53" fmla="*/ 148806 h 53"/>
              <a:gd name="T54" fmla="*/ 398206 w 62"/>
              <a:gd name="T55" fmla="*/ 107471 h 53"/>
              <a:gd name="T56" fmla="*/ 381615 w 62"/>
              <a:gd name="T57" fmla="*/ 124005 h 53"/>
              <a:gd name="T58" fmla="*/ 381615 w 62"/>
              <a:gd name="T59" fmla="*/ 355480 h 53"/>
              <a:gd name="T60" fmla="*/ 398206 w 62"/>
              <a:gd name="T61" fmla="*/ 372014 h 53"/>
              <a:gd name="T62" fmla="*/ 423094 w 62"/>
              <a:gd name="T63" fmla="*/ 372014 h 53"/>
              <a:gd name="T64" fmla="*/ 439686 w 62"/>
              <a:gd name="T65" fmla="*/ 355480 h 53"/>
              <a:gd name="T66" fmla="*/ 439686 w 62"/>
              <a:gd name="T67" fmla="*/ 124005 h 53"/>
              <a:gd name="T68" fmla="*/ 423094 w 62"/>
              <a:gd name="T69" fmla="*/ 107471 h 53"/>
              <a:gd name="T70" fmla="*/ 398206 w 62"/>
              <a:gd name="T71" fmla="*/ 107471 h 53"/>
              <a:gd name="T72" fmla="*/ 74664 w 62"/>
              <a:gd name="T73" fmla="*/ 173607 h 53"/>
              <a:gd name="T74" fmla="*/ 381615 w 62"/>
              <a:gd name="T75" fmla="*/ 57869 h 53"/>
              <a:gd name="T76" fmla="*/ 389910 w 62"/>
              <a:gd name="T77" fmla="*/ 74403 h 53"/>
              <a:gd name="T78" fmla="*/ 423094 w 62"/>
              <a:gd name="T79" fmla="*/ 24801 h 53"/>
              <a:gd name="T80" fmla="*/ 365023 w 62"/>
              <a:gd name="T81" fmla="*/ 24801 h 53"/>
              <a:gd name="T82" fmla="*/ 373319 w 62"/>
              <a:gd name="T83" fmla="*/ 41335 h 53"/>
              <a:gd name="T84" fmla="*/ 74664 w 62"/>
              <a:gd name="T85" fmla="*/ 157073 h 53"/>
              <a:gd name="T86" fmla="*/ 74664 w 62"/>
              <a:gd name="T87" fmla="*/ 173607 h 53"/>
              <a:gd name="T88" fmla="*/ 514350 w 62"/>
              <a:gd name="T89" fmla="*/ 405082 h 53"/>
              <a:gd name="T90" fmla="*/ 464574 w 62"/>
              <a:gd name="T91" fmla="*/ 372014 h 53"/>
              <a:gd name="T92" fmla="*/ 464574 w 62"/>
              <a:gd name="T93" fmla="*/ 396815 h 53"/>
              <a:gd name="T94" fmla="*/ 41480 w 62"/>
              <a:gd name="T95" fmla="*/ 396815 h 53"/>
              <a:gd name="T96" fmla="*/ 41480 w 62"/>
              <a:gd name="T97" fmla="*/ 57869 h 53"/>
              <a:gd name="T98" fmla="*/ 58072 w 62"/>
              <a:gd name="T99" fmla="*/ 57869 h 53"/>
              <a:gd name="T100" fmla="*/ 24888 w 62"/>
              <a:gd name="T101" fmla="*/ 0 h 53"/>
              <a:gd name="T102" fmla="*/ 0 w 62"/>
              <a:gd name="T103" fmla="*/ 57869 h 53"/>
              <a:gd name="T104" fmla="*/ 16592 w 62"/>
              <a:gd name="T105" fmla="*/ 57869 h 53"/>
              <a:gd name="T106" fmla="*/ 16592 w 62"/>
              <a:gd name="T107" fmla="*/ 396815 h 53"/>
              <a:gd name="T108" fmla="*/ 16592 w 62"/>
              <a:gd name="T109" fmla="*/ 405082 h 53"/>
              <a:gd name="T110" fmla="*/ 16592 w 62"/>
              <a:gd name="T111" fmla="*/ 421616 h 53"/>
              <a:gd name="T112" fmla="*/ 464574 w 62"/>
              <a:gd name="T113" fmla="*/ 421616 h 53"/>
              <a:gd name="T114" fmla="*/ 464574 w 62"/>
              <a:gd name="T115" fmla="*/ 438150 h 53"/>
              <a:gd name="T116" fmla="*/ 514350 w 62"/>
              <a:gd name="T117" fmla="*/ 405082 h 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" h="53">
                <a:moveTo>
                  <a:pt x="8" y="43"/>
                </a:move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10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6" y="28"/>
                  <a:pt x="16" y="29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5"/>
                  <a:pt x="13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8" y="44"/>
                  <a:pt x="8" y="43"/>
                </a:cubicBezTo>
                <a:close/>
                <a:moveTo>
                  <a:pt x="23" y="22"/>
                </a:moveTo>
                <a:cubicBezTo>
                  <a:pt x="21" y="22"/>
                  <a:pt x="21" y="23"/>
                  <a:pt x="21" y="24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3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7" y="45"/>
                  <a:pt x="28" y="44"/>
                  <a:pt x="28" y="4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3"/>
                  <a:pt x="27" y="22"/>
                  <a:pt x="26" y="22"/>
                </a:cubicBezTo>
                <a:lnTo>
                  <a:pt x="23" y="22"/>
                </a:lnTo>
                <a:close/>
                <a:moveTo>
                  <a:pt x="35" y="18"/>
                </a:moveTo>
                <a:cubicBezTo>
                  <a:pt x="34" y="18"/>
                  <a:pt x="33" y="19"/>
                  <a:pt x="33" y="20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4"/>
                  <a:pt x="34" y="45"/>
                  <a:pt x="35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40" y="45"/>
                  <a:pt x="41" y="44"/>
                  <a:pt x="41" y="43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19"/>
                  <a:pt x="40" y="18"/>
                  <a:pt x="38" y="18"/>
                </a:cubicBezTo>
                <a:lnTo>
                  <a:pt x="35" y="18"/>
                </a:lnTo>
                <a:close/>
                <a:moveTo>
                  <a:pt x="48" y="13"/>
                </a:moveTo>
                <a:cubicBezTo>
                  <a:pt x="46" y="13"/>
                  <a:pt x="46" y="14"/>
                  <a:pt x="46" y="15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4"/>
                  <a:pt x="46" y="45"/>
                  <a:pt x="48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4"/>
                  <a:pt x="53" y="4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4"/>
                  <a:pt x="52" y="13"/>
                  <a:pt x="51" y="13"/>
                </a:cubicBezTo>
                <a:lnTo>
                  <a:pt x="48" y="13"/>
                </a:lnTo>
                <a:close/>
                <a:moveTo>
                  <a:pt x="9" y="21"/>
                </a:moveTo>
                <a:cubicBezTo>
                  <a:pt x="22" y="19"/>
                  <a:pt x="35" y="14"/>
                  <a:pt x="46" y="7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3"/>
                  <a:pt x="51" y="3"/>
                  <a:pt x="51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5" y="5"/>
                  <a:pt x="45" y="5"/>
                  <a:pt x="45" y="5"/>
                </a:cubicBezTo>
                <a:cubicBezTo>
                  <a:pt x="34" y="12"/>
                  <a:pt x="22" y="16"/>
                  <a:pt x="9" y="19"/>
                </a:cubicBezTo>
                <a:lnTo>
                  <a:pt x="9" y="21"/>
                </a:lnTo>
                <a:close/>
                <a:moveTo>
                  <a:pt x="62" y="49"/>
                </a:moveTo>
                <a:cubicBezTo>
                  <a:pt x="56" y="45"/>
                  <a:pt x="56" y="45"/>
                  <a:pt x="56" y="45"/>
                </a:cubicBezTo>
                <a:cubicBezTo>
                  <a:pt x="56" y="48"/>
                  <a:pt x="56" y="48"/>
                  <a:pt x="56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7"/>
                  <a:pt x="5" y="7"/>
                  <a:pt x="5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0"/>
                  <a:pt x="3" y="0"/>
                  <a:pt x="3" y="0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51"/>
                  <a:pt x="2" y="51"/>
                  <a:pt x="2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3"/>
                  <a:pt x="56" y="53"/>
                  <a:pt x="56" y="53"/>
                </a:cubicBezTo>
                <a:lnTo>
                  <a:pt x="62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21"/>
          <p:cNvSpPr>
            <a:spLocks noEditPoints="1"/>
          </p:cNvSpPr>
          <p:nvPr/>
        </p:nvSpPr>
        <p:spPr bwMode="auto">
          <a:xfrm>
            <a:off x="3332598" y="1974851"/>
            <a:ext cx="422275" cy="423862"/>
          </a:xfrm>
          <a:custGeom>
            <a:avLst/>
            <a:gdLst>
              <a:gd name="T0" fmla="*/ 0 w 51"/>
              <a:gd name="T1" fmla="*/ 241020 h 51"/>
              <a:gd name="T2" fmla="*/ 41400 w 51"/>
              <a:gd name="T3" fmla="*/ 83110 h 51"/>
              <a:gd name="T4" fmla="*/ 173878 w 51"/>
              <a:gd name="T5" fmla="*/ 0 h 51"/>
              <a:gd name="T6" fmla="*/ 248397 w 51"/>
              <a:gd name="T7" fmla="*/ 49866 h 51"/>
              <a:gd name="T8" fmla="*/ 190438 w 51"/>
              <a:gd name="T9" fmla="*/ 99732 h 51"/>
              <a:gd name="T10" fmla="*/ 107639 w 51"/>
              <a:gd name="T11" fmla="*/ 241020 h 51"/>
              <a:gd name="T12" fmla="*/ 66239 w 51"/>
              <a:gd name="T13" fmla="*/ 232709 h 51"/>
              <a:gd name="T14" fmla="*/ 33120 w 51"/>
              <a:gd name="T15" fmla="*/ 249331 h 51"/>
              <a:gd name="T16" fmla="*/ 16560 w 51"/>
              <a:gd name="T17" fmla="*/ 274264 h 51"/>
              <a:gd name="T18" fmla="*/ 8280 w 51"/>
              <a:gd name="T19" fmla="*/ 257642 h 51"/>
              <a:gd name="T20" fmla="*/ 314636 w 51"/>
              <a:gd name="T21" fmla="*/ 349064 h 51"/>
              <a:gd name="T22" fmla="*/ 298076 w 51"/>
              <a:gd name="T23" fmla="*/ 282575 h 51"/>
              <a:gd name="T24" fmla="*/ 289797 w 51"/>
              <a:gd name="T25" fmla="*/ 290886 h 51"/>
              <a:gd name="T26" fmla="*/ 281517 w 51"/>
              <a:gd name="T27" fmla="*/ 299197 h 51"/>
              <a:gd name="T28" fmla="*/ 273237 w 51"/>
              <a:gd name="T29" fmla="*/ 307508 h 51"/>
              <a:gd name="T30" fmla="*/ 256677 w 51"/>
              <a:gd name="T31" fmla="*/ 315819 h 51"/>
              <a:gd name="T32" fmla="*/ 248397 w 51"/>
              <a:gd name="T33" fmla="*/ 315819 h 51"/>
              <a:gd name="T34" fmla="*/ 231837 w 51"/>
              <a:gd name="T35" fmla="*/ 324131 h 51"/>
              <a:gd name="T36" fmla="*/ 215277 w 51"/>
              <a:gd name="T37" fmla="*/ 324131 h 51"/>
              <a:gd name="T38" fmla="*/ 198718 w 51"/>
              <a:gd name="T39" fmla="*/ 324131 h 51"/>
              <a:gd name="T40" fmla="*/ 182158 w 51"/>
              <a:gd name="T41" fmla="*/ 315819 h 51"/>
              <a:gd name="T42" fmla="*/ 165598 w 51"/>
              <a:gd name="T43" fmla="*/ 315819 h 51"/>
              <a:gd name="T44" fmla="*/ 157318 w 51"/>
              <a:gd name="T45" fmla="*/ 307508 h 51"/>
              <a:gd name="T46" fmla="*/ 140758 w 51"/>
              <a:gd name="T47" fmla="*/ 299197 h 51"/>
              <a:gd name="T48" fmla="*/ 132478 w 51"/>
              <a:gd name="T49" fmla="*/ 290886 h 51"/>
              <a:gd name="T50" fmla="*/ 115919 w 51"/>
              <a:gd name="T51" fmla="*/ 274264 h 51"/>
              <a:gd name="T52" fmla="*/ 33120 w 51"/>
              <a:gd name="T53" fmla="*/ 324131 h 51"/>
              <a:gd name="T54" fmla="*/ 165598 w 51"/>
              <a:gd name="T55" fmla="*/ 415552 h 51"/>
              <a:gd name="T56" fmla="*/ 190438 w 51"/>
              <a:gd name="T57" fmla="*/ 415552 h 51"/>
              <a:gd name="T58" fmla="*/ 223557 w 51"/>
              <a:gd name="T59" fmla="*/ 423863 h 51"/>
              <a:gd name="T60" fmla="*/ 248397 w 51"/>
              <a:gd name="T61" fmla="*/ 415552 h 51"/>
              <a:gd name="T62" fmla="*/ 380875 w 51"/>
              <a:gd name="T63" fmla="*/ 332442 h 51"/>
              <a:gd name="T64" fmla="*/ 422275 w 51"/>
              <a:gd name="T65" fmla="*/ 174532 h 51"/>
              <a:gd name="T66" fmla="*/ 331196 w 51"/>
              <a:gd name="T67" fmla="*/ 41555 h 51"/>
              <a:gd name="T68" fmla="*/ 240117 w 51"/>
              <a:gd name="T69" fmla="*/ 0 h 51"/>
              <a:gd name="T70" fmla="*/ 231837 w 51"/>
              <a:gd name="T71" fmla="*/ 0 h 51"/>
              <a:gd name="T72" fmla="*/ 281517 w 51"/>
              <a:gd name="T73" fmla="*/ 49866 h 51"/>
              <a:gd name="T74" fmla="*/ 231837 w 51"/>
              <a:gd name="T75" fmla="*/ 99732 h 51"/>
              <a:gd name="T76" fmla="*/ 314636 w 51"/>
              <a:gd name="T77" fmla="*/ 257642 h 51"/>
              <a:gd name="T78" fmla="*/ 397435 w 51"/>
              <a:gd name="T79" fmla="*/ 307508 h 51"/>
              <a:gd name="T80" fmla="*/ 422275 w 51"/>
              <a:gd name="T81" fmla="*/ 174532 h 5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" h="51">
                <a:moveTo>
                  <a:pt x="1" y="31"/>
                </a:moveTo>
                <a:cubicBezTo>
                  <a:pt x="1" y="31"/>
                  <a:pt x="1" y="30"/>
                  <a:pt x="0" y="29"/>
                </a:cubicBezTo>
                <a:cubicBezTo>
                  <a:pt x="0" y="26"/>
                  <a:pt x="0" y="23"/>
                  <a:pt x="1" y="19"/>
                </a:cubicBezTo>
                <a:cubicBezTo>
                  <a:pt x="2" y="16"/>
                  <a:pt x="3" y="13"/>
                  <a:pt x="5" y="10"/>
                </a:cubicBezTo>
                <a:cubicBezTo>
                  <a:pt x="7" y="8"/>
                  <a:pt x="9" y="5"/>
                  <a:pt x="12" y="4"/>
                </a:cubicBezTo>
                <a:cubicBezTo>
                  <a:pt x="15" y="2"/>
                  <a:pt x="18" y="1"/>
                  <a:pt x="21" y="0"/>
                </a:cubicBezTo>
                <a:cubicBezTo>
                  <a:pt x="22" y="0"/>
                  <a:pt x="23" y="0"/>
                  <a:pt x="24" y="0"/>
                </a:cubicBezTo>
                <a:cubicBezTo>
                  <a:pt x="30" y="6"/>
                  <a:pt x="30" y="6"/>
                  <a:pt x="30" y="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ubicBezTo>
                  <a:pt x="16" y="13"/>
                  <a:pt x="11" y="20"/>
                  <a:pt x="12" y="27"/>
                </a:cubicBezTo>
                <a:cubicBezTo>
                  <a:pt x="12" y="28"/>
                  <a:pt x="12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4"/>
                  <a:pt x="2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2"/>
                  <a:pt x="1" y="32"/>
                  <a:pt x="1" y="31"/>
                </a:cubicBezTo>
                <a:close/>
                <a:moveTo>
                  <a:pt x="41" y="41"/>
                </a:moveTo>
                <a:cubicBezTo>
                  <a:pt x="38" y="42"/>
                  <a:pt x="38" y="42"/>
                  <a:pt x="38" y="42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4" y="36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3" y="36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29" y="38"/>
                  <a:pt x="29" y="38"/>
                </a:cubicBezTo>
                <a:cubicBezTo>
                  <a:pt x="29" y="38"/>
                  <a:pt x="28" y="39"/>
                  <a:pt x="28" y="39"/>
                </a:cubicBezTo>
                <a:cubicBezTo>
                  <a:pt x="27" y="39"/>
                  <a:pt x="27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8"/>
                  <a:pt x="21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18" y="37"/>
                  <a:pt x="18" y="37"/>
                </a:cubicBezTo>
                <a:cubicBezTo>
                  <a:pt x="18" y="37"/>
                  <a:pt x="18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6" y="35"/>
                  <a:pt x="16" y="34"/>
                </a:cubicBezTo>
                <a:cubicBezTo>
                  <a:pt x="15" y="34"/>
                  <a:pt x="15" y="34"/>
                  <a:pt x="14" y="33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6" y="42"/>
                  <a:pt x="8" y="44"/>
                  <a:pt x="11" y="46"/>
                </a:cubicBezTo>
                <a:cubicBezTo>
                  <a:pt x="13" y="48"/>
                  <a:pt x="16" y="49"/>
                  <a:pt x="20" y="50"/>
                </a:cubicBezTo>
                <a:cubicBezTo>
                  <a:pt x="20" y="50"/>
                  <a:pt x="21" y="50"/>
                  <a:pt x="22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1"/>
                  <a:pt x="24" y="51"/>
                  <a:pt x="25" y="51"/>
                </a:cubicBezTo>
                <a:cubicBezTo>
                  <a:pt x="26" y="51"/>
                  <a:pt x="26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9" y="50"/>
                  <a:pt x="30" y="50"/>
                </a:cubicBezTo>
                <a:cubicBezTo>
                  <a:pt x="33" y="50"/>
                  <a:pt x="36" y="48"/>
                  <a:pt x="39" y="47"/>
                </a:cubicBezTo>
                <a:cubicBezTo>
                  <a:pt x="42" y="45"/>
                  <a:pt x="44" y="43"/>
                  <a:pt x="46" y="40"/>
                </a:cubicBezTo>
                <a:lnTo>
                  <a:pt x="41" y="41"/>
                </a:lnTo>
                <a:close/>
                <a:moveTo>
                  <a:pt x="51" y="21"/>
                </a:moveTo>
                <a:cubicBezTo>
                  <a:pt x="50" y="18"/>
                  <a:pt x="49" y="15"/>
                  <a:pt x="47" y="12"/>
                </a:cubicBezTo>
                <a:cubicBezTo>
                  <a:pt x="45" y="9"/>
                  <a:pt x="43" y="7"/>
                  <a:pt x="40" y="5"/>
                </a:cubicBezTo>
                <a:cubicBezTo>
                  <a:pt x="38" y="3"/>
                  <a:pt x="35" y="1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2" y="4"/>
                  <a:pt x="32" y="4"/>
                  <a:pt x="32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28" y="12"/>
                  <a:pt x="28" y="12"/>
                  <a:pt x="28" y="12"/>
                </a:cubicBezTo>
                <a:cubicBezTo>
                  <a:pt x="34" y="13"/>
                  <a:pt x="38" y="17"/>
                  <a:pt x="39" y="23"/>
                </a:cubicBezTo>
                <a:cubicBezTo>
                  <a:pt x="39" y="26"/>
                  <a:pt x="39" y="29"/>
                  <a:pt x="38" y="31"/>
                </a:cubicBezTo>
                <a:cubicBezTo>
                  <a:pt x="40" y="38"/>
                  <a:pt x="40" y="38"/>
                  <a:pt x="40" y="38"/>
                </a:cubicBezTo>
                <a:cubicBezTo>
                  <a:pt x="48" y="37"/>
                  <a:pt x="48" y="37"/>
                  <a:pt x="48" y="37"/>
                </a:cubicBezTo>
                <a:cubicBezTo>
                  <a:pt x="49" y="35"/>
                  <a:pt x="50" y="33"/>
                  <a:pt x="50" y="31"/>
                </a:cubicBezTo>
                <a:cubicBezTo>
                  <a:pt x="51" y="28"/>
                  <a:pt x="51" y="24"/>
                  <a:pt x="51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22"/>
          <p:cNvSpPr>
            <a:spLocks noEditPoints="1"/>
          </p:cNvSpPr>
          <p:nvPr/>
        </p:nvSpPr>
        <p:spPr bwMode="auto">
          <a:xfrm>
            <a:off x="6677461" y="5994400"/>
            <a:ext cx="422275" cy="422275"/>
          </a:xfrm>
          <a:custGeom>
            <a:avLst/>
            <a:gdLst>
              <a:gd name="T0" fmla="*/ 198718 w 51"/>
              <a:gd name="T1" fmla="*/ 223557 h 51"/>
              <a:gd name="T2" fmla="*/ 397435 w 51"/>
              <a:gd name="T3" fmla="*/ 223557 h 51"/>
              <a:gd name="T4" fmla="*/ 198718 w 51"/>
              <a:gd name="T5" fmla="*/ 422275 h 51"/>
              <a:gd name="T6" fmla="*/ 0 w 51"/>
              <a:gd name="T7" fmla="*/ 223557 h 51"/>
              <a:gd name="T8" fmla="*/ 198718 w 51"/>
              <a:gd name="T9" fmla="*/ 24840 h 51"/>
              <a:gd name="T10" fmla="*/ 198718 w 51"/>
              <a:gd name="T11" fmla="*/ 223557 h 51"/>
              <a:gd name="T12" fmla="*/ 223557 w 51"/>
              <a:gd name="T13" fmla="*/ 0 h 51"/>
              <a:gd name="T14" fmla="*/ 223557 w 51"/>
              <a:gd name="T15" fmla="*/ 198718 h 51"/>
              <a:gd name="T16" fmla="*/ 422275 w 51"/>
              <a:gd name="T17" fmla="*/ 198718 h 51"/>
              <a:gd name="T18" fmla="*/ 223557 w 51"/>
              <a:gd name="T19" fmla="*/ 0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" h="51">
                <a:moveTo>
                  <a:pt x="2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0"/>
                  <a:pt x="37" y="51"/>
                  <a:pt x="24" y="51"/>
                </a:cubicBezTo>
                <a:cubicBezTo>
                  <a:pt x="11" y="51"/>
                  <a:pt x="0" y="40"/>
                  <a:pt x="0" y="27"/>
                </a:cubicBezTo>
                <a:cubicBezTo>
                  <a:pt x="0" y="14"/>
                  <a:pt x="11" y="3"/>
                  <a:pt x="24" y="3"/>
                </a:cubicBezTo>
                <a:lnTo>
                  <a:pt x="24" y="27"/>
                </a:lnTo>
                <a:close/>
                <a:moveTo>
                  <a:pt x="27" y="0"/>
                </a:moveTo>
                <a:cubicBezTo>
                  <a:pt x="27" y="24"/>
                  <a:pt x="27" y="24"/>
                  <a:pt x="2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11"/>
                  <a:pt x="40" y="0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23"/>
          <p:cNvSpPr/>
          <p:nvPr/>
        </p:nvSpPr>
        <p:spPr bwMode="auto">
          <a:xfrm>
            <a:off x="8494713" y="1974851"/>
            <a:ext cx="331787" cy="481012"/>
          </a:xfrm>
          <a:custGeom>
            <a:avLst/>
            <a:gdLst>
              <a:gd name="T0" fmla="*/ 331788 w 40"/>
              <a:gd name="T1" fmla="*/ 323440 h 58"/>
              <a:gd name="T2" fmla="*/ 215662 w 40"/>
              <a:gd name="T3" fmla="*/ 215627 h 58"/>
              <a:gd name="T4" fmla="*/ 157599 w 40"/>
              <a:gd name="T5" fmla="*/ 199040 h 58"/>
              <a:gd name="T6" fmla="*/ 82947 w 40"/>
              <a:gd name="T7" fmla="*/ 157573 h 58"/>
              <a:gd name="T8" fmla="*/ 165894 w 40"/>
              <a:gd name="T9" fmla="*/ 124400 h 58"/>
              <a:gd name="T10" fmla="*/ 248841 w 40"/>
              <a:gd name="T11" fmla="*/ 157573 h 58"/>
              <a:gd name="T12" fmla="*/ 290315 w 40"/>
              <a:gd name="T13" fmla="*/ 149280 h 58"/>
              <a:gd name="T14" fmla="*/ 306904 w 40"/>
              <a:gd name="T15" fmla="*/ 124400 h 58"/>
              <a:gd name="T16" fmla="*/ 199073 w 40"/>
              <a:gd name="T17" fmla="*/ 58053 h 58"/>
              <a:gd name="T18" fmla="*/ 199073 w 40"/>
              <a:gd name="T19" fmla="*/ 16587 h 58"/>
              <a:gd name="T20" fmla="*/ 182483 w 40"/>
              <a:gd name="T21" fmla="*/ 0 h 58"/>
              <a:gd name="T22" fmla="*/ 157599 w 40"/>
              <a:gd name="T23" fmla="*/ 0 h 58"/>
              <a:gd name="T24" fmla="*/ 132715 w 40"/>
              <a:gd name="T25" fmla="*/ 16587 h 58"/>
              <a:gd name="T26" fmla="*/ 132715 w 40"/>
              <a:gd name="T27" fmla="*/ 58053 h 58"/>
              <a:gd name="T28" fmla="*/ 0 w 40"/>
              <a:gd name="T29" fmla="*/ 157573 h 58"/>
              <a:gd name="T30" fmla="*/ 124421 w 40"/>
              <a:gd name="T31" fmla="*/ 265386 h 58"/>
              <a:gd name="T32" fmla="*/ 190778 w 40"/>
              <a:gd name="T33" fmla="*/ 281973 h 58"/>
              <a:gd name="T34" fmla="*/ 257136 w 40"/>
              <a:gd name="T35" fmla="*/ 323440 h 58"/>
              <a:gd name="T36" fmla="*/ 174189 w 40"/>
              <a:gd name="T37" fmla="*/ 364906 h 58"/>
              <a:gd name="T38" fmla="*/ 74652 w 40"/>
              <a:gd name="T39" fmla="*/ 323440 h 58"/>
              <a:gd name="T40" fmla="*/ 24884 w 40"/>
              <a:gd name="T41" fmla="*/ 331733 h 58"/>
              <a:gd name="T42" fmla="*/ 16589 w 40"/>
              <a:gd name="T43" fmla="*/ 364906 h 58"/>
              <a:gd name="T44" fmla="*/ 132715 w 40"/>
              <a:gd name="T45" fmla="*/ 422960 h 58"/>
              <a:gd name="T46" fmla="*/ 132715 w 40"/>
              <a:gd name="T47" fmla="*/ 464426 h 58"/>
              <a:gd name="T48" fmla="*/ 157599 w 40"/>
              <a:gd name="T49" fmla="*/ 481013 h 58"/>
              <a:gd name="T50" fmla="*/ 182483 w 40"/>
              <a:gd name="T51" fmla="*/ 481013 h 58"/>
              <a:gd name="T52" fmla="*/ 199073 w 40"/>
              <a:gd name="T53" fmla="*/ 464426 h 58"/>
              <a:gd name="T54" fmla="*/ 199073 w 40"/>
              <a:gd name="T55" fmla="*/ 431253 h 58"/>
              <a:gd name="T56" fmla="*/ 331788 w 40"/>
              <a:gd name="T57" fmla="*/ 323440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0" h="58">
                <a:moveTo>
                  <a:pt x="40" y="39"/>
                </a:moveTo>
                <a:cubicBezTo>
                  <a:pt x="40" y="33"/>
                  <a:pt x="35" y="28"/>
                  <a:pt x="26" y="26"/>
                </a:cubicBezTo>
                <a:cubicBezTo>
                  <a:pt x="25" y="26"/>
                  <a:pt x="20" y="24"/>
                  <a:pt x="19" y="24"/>
                </a:cubicBezTo>
                <a:cubicBezTo>
                  <a:pt x="12" y="22"/>
                  <a:pt x="10" y="21"/>
                  <a:pt x="10" y="19"/>
                </a:cubicBezTo>
                <a:cubicBezTo>
                  <a:pt x="10" y="17"/>
                  <a:pt x="12" y="15"/>
                  <a:pt x="20" y="15"/>
                </a:cubicBezTo>
                <a:cubicBezTo>
                  <a:pt x="25" y="15"/>
                  <a:pt x="30" y="19"/>
                  <a:pt x="30" y="19"/>
                </a:cubicBezTo>
                <a:cubicBezTo>
                  <a:pt x="32" y="20"/>
                  <a:pt x="33" y="20"/>
                  <a:pt x="35" y="18"/>
                </a:cubicBezTo>
                <a:cubicBezTo>
                  <a:pt x="35" y="18"/>
                  <a:pt x="37" y="16"/>
                  <a:pt x="37" y="15"/>
                </a:cubicBezTo>
                <a:cubicBezTo>
                  <a:pt x="37" y="12"/>
                  <a:pt x="31" y="8"/>
                  <a:pt x="24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3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7"/>
                  <a:pt x="16" y="7"/>
                  <a:pt x="16" y="7"/>
                </a:cubicBezTo>
                <a:cubicBezTo>
                  <a:pt x="6" y="8"/>
                  <a:pt x="0" y="13"/>
                  <a:pt x="0" y="19"/>
                </a:cubicBezTo>
                <a:cubicBezTo>
                  <a:pt x="0" y="27"/>
                  <a:pt x="7" y="30"/>
                  <a:pt x="15" y="32"/>
                </a:cubicBezTo>
                <a:cubicBezTo>
                  <a:pt x="16" y="32"/>
                  <a:pt x="22" y="34"/>
                  <a:pt x="23" y="34"/>
                </a:cubicBezTo>
                <a:cubicBezTo>
                  <a:pt x="29" y="35"/>
                  <a:pt x="31" y="37"/>
                  <a:pt x="31" y="39"/>
                </a:cubicBezTo>
                <a:cubicBezTo>
                  <a:pt x="31" y="41"/>
                  <a:pt x="28" y="44"/>
                  <a:pt x="21" y="44"/>
                </a:cubicBezTo>
                <a:cubicBezTo>
                  <a:pt x="16" y="44"/>
                  <a:pt x="9" y="39"/>
                  <a:pt x="9" y="39"/>
                </a:cubicBezTo>
                <a:cubicBezTo>
                  <a:pt x="7" y="38"/>
                  <a:pt x="5" y="38"/>
                  <a:pt x="3" y="40"/>
                </a:cubicBezTo>
                <a:cubicBezTo>
                  <a:pt x="3" y="40"/>
                  <a:pt x="2" y="42"/>
                  <a:pt x="2" y="44"/>
                </a:cubicBezTo>
                <a:cubicBezTo>
                  <a:pt x="2" y="46"/>
                  <a:pt x="9" y="50"/>
                  <a:pt x="16" y="51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7" y="58"/>
                  <a:pt x="19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3" y="58"/>
                  <a:pt x="24" y="57"/>
                  <a:pt x="24" y="56"/>
                </a:cubicBezTo>
                <a:cubicBezTo>
                  <a:pt x="24" y="52"/>
                  <a:pt x="24" y="52"/>
                  <a:pt x="24" y="52"/>
                </a:cubicBezTo>
                <a:cubicBezTo>
                  <a:pt x="35" y="51"/>
                  <a:pt x="40" y="45"/>
                  <a:pt x="40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CAFF9-C23B-4FDC-A84E-335C5B0740C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ms-MY" sz="2800" dirty="0"/>
              <a:t>Apa-apa yang boleh dilihat/wujud.</a:t>
            </a:r>
          </a:p>
          <a:p>
            <a:pPr lvl="1"/>
            <a:r>
              <a:rPr lang="ms-MY" sz="2800" dirty="0"/>
              <a:t>Contoh: gunung-ganang, nasi kandar. </a:t>
            </a:r>
          </a:p>
          <a:p>
            <a:r>
              <a:rPr lang="ms-MY" sz="2800" dirty="0"/>
              <a:t>Menganggap kewujudan jasad dan jirim itu hakiki (</a:t>
            </a:r>
            <a:r>
              <a:rPr lang="ms-MY" sz="2800" i="1" dirty="0" err="1"/>
              <a:t>real</a:t>
            </a:r>
            <a:r>
              <a:rPr lang="ms-MY" sz="2800" dirty="0"/>
              <a:t>).</a:t>
            </a:r>
          </a:p>
          <a:p>
            <a:r>
              <a:rPr lang="ms-MY" sz="2800" dirty="0"/>
              <a:t>Idea tidak mempunyai realiti yang tersendiri dan bergantung pada sesuatu yang bersifat jasad. </a:t>
            </a:r>
          </a:p>
          <a:p>
            <a:pPr lvl="1"/>
            <a:r>
              <a:rPr lang="ms-MY" sz="2800" dirty="0"/>
              <a:t>Idea datang </a:t>
            </a:r>
            <a:r>
              <a:rPr lang="ms-MY" sz="2800" dirty="0" smtClean="0"/>
              <a:t>daripada </a:t>
            </a:r>
            <a:r>
              <a:rPr lang="ms-MY" sz="2800" dirty="0"/>
              <a:t>otak, masih ada kaitan dengan jasad (otak).</a:t>
            </a:r>
          </a:p>
          <a:p>
            <a:r>
              <a:rPr lang="ms-MY" sz="2800" dirty="0"/>
              <a:t>Menafikan hal-hal kerohanian/tidak nampak.</a:t>
            </a:r>
          </a:p>
          <a:p>
            <a:pPr lvl="1"/>
            <a:r>
              <a:rPr lang="ms-MY" sz="2800" dirty="0"/>
              <a:t>Menolak agama.</a:t>
            </a:r>
          </a:p>
          <a:p>
            <a:pPr lvl="1"/>
            <a:r>
              <a:rPr lang="ms-MY" sz="2800" dirty="0"/>
              <a:t>Oksigen dan angin sesuatu yang dapat dikesan dengan pancaindera kerana ada kesan.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10846-18DC-4BB6-B98B-E9B0C51D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TEORI MATERIALISME</a:t>
            </a:r>
          </a:p>
        </p:txBody>
      </p:sp>
    </p:spTree>
    <p:extLst>
      <p:ext uri="{BB962C8B-B14F-4D97-AF65-F5344CB8AC3E}">
        <p14:creationId xmlns:p14="http://schemas.microsoft.com/office/powerpoint/2010/main" val="18567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BBBB-E47E-451B-BDAB-BD0C7FAFBB7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ms-MY" dirty="0"/>
              <a:t>Kewujudan benda-benda yang bukan material.</a:t>
            </a:r>
          </a:p>
          <a:p>
            <a:r>
              <a:rPr lang="ms-MY" dirty="0"/>
              <a:t>Idea tidak bersifat jirim atau fizikal.</a:t>
            </a:r>
          </a:p>
          <a:p>
            <a:r>
              <a:rPr lang="ms-MY" dirty="0"/>
              <a:t>Cara hendak interpretasi kewujudan idea ataupun kewujudan yang dibincangkan dalam agama seperti contoh jin.</a:t>
            </a:r>
          </a:p>
          <a:p>
            <a:r>
              <a:rPr lang="ms-MY" dirty="0"/>
              <a:t>Realiti bukan bersifat material, tapi bersifat mental atau bersifat idea/kerohanian. </a:t>
            </a:r>
          </a:p>
          <a:p>
            <a:r>
              <a:rPr lang="ms-MY" dirty="0"/>
              <a:t>Pelopor: George </a:t>
            </a:r>
            <a:r>
              <a:rPr lang="ms-MY" dirty="0" err="1"/>
              <a:t>Berkeley</a:t>
            </a:r>
            <a:r>
              <a:rPr lang="ms-MY" dirty="0"/>
              <a:t>.</a:t>
            </a:r>
          </a:p>
          <a:p>
            <a:r>
              <a:rPr lang="ms-MY" dirty="0"/>
              <a:t>Tidak mengenali jasad yang di luar sana, tetapi hanya imej akan jasad.</a:t>
            </a:r>
          </a:p>
          <a:p>
            <a:r>
              <a:rPr lang="ms-MY" dirty="0"/>
              <a:t>Realiti tidak ditanggapi secara langsung, tetapi ditanggapi ialah sensasi objek.</a:t>
            </a:r>
          </a:p>
          <a:p>
            <a:r>
              <a:rPr lang="ms-MY" dirty="0"/>
              <a:t>Hanya alam minda yang wujud dan alam fizikal tidak dapat dikenali dengan secara langsung.</a:t>
            </a:r>
          </a:p>
          <a:p>
            <a:r>
              <a:rPr lang="ms-MY" dirty="0"/>
              <a:t>Buka ruang kepada kepercayaan rohani, contoh roh.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FB0C2-24FC-4E23-AEF4-8A40BF1A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 IDEALISME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742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F065-A095-49FE-80B0-839F708790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ms-MY" sz="2800" dirty="0"/>
              <a:t>Realiti tidak terhad pada jasad.</a:t>
            </a:r>
          </a:p>
          <a:p>
            <a:r>
              <a:rPr lang="ms-MY" sz="2800" dirty="0"/>
              <a:t>Agama realitinya bukan terbatas pada material dan idea, merangkumi kedua-dua.</a:t>
            </a:r>
          </a:p>
          <a:p>
            <a:r>
              <a:rPr lang="ms-MY" sz="2800" dirty="0"/>
              <a:t>Agama menolak fahaman materialisme.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0002B-A2CF-42D9-A3C4-33058919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METAFIZIK KEAGAMAAN</a:t>
            </a:r>
          </a:p>
        </p:txBody>
      </p:sp>
    </p:spTree>
    <p:extLst>
      <p:ext uri="{BB962C8B-B14F-4D97-AF65-F5344CB8AC3E}">
        <p14:creationId xmlns:p14="http://schemas.microsoft.com/office/powerpoint/2010/main" val="5262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B7C8-A2FF-4B57-B027-E4AEE565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HUBUNGAN INSAN DENGAN ALAM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sz="3200" dirty="0" err="1"/>
              <a:t>Menjelaskan</a:t>
            </a:r>
            <a:r>
              <a:rPr lang="en-MY" sz="3200" dirty="0"/>
              <a:t> </a:t>
            </a:r>
            <a:r>
              <a:rPr lang="en-MY" sz="3200" dirty="0" err="1"/>
              <a:t>hubungan</a:t>
            </a:r>
            <a:r>
              <a:rPr lang="en-MY" sz="3200" dirty="0"/>
              <a:t> </a:t>
            </a:r>
            <a:r>
              <a:rPr lang="en-MY" sz="3200" dirty="0" err="1"/>
              <a:t>antara</a:t>
            </a:r>
            <a:r>
              <a:rPr lang="en-MY" sz="3200" dirty="0"/>
              <a:t> </a:t>
            </a:r>
            <a:r>
              <a:rPr lang="en-MY" sz="3200" dirty="0" err="1"/>
              <a:t>Insan</a:t>
            </a:r>
            <a:r>
              <a:rPr lang="en-MY" sz="3200" dirty="0"/>
              <a:t> </a:t>
            </a:r>
            <a:r>
              <a:rPr lang="en-MY" sz="3200" dirty="0" err="1"/>
              <a:t>dengan</a:t>
            </a:r>
            <a:r>
              <a:rPr lang="en-MY" sz="3200" dirty="0"/>
              <a:t> </a:t>
            </a:r>
            <a:r>
              <a:rPr lang="en-MY" sz="3200" dirty="0" err="1"/>
              <a:t>Alam</a:t>
            </a:r>
            <a:r>
              <a:rPr lang="en-MY" sz="3200" dirty="0"/>
              <a:t> </a:t>
            </a:r>
            <a:r>
              <a:rPr lang="en-MY" sz="3200" dirty="0" err="1"/>
              <a:t>dalam</a:t>
            </a:r>
            <a:r>
              <a:rPr lang="en-MY" sz="3200" dirty="0"/>
              <a:t> </a:t>
            </a:r>
            <a:r>
              <a:rPr lang="en-MY" sz="3200" dirty="0" err="1"/>
              <a:t>konteks</a:t>
            </a:r>
            <a:r>
              <a:rPr lang="en-MY" sz="3200" dirty="0"/>
              <a:t> </a:t>
            </a:r>
            <a:r>
              <a:rPr lang="en-MY" sz="3200" dirty="0" err="1"/>
              <a:t>faham</a:t>
            </a:r>
            <a:r>
              <a:rPr lang="en-MY" sz="3200" dirty="0"/>
              <a:t> </a:t>
            </a:r>
            <a:r>
              <a:rPr lang="en-MY" sz="3200" dirty="0" err="1"/>
              <a:t>Kosmologi</a:t>
            </a:r>
            <a:r>
              <a:rPr lang="en-MY" sz="3200" dirty="0"/>
              <a:t> </a:t>
            </a:r>
            <a:r>
              <a:rPr lang="en-MY" sz="3200" dirty="0" err="1"/>
              <a:t>Silam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Ekologi</a:t>
            </a:r>
            <a:r>
              <a:rPr lang="en-MY" sz="3200" dirty="0"/>
              <a:t> </a:t>
            </a:r>
            <a:r>
              <a:rPr lang="en-MY" sz="3200" dirty="0" err="1"/>
              <a:t>Semasa</a:t>
            </a:r>
            <a:r>
              <a:rPr lang="en-MY" sz="3200" dirty="0" smtClean="0"/>
              <a:t>.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7829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DEFINISI ALAM (KOSMOS)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Filsuf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jawhar</a:t>
            </a:r>
            <a:r>
              <a:rPr lang="en-US" dirty="0" smtClean="0"/>
              <a:t>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surah [</a:t>
            </a:r>
            <a:r>
              <a:rPr lang="en-US" dirty="0" err="1" smtClean="0"/>
              <a:t>bentuk</a:t>
            </a:r>
            <a:r>
              <a:rPr lang="en-US" dirty="0" smtClean="0"/>
              <a:t>]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langit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langit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Pembahagian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:-</a:t>
            </a:r>
          </a:p>
          <a:p>
            <a:pPr lvl="1"/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zahir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lahirnya</a:t>
            </a:r>
            <a:r>
              <a:rPr lang="en-US" dirty="0" smtClean="0"/>
              <a:t> </a:t>
            </a:r>
            <a:r>
              <a:rPr lang="en-US" dirty="0" err="1" smtClean="0"/>
              <a:t>fahaman</a:t>
            </a:r>
            <a:r>
              <a:rPr lang="en-US" dirty="0" smtClean="0"/>
              <a:t> materialism </a:t>
            </a:r>
            <a:r>
              <a:rPr lang="en-US" dirty="0" err="1" smtClean="0"/>
              <a:t>dsbg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batin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lahirnya</a:t>
            </a:r>
            <a:r>
              <a:rPr lang="en-US" dirty="0" smtClean="0"/>
              <a:t> </a:t>
            </a:r>
            <a:r>
              <a:rPr lang="en-US" dirty="0" err="1" smtClean="0"/>
              <a:t>fahaman</a:t>
            </a:r>
            <a:r>
              <a:rPr lang="en-US" dirty="0" smtClean="0"/>
              <a:t>/agama </a:t>
            </a:r>
            <a:r>
              <a:rPr lang="en-US" dirty="0" err="1" smtClean="0"/>
              <a:t>theisme</a:t>
            </a:r>
            <a:r>
              <a:rPr lang="en-US" dirty="0" smtClean="0"/>
              <a:t>, </a:t>
            </a:r>
            <a:r>
              <a:rPr lang="en-US" dirty="0" err="1" smtClean="0"/>
              <a:t>animisme</a:t>
            </a:r>
            <a:r>
              <a:rPr lang="en-US" dirty="0" smtClean="0"/>
              <a:t> </a:t>
            </a:r>
            <a:r>
              <a:rPr lang="en-US" dirty="0" err="1" smtClean="0"/>
              <a:t>dsbg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semesta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al-Quran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ungkapan</a:t>
            </a:r>
            <a:r>
              <a:rPr lang="en-US" dirty="0" smtClean="0"/>
              <a:t> al-</a:t>
            </a:r>
            <a:r>
              <a:rPr lang="en-US" dirty="0" err="1" smtClean="0"/>
              <a:t>samawat</a:t>
            </a:r>
            <a:r>
              <a:rPr lang="en-US" dirty="0" smtClean="0"/>
              <a:t> </a:t>
            </a:r>
            <a:r>
              <a:rPr lang="en-US" dirty="0" err="1" smtClean="0"/>
              <a:t>wal</a:t>
            </a:r>
            <a:r>
              <a:rPr lang="en-US" dirty="0" smtClean="0"/>
              <a:t> </a:t>
            </a:r>
            <a:r>
              <a:rPr lang="en-US" dirty="0" err="1" smtClean="0"/>
              <a:t>ard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ma </a:t>
            </a:r>
            <a:r>
              <a:rPr lang="en-US" dirty="0" err="1" smtClean="0"/>
              <a:t>baynahuma</a:t>
            </a:r>
            <a:r>
              <a:rPr lang="en-US" dirty="0" smtClean="0"/>
              <a:t> [</a:t>
            </a:r>
            <a:r>
              <a:rPr lang="en-US" dirty="0" err="1" smtClean="0"/>
              <a:t>langit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].  </a:t>
            </a:r>
            <a:r>
              <a:rPr lang="en-US" dirty="0" err="1" smtClean="0"/>
              <a:t>Dalam</a:t>
            </a:r>
            <a:r>
              <a:rPr lang="en-US" dirty="0" smtClean="0"/>
              <a:t> Surah al-</a:t>
            </a:r>
            <a:r>
              <a:rPr lang="en-US" dirty="0" err="1" smtClean="0"/>
              <a:t>Ma’idah</a:t>
            </a:r>
            <a:r>
              <a:rPr lang="en-US" dirty="0" smtClean="0"/>
              <a:t> [5: 17] Allah </a:t>
            </a:r>
            <a:r>
              <a:rPr lang="en-US" dirty="0" err="1" smtClean="0"/>
              <a:t>menyebut</a:t>
            </a:r>
            <a:r>
              <a:rPr lang="en-US" dirty="0" smtClean="0"/>
              <a:t>: “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lillahi</a:t>
            </a:r>
            <a:r>
              <a:rPr lang="en-US" dirty="0" smtClean="0"/>
              <a:t> </a:t>
            </a:r>
            <a:r>
              <a:rPr lang="en-US" dirty="0" err="1" smtClean="0"/>
              <a:t>mulkus</a:t>
            </a:r>
            <a:r>
              <a:rPr lang="en-US" dirty="0" smtClean="0"/>
              <a:t> </a:t>
            </a:r>
            <a:r>
              <a:rPr lang="en-US" dirty="0" err="1" smtClean="0"/>
              <a:t>samawati</a:t>
            </a:r>
            <a:r>
              <a:rPr lang="en-US" dirty="0" smtClean="0"/>
              <a:t> </a:t>
            </a:r>
            <a:r>
              <a:rPr lang="en-US" dirty="0" err="1" smtClean="0"/>
              <a:t>wal</a:t>
            </a:r>
            <a:r>
              <a:rPr lang="en-US" dirty="0" smtClean="0"/>
              <a:t> </a:t>
            </a:r>
            <a:r>
              <a:rPr lang="en-US" dirty="0" err="1" smtClean="0"/>
              <a:t>ardi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ma </a:t>
            </a:r>
            <a:r>
              <a:rPr lang="en-US" dirty="0" err="1" smtClean="0"/>
              <a:t>baynahuma</a:t>
            </a:r>
            <a:r>
              <a:rPr lang="en-US" dirty="0" smtClean="0"/>
              <a:t>” [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kepunyaan</a:t>
            </a:r>
            <a:r>
              <a:rPr lang="en-US" dirty="0" smtClean="0"/>
              <a:t> Allah </a:t>
            </a:r>
            <a:r>
              <a:rPr lang="en-US" dirty="0" err="1" smtClean="0"/>
              <a:t>sahaja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langit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7203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barat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haiwan</a:t>
            </a:r>
            <a:r>
              <a:rPr lang="en-US" dirty="0"/>
              <a:t> yang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menonjolkan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rasionalnya</a:t>
            </a:r>
            <a:r>
              <a:rPr lang="en-US" dirty="0"/>
              <a:t>, </a:t>
            </a:r>
          </a:p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haiwan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ramah</a:t>
            </a:r>
            <a:r>
              <a:rPr lang="en-US" dirty="0"/>
              <a:t> yang </a:t>
            </a:r>
            <a:r>
              <a:rPr lang="en-US" dirty="0" err="1" smtClean="0"/>
              <a:t>menonjolkan</a:t>
            </a:r>
            <a:r>
              <a:rPr lang="en-US" dirty="0" smtClean="0"/>
              <a:t> </a:t>
            </a:r>
            <a:r>
              <a:rPr lang="en-US" dirty="0" err="1"/>
              <a:t>naluri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sosialnya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langit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Adam yang </a:t>
            </a:r>
            <a:r>
              <a:rPr lang="en-US" dirty="0" err="1"/>
              <a:t>termakan</a:t>
            </a:r>
            <a:r>
              <a:rPr lang="en-US" dirty="0"/>
              <a:t> </a:t>
            </a:r>
            <a:r>
              <a:rPr lang="en-US" dirty="0" err="1"/>
              <a:t>pujukan</a:t>
            </a:r>
            <a:r>
              <a:rPr lang="en-US" dirty="0"/>
              <a:t> </a:t>
            </a:r>
            <a:r>
              <a:rPr lang="en-US" dirty="0" err="1"/>
              <a:t>Syaitan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dicampakkan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haiwan</a:t>
            </a:r>
            <a:r>
              <a:rPr lang="en-US" dirty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Darwin.</a:t>
            </a:r>
            <a:endParaRPr lang="en-US" dirty="0" smtClean="0"/>
          </a:p>
          <a:p>
            <a:r>
              <a:rPr lang="en-US" dirty="0"/>
              <a:t>Karl Marx,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sosialis</a:t>
            </a:r>
            <a:r>
              <a:rPr lang="en-US" dirty="0"/>
              <a:t> </a:t>
            </a:r>
            <a:r>
              <a:rPr lang="en-US" dirty="0" err="1"/>
              <a:t>terkenal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tidaklah</a:t>
            </a:r>
            <a:r>
              <a:rPr lang="en-US" dirty="0"/>
              <a:t> </a:t>
            </a:r>
            <a:r>
              <a:rPr lang="en-US" dirty="0" err="1"/>
              <a:t>janggal</a:t>
            </a:r>
            <a:r>
              <a:rPr lang="en-US" dirty="0"/>
              <a:t> </a:t>
            </a:r>
            <a:r>
              <a:rPr lang="en-US" dirty="0" err="1"/>
              <a:t>kerana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juga </a:t>
            </a:r>
            <a:r>
              <a:rPr lang="en-US" dirty="0" err="1"/>
              <a:t>didokong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Aristotle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KONSEP MANUSIA </a:t>
            </a:r>
            <a:r>
              <a:rPr lang="en-US" dirty="0" err="1" smtClean="0"/>
              <a:t>Menurut</a:t>
            </a:r>
            <a:r>
              <a:rPr lang="en-US" dirty="0" smtClean="0"/>
              <a:t> BARAT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Sosialisme</a:t>
            </a:r>
            <a:r>
              <a:rPr lang="en-US" dirty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bedasarkan</a:t>
            </a:r>
            <a:r>
              <a:rPr lang="en-US" dirty="0"/>
              <a:t>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materialisme</a:t>
            </a:r>
            <a:r>
              <a:rPr lang="en-US" dirty="0"/>
              <a:t> yang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material </a:t>
            </a:r>
            <a:r>
              <a:rPr lang="en-US" dirty="0" err="1"/>
              <a:t>atau</a:t>
            </a:r>
            <a:r>
              <a:rPr lang="en-US" dirty="0"/>
              <a:t> nature (</a:t>
            </a:r>
            <a:r>
              <a:rPr lang="en-US" dirty="0" err="1"/>
              <a:t>alam</a:t>
            </a:r>
            <a:r>
              <a:rPr lang="en-US" dirty="0"/>
              <a:t>).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itu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.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didorong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 smtClean="0"/>
              <a:t>alamiah</a:t>
            </a:r>
            <a:r>
              <a:rPr lang="en-US" dirty="0" smtClean="0"/>
              <a:t>,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Falsafah</a:t>
            </a:r>
            <a:r>
              <a:rPr lang="en-US" dirty="0" smtClean="0"/>
              <a:t> </a:t>
            </a:r>
            <a:r>
              <a:rPr lang="en-US" dirty="0" err="1"/>
              <a:t>materialisme</a:t>
            </a:r>
            <a:r>
              <a:rPr lang="en-US" dirty="0"/>
              <a:t> </a:t>
            </a:r>
            <a:r>
              <a:rPr lang="en-US" dirty="0" err="1"/>
              <a:t>berpandangan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terpenting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roh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1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KONSEP INSAN MENURUT ISLAM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juga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istimewa</a:t>
            </a:r>
            <a:r>
              <a:rPr lang="en-US" dirty="0"/>
              <a:t> </a:t>
            </a:r>
            <a:r>
              <a:rPr lang="en-US" dirty="0" err="1"/>
              <a:t>kerana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,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berkehendak</a:t>
            </a:r>
            <a:r>
              <a:rPr lang="en-US" dirty="0"/>
              <a:t>. 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berkehendak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 smtClean="0"/>
              <a:t>.</a:t>
            </a:r>
          </a:p>
          <a:p>
            <a:r>
              <a:rPr lang="en-US" dirty="0"/>
              <a:t>Proses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 smtClean="0"/>
              <a:t>Manusia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: -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dicipta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khalifah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INSAN </a:t>
            </a:r>
            <a:r>
              <a:rPr lang="en-US" dirty="0" smtClean="0"/>
              <a:t>&amp; </a:t>
            </a:r>
            <a:r>
              <a:rPr lang="en-US" dirty="0" smtClean="0"/>
              <a:t>ALAM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fikiran</a:t>
            </a:r>
            <a:r>
              <a:rPr lang="en-US" dirty="0"/>
              <a:t> </a:t>
            </a:r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/>
              <a:t>fizikal</a:t>
            </a:r>
            <a:r>
              <a:rPr lang="en-US" dirty="0"/>
              <a:t> yang </a:t>
            </a:r>
            <a:r>
              <a:rPr lang="en-US" dirty="0" err="1"/>
              <a:t>sempurna</a:t>
            </a:r>
            <a:r>
              <a:rPr lang="en-US" dirty="0"/>
              <a:t> </a:t>
            </a:r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khalifah</a:t>
            </a:r>
            <a:r>
              <a:rPr lang="en-US" dirty="0"/>
              <a:t> </a:t>
            </a:r>
            <a:r>
              <a:rPr lang="en-US" dirty="0" err="1"/>
              <a:t>mentadbir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</a:p>
          <a:p>
            <a:r>
              <a:rPr lang="en-US" dirty="0" err="1" smtClean="0"/>
              <a:t>Berbudaya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bertamadun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B297-9F45-4700-A308-AD35B847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HUBUNGAN INSAN DENGAN TUHAN</a:t>
            </a:r>
          </a:p>
        </p:txBody>
      </p:sp>
    </p:spTree>
    <p:extLst>
      <p:ext uri="{BB962C8B-B14F-4D97-AF65-F5344CB8AC3E}">
        <p14:creationId xmlns:p14="http://schemas.microsoft.com/office/powerpoint/2010/main" val="21305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43500" y="2993076"/>
            <a:ext cx="184697" cy="64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9" tIns="45719" rIns="91439" bIns="45719" numCol="1" anchor="ctr" anchorCtr="0" compatLnSpc="1">
            <a:prstTxWarp prst="textNoShape">
              <a:avLst/>
            </a:prstTxWarp>
            <a:spAutoFit/>
          </a:bodyPr>
          <a:lstStyle/>
          <a:p>
            <a:pPr defTabSz="914385"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/>
            </a:r>
            <a:br>
              <a:rPr lang="en-US" altLang="en-US">
                <a:latin typeface="Arial" pitchFamily="34" charset="0"/>
                <a:cs typeface="Arial" pitchFamily="34" charset="0"/>
              </a:rPr>
            </a:b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8222" y="217702"/>
            <a:ext cx="10893778" cy="369330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385" eaLnBrk="1" fontAlgn="auto" hangingPunct="1">
              <a:spcBef>
                <a:spcPts val="0"/>
              </a:spcBef>
              <a:spcAft>
                <a:spcPts val="0"/>
              </a:spcAft>
            </a:pPr>
            <a:endParaRPr lang="en-MY" kern="0" dirty="0">
              <a:solidFill>
                <a:srgbClr val="0070C0"/>
              </a:solidFill>
            </a:endParaRPr>
          </a:p>
        </p:txBody>
      </p: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HASIL PEMBELAJARAN KULIAH</a:t>
            </a:r>
            <a:endParaRPr lang="en-US" dirty="0"/>
          </a:p>
        </p:txBody>
      </p:sp>
      <p:sp>
        <p:nvSpPr>
          <p:cNvPr id="141" name="Text Placeholder 140"/>
          <p:cNvSpPr>
            <a:spLocks noGrp="1"/>
          </p:cNvSpPr>
          <p:nvPr>
            <p:ph sz="quarter" idx="15"/>
          </p:nvPr>
        </p:nvSpPr>
        <p:spPr>
          <a:xfrm>
            <a:off x="8028122" y="1309797"/>
            <a:ext cx="3394129" cy="1683279"/>
          </a:xfrm>
        </p:spPr>
        <p:txBody>
          <a:bodyPr/>
          <a:lstStyle/>
          <a:p>
            <a:r>
              <a:rPr lang="en-MY" sz="2800" dirty="0" err="1"/>
              <a:t>Menghuraikan</a:t>
            </a:r>
            <a:r>
              <a:rPr lang="en-MY" sz="2800" dirty="0"/>
              <a:t> </a:t>
            </a:r>
            <a:r>
              <a:rPr lang="en-MY" sz="2800" dirty="0" err="1"/>
              <a:t>pembentukan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perkembangan</a:t>
            </a:r>
            <a:r>
              <a:rPr lang="en-MY" sz="2800" dirty="0"/>
              <a:t> </a:t>
            </a:r>
            <a:r>
              <a:rPr lang="en-MY" sz="2800" dirty="0" err="1"/>
              <a:t>sistem-sistem</a:t>
            </a:r>
            <a:r>
              <a:rPr lang="en-MY" sz="2800" dirty="0"/>
              <a:t> </a:t>
            </a:r>
            <a:r>
              <a:rPr lang="en-MY" sz="2800" dirty="0" err="1" smtClean="0"/>
              <a:t>metafizik</a:t>
            </a:r>
            <a:endParaRPr lang="en-MY" sz="2800" dirty="0"/>
          </a:p>
        </p:txBody>
      </p:sp>
      <p:sp>
        <p:nvSpPr>
          <p:cNvPr id="215" name="Content Placeholder 21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MY" dirty="0" err="1"/>
              <a:t>Menganalisis</a:t>
            </a:r>
            <a:r>
              <a:rPr lang="en-MY" dirty="0"/>
              <a:t> </a:t>
            </a:r>
            <a:r>
              <a:rPr lang="en-MY" dirty="0" err="1"/>
              <a:t>pembentukan</a:t>
            </a:r>
            <a:r>
              <a:rPr lang="en-MY" dirty="0"/>
              <a:t> </a:t>
            </a:r>
            <a:r>
              <a:rPr lang="en-MY" dirty="0" err="1"/>
              <a:t>Metafizik</a:t>
            </a:r>
            <a:r>
              <a:rPr lang="en-MY" dirty="0"/>
              <a:t> 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meluas</a:t>
            </a:r>
            <a:r>
              <a:rPr lang="en-MY" dirty="0"/>
              <a:t> </a:t>
            </a:r>
            <a:r>
              <a:rPr lang="en-MY" dirty="0" err="1"/>
              <a:t>kegunaannya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, 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inovasi</a:t>
            </a:r>
            <a:r>
              <a:rPr lang="en-MY" dirty="0"/>
              <a:t> </a:t>
            </a:r>
            <a:r>
              <a:rPr lang="en-MY" dirty="0" err="1" smtClean="0"/>
              <a:t>Nasional</a:t>
            </a:r>
            <a:endParaRPr lang="en-MY" dirty="0"/>
          </a:p>
        </p:txBody>
      </p:sp>
      <p:sp>
        <p:nvSpPr>
          <p:cNvPr id="207" name="Text Placeholder 20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MY" sz="2400" dirty="0" err="1"/>
              <a:t>Menjelaskan</a:t>
            </a:r>
            <a:r>
              <a:rPr lang="en-MY" sz="2400" dirty="0"/>
              <a:t> </a:t>
            </a:r>
            <a:r>
              <a:rPr lang="en-MY" sz="2400" dirty="0" err="1"/>
              <a:t>hubungan</a:t>
            </a:r>
            <a:r>
              <a:rPr lang="en-MY" sz="2400" dirty="0"/>
              <a:t> </a:t>
            </a:r>
            <a:r>
              <a:rPr lang="en-MY" sz="2400" dirty="0" err="1"/>
              <a:t>antara</a:t>
            </a:r>
            <a:r>
              <a:rPr lang="en-MY" sz="2400" dirty="0"/>
              <a:t> </a:t>
            </a:r>
            <a:r>
              <a:rPr lang="en-MY" sz="2400" dirty="0" err="1"/>
              <a:t>Insan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Alam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konteks</a:t>
            </a:r>
            <a:r>
              <a:rPr lang="en-MY" sz="2400" dirty="0"/>
              <a:t> </a:t>
            </a:r>
            <a:r>
              <a:rPr lang="en-MY" sz="2400" dirty="0" err="1"/>
              <a:t>faham</a:t>
            </a:r>
            <a:r>
              <a:rPr lang="en-MY" sz="2400" dirty="0"/>
              <a:t> </a:t>
            </a:r>
            <a:r>
              <a:rPr lang="en-MY" sz="2400" dirty="0" err="1"/>
              <a:t>Kosmologi</a:t>
            </a:r>
            <a:r>
              <a:rPr lang="en-MY" sz="2400" dirty="0"/>
              <a:t> </a:t>
            </a:r>
            <a:r>
              <a:rPr lang="en-MY" sz="2400" dirty="0" err="1"/>
              <a:t>Silam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Ekologi</a:t>
            </a:r>
            <a:r>
              <a:rPr lang="en-MY" sz="2400" dirty="0"/>
              <a:t> </a:t>
            </a:r>
            <a:r>
              <a:rPr lang="en-MY" sz="2400" dirty="0" err="1" smtClean="0"/>
              <a:t>Semasa</a:t>
            </a:r>
            <a:r>
              <a:rPr lang="en-MY" sz="2400" dirty="0"/>
              <a:t>.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sz="quarter" idx="18"/>
          </p:nvPr>
        </p:nvSpPr>
        <p:spPr>
          <a:xfrm>
            <a:off x="122366" y="3845623"/>
            <a:ext cx="4558122" cy="2177080"/>
          </a:xfrm>
        </p:spPr>
        <p:txBody>
          <a:bodyPr/>
          <a:lstStyle/>
          <a:p>
            <a:r>
              <a:rPr lang="sv-SE" dirty="0" err="1"/>
              <a:t>Menjelaskan</a:t>
            </a:r>
            <a:r>
              <a:rPr lang="sv-SE" dirty="0"/>
              <a:t> </a:t>
            </a:r>
            <a:r>
              <a:rPr lang="sv-SE" dirty="0" err="1"/>
              <a:t>kepercayaan</a:t>
            </a:r>
            <a:r>
              <a:rPr lang="sv-SE" dirty="0"/>
              <a:t> dan </a:t>
            </a:r>
            <a:r>
              <a:rPr lang="sv-SE" dirty="0" err="1"/>
              <a:t>hubungan</a:t>
            </a:r>
            <a:r>
              <a:rPr lang="sv-SE" dirty="0"/>
              <a:t> </a:t>
            </a:r>
            <a:r>
              <a:rPr lang="sv-SE" dirty="0" err="1"/>
              <a:t>antara</a:t>
            </a:r>
            <a:r>
              <a:rPr lang="sv-SE" dirty="0"/>
              <a:t> </a:t>
            </a:r>
            <a:r>
              <a:rPr lang="sv-SE" dirty="0" err="1"/>
              <a:t>Insan</a:t>
            </a:r>
            <a:r>
              <a:rPr lang="sv-SE" dirty="0"/>
              <a:t> </a:t>
            </a:r>
            <a:r>
              <a:rPr lang="sv-SE" dirty="0" err="1"/>
              <a:t>dengan</a:t>
            </a:r>
            <a:r>
              <a:rPr lang="sv-SE" dirty="0"/>
              <a:t> </a:t>
            </a:r>
            <a:r>
              <a:rPr lang="sv-SE" dirty="0" err="1"/>
              <a:t>Tuhan</a:t>
            </a:r>
            <a:r>
              <a:rPr lang="sv-SE" dirty="0"/>
              <a:t> </a:t>
            </a:r>
            <a:r>
              <a:rPr lang="sv-SE" dirty="0" err="1"/>
              <a:t>berdasarkan</a:t>
            </a:r>
            <a:r>
              <a:rPr lang="sv-SE" dirty="0"/>
              <a:t> </a:t>
            </a:r>
            <a:r>
              <a:rPr lang="sv-SE" dirty="0" err="1" smtClean="0"/>
              <a:t>konteks</a:t>
            </a:r>
            <a:r>
              <a:rPr lang="sv-SE" dirty="0" smtClean="0"/>
              <a:t> </a:t>
            </a:r>
            <a:r>
              <a:rPr lang="sv-SE" dirty="0"/>
              <a:t>Teologi/</a:t>
            </a:r>
            <a:r>
              <a:rPr lang="sv-SE" dirty="0" err="1"/>
              <a:t>Kepercayaan</a:t>
            </a:r>
            <a:r>
              <a:rPr lang="sv-SE" dirty="0"/>
              <a:t>/</a:t>
            </a:r>
            <a:r>
              <a:rPr lang="sv-SE" dirty="0" err="1"/>
              <a:t>Akidah</a:t>
            </a:r>
            <a:r>
              <a:rPr lang="sv-SE" dirty="0"/>
              <a:t> </a:t>
            </a:r>
            <a:r>
              <a:rPr lang="sv-SE" dirty="0" err="1" smtClean="0"/>
              <a:t>Kerohanian</a:t>
            </a:r>
            <a:r>
              <a:rPr lang="sv-SE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51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HUBUNGAN VERTIKAL INSAN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HUBUNGAN HORIZONTAL INSAN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F065-A095-49FE-80B0-839F708790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ms-MY" sz="2800" dirty="0"/>
              <a:t>Dibincangkan dalam </a:t>
            </a:r>
            <a:r>
              <a:rPr lang="ms-MY" sz="2800" i="1" dirty="0"/>
              <a:t>natural theology</a:t>
            </a:r>
            <a:r>
              <a:rPr lang="ms-MY" sz="2800" dirty="0"/>
              <a:t> dan </a:t>
            </a:r>
            <a:r>
              <a:rPr lang="ms-MY" sz="2800" i="1" dirty="0"/>
              <a:t>philosophy </a:t>
            </a:r>
            <a:r>
              <a:rPr lang="ms-MY" sz="2800" i="1" dirty="0" smtClean="0"/>
              <a:t>of god</a:t>
            </a:r>
            <a:r>
              <a:rPr lang="ms-MY" sz="2800" dirty="0"/>
              <a:t>.</a:t>
            </a:r>
          </a:p>
          <a:p>
            <a:r>
              <a:rPr lang="ms-MY" sz="2800" dirty="0"/>
              <a:t>Adakah Tuhan wujud?</a:t>
            </a:r>
          </a:p>
          <a:p>
            <a:r>
              <a:rPr lang="ms-MY" sz="2800" b="1" dirty="0" smtClean="0"/>
              <a:t>Teisme</a:t>
            </a:r>
            <a:r>
              <a:rPr lang="ms-MY" sz="2800" dirty="0"/>
              <a:t>:</a:t>
            </a:r>
          </a:p>
          <a:p>
            <a:pPr lvl="1"/>
            <a:r>
              <a:rPr lang="ms-MY" sz="2800" dirty="0"/>
              <a:t>Fahaman bahawa tuhan itu wujud, walaupun kewujudannya tidak dapat dikesan.</a:t>
            </a:r>
          </a:p>
          <a:p>
            <a:pPr marL="265113" lvl="1" indent="-265113"/>
            <a:r>
              <a:rPr lang="ms-MY" sz="2800" b="1" dirty="0"/>
              <a:t>Monoteisme</a:t>
            </a:r>
            <a:r>
              <a:rPr lang="ms-MY" sz="2800" dirty="0"/>
              <a:t> – tuhan itu esa. </a:t>
            </a:r>
          </a:p>
          <a:p>
            <a:pPr marL="265113" lvl="1" indent="-265113"/>
            <a:r>
              <a:rPr lang="ms-MY" sz="2800" b="1" dirty="0"/>
              <a:t>Politeisme</a:t>
            </a:r>
            <a:r>
              <a:rPr lang="ms-MY" sz="2800" dirty="0"/>
              <a:t> – tuhan wujud lebih </a:t>
            </a:r>
            <a:r>
              <a:rPr lang="ms-MY" sz="2800" dirty="0" smtClean="0"/>
              <a:t>daripada </a:t>
            </a:r>
            <a:r>
              <a:rPr lang="ms-MY" sz="2800" dirty="0"/>
              <a:t>satu.</a:t>
            </a:r>
          </a:p>
          <a:p>
            <a:r>
              <a:rPr lang="ms-MY" sz="2800" b="1" dirty="0"/>
              <a:t>Ateisme</a:t>
            </a:r>
            <a:r>
              <a:rPr lang="ms-MY" sz="2800" dirty="0"/>
              <a:t>:</a:t>
            </a:r>
          </a:p>
          <a:p>
            <a:pPr lvl="1"/>
            <a:r>
              <a:rPr lang="ms-MY" sz="2800" dirty="0"/>
              <a:t>Fahaman realiti alam tidak wujud, yang wujud hanya material.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0002B-A2CF-42D9-A3C4-33058919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HUBUNGAN VERTIKAL INSAN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9789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CB2154-24EA-3343-BC42-7BBA524FD3D5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148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sz="2800" dirty="0" err="1" smtClean="0"/>
              <a:t>Matlamat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utama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falsafah</a:t>
            </a:r>
            <a:r>
              <a:rPr lang="en-US" altLang="en-US" sz="2800" dirty="0" smtClean="0"/>
              <a:t> agama </a:t>
            </a:r>
            <a:r>
              <a:rPr lang="en-US" altLang="en-US" sz="2800" dirty="0" err="1" smtClean="0"/>
              <a:t>adalah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meneliti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dakwaan</a:t>
            </a:r>
            <a:r>
              <a:rPr lang="en-US" altLang="en-US" sz="2800" dirty="0" smtClean="0"/>
              <a:t> agama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persoalan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berikut</a:t>
            </a:r>
            <a:r>
              <a:rPr lang="en-US" altLang="en-US" sz="2800" dirty="0" smtClean="0"/>
              <a:t>:-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sz="2800" dirty="0" err="1" smtClean="0"/>
              <a:t>Adakah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wujud</a:t>
            </a:r>
            <a:r>
              <a:rPr lang="en-US" altLang="en-US" sz="2800" dirty="0" smtClean="0"/>
              <a:t>? / Does God exist?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sz="2800" dirty="0" err="1" smtClean="0"/>
              <a:t>Adakah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kepercayaan</a:t>
            </a:r>
            <a:r>
              <a:rPr lang="en-US" altLang="en-US" sz="2800" dirty="0" smtClean="0"/>
              <a:t> agama </a:t>
            </a:r>
            <a:r>
              <a:rPr lang="en-US" altLang="en-US" sz="2800" dirty="0" err="1" smtClean="0"/>
              <a:t>mempunyai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asas</a:t>
            </a:r>
            <a:r>
              <a:rPr lang="en-US" altLang="en-US" sz="2800" dirty="0" smtClean="0"/>
              <a:t>? / Is religious belief reasonable?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sz="2800" dirty="0" err="1" smtClean="0"/>
              <a:t>Apakah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kebiasaan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pengalaman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beragama</a:t>
            </a:r>
            <a:r>
              <a:rPr lang="en-US" altLang="en-US" sz="2800" dirty="0" smtClean="0"/>
              <a:t>? / What is the nature of religious experiences?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sz="2800" dirty="0" err="1" smtClean="0"/>
              <a:t>Apakah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nilai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kepercayaan</a:t>
            </a:r>
            <a:r>
              <a:rPr lang="en-US" altLang="en-US" sz="2800" dirty="0" smtClean="0"/>
              <a:t> / What is the value of faith?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en-US" sz="2800" dirty="0" err="1" smtClean="0"/>
              <a:t>Mengapa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kejahatan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wujud</a:t>
            </a:r>
            <a:r>
              <a:rPr lang="en-US" altLang="en-US" sz="2800" dirty="0" smtClean="0"/>
              <a:t> / Why does Evil exist?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Sambungan</a:t>
            </a:r>
            <a:r>
              <a:rPr lang="en-U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91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F065-A095-49FE-80B0-839F708790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ms-MY" sz="2000" dirty="0" smtClean="0"/>
              <a:t>Insan ialah alam yang kecil, alam ialah insan yang besar (Hamka).</a:t>
            </a:r>
          </a:p>
          <a:p>
            <a:r>
              <a:rPr lang="ms-MY" sz="2000" b="1" dirty="0" smtClean="0"/>
              <a:t>Mekanisme</a:t>
            </a:r>
          </a:p>
          <a:p>
            <a:pPr lvl="1"/>
            <a:r>
              <a:rPr lang="ms-MY" sz="2000" dirty="0" smtClean="0"/>
              <a:t>Alam dan manusia diandaikan seperti mesin dan makhluk ialah mekanik.</a:t>
            </a:r>
          </a:p>
          <a:p>
            <a:pPr lvl="1"/>
            <a:r>
              <a:rPr lang="ms-MY" sz="2000" dirty="0" smtClean="0"/>
              <a:t>Proses mental untuk menerangkan fenomena ialah seragam dari sudut kelakuannya.</a:t>
            </a:r>
          </a:p>
          <a:p>
            <a:r>
              <a:rPr lang="ms-MY" sz="2000" b="1" dirty="0" smtClean="0"/>
              <a:t>Determinisme</a:t>
            </a:r>
          </a:p>
          <a:p>
            <a:pPr lvl="1"/>
            <a:r>
              <a:rPr lang="ms-MY" sz="2000" dirty="0" smtClean="0"/>
              <a:t>Tindakan manusia boleh diterangkan secara sebab-musabab atau mengikut hukum yang ditetapkan.</a:t>
            </a:r>
          </a:p>
          <a:p>
            <a:pPr lvl="1"/>
            <a:r>
              <a:rPr lang="ms-MY" sz="2000" dirty="0" smtClean="0"/>
              <a:t>Dibahagikan kepada dua:</a:t>
            </a:r>
          </a:p>
          <a:p>
            <a:pPr lvl="2"/>
            <a:r>
              <a:rPr lang="ms-MY" sz="2000" b="1" dirty="0" smtClean="0"/>
              <a:t>Intrinsik</a:t>
            </a:r>
            <a:r>
              <a:rPr lang="ms-MY" sz="2000" dirty="0" smtClean="0"/>
              <a:t>: setiap kejadian berlaku disebabkan diri sendiri.</a:t>
            </a:r>
          </a:p>
          <a:p>
            <a:pPr lvl="2"/>
            <a:r>
              <a:rPr lang="ms-MY" sz="2000" b="1" dirty="0" smtClean="0"/>
              <a:t>Ekstrinsik</a:t>
            </a:r>
            <a:r>
              <a:rPr lang="ms-MY" sz="2000" dirty="0" smtClean="0"/>
              <a:t>: setiap kejadian berlaku disebabkan oleh faktor luaran/di luar kawalan manusia.</a:t>
            </a:r>
          </a:p>
          <a:p>
            <a:r>
              <a:rPr lang="ms-MY" sz="2000" b="1" dirty="0" smtClean="0"/>
              <a:t>Realisme</a:t>
            </a:r>
          </a:p>
          <a:p>
            <a:pPr lvl="1"/>
            <a:r>
              <a:rPr lang="ms-MY" sz="2000" dirty="0" smtClean="0"/>
              <a:t>Alam wujud secara nyata dan objektif.</a:t>
            </a:r>
          </a:p>
          <a:p>
            <a:pPr lvl="1"/>
            <a:r>
              <a:rPr lang="ms-MY" sz="2000" dirty="0" smtClean="0"/>
              <a:t>Contoh: Darwinisme – alam wujud secara sendiri.</a:t>
            </a:r>
          </a:p>
          <a:p>
            <a:endParaRPr lang="ms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0002B-A2CF-42D9-A3C4-33058919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HUBUNGAN HORIZONTAL INSAN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064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Makna tuhan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/>
              <a:t>Pencipta</a:t>
            </a:r>
            <a:r>
              <a:rPr lang="en-US" altLang="en-US" dirty="0"/>
              <a:t> </a:t>
            </a:r>
            <a:r>
              <a:rPr lang="en-US" altLang="en-US" dirty="0" err="1"/>
              <a:t>alam</a:t>
            </a:r>
            <a:r>
              <a:rPr lang="en-US" altLang="en-US" dirty="0"/>
              <a:t>, </a:t>
            </a:r>
            <a:r>
              <a:rPr lang="en-US" altLang="en-US" dirty="0" err="1"/>
              <a:t>kekal</a:t>
            </a:r>
            <a:r>
              <a:rPr lang="en-US" altLang="en-US" dirty="0"/>
              <a:t>, </a:t>
            </a:r>
            <a:r>
              <a:rPr lang="en-US" altLang="en-US" dirty="0" err="1"/>
              <a:t>berkuasa</a:t>
            </a:r>
            <a:r>
              <a:rPr lang="en-US" altLang="en-US" dirty="0"/>
              <a:t>, </a:t>
            </a:r>
            <a:r>
              <a:rPr lang="en-US" altLang="en-US" dirty="0" err="1"/>
              <a:t>mengawal</a:t>
            </a:r>
            <a:r>
              <a:rPr lang="en-US" altLang="en-US" dirty="0"/>
              <a:t> </a:t>
            </a:r>
            <a:r>
              <a:rPr lang="en-US" altLang="en-US" dirty="0" err="1"/>
              <a:t>alam</a:t>
            </a:r>
            <a:endParaRPr lang="en-US" altLang="en-US" dirty="0"/>
          </a:p>
          <a:p>
            <a:r>
              <a:rPr lang="en-US" altLang="en-US" dirty="0" err="1" smtClean="0"/>
              <a:t>Sesuatu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disembah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kawal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makhluk</a:t>
            </a:r>
            <a:endParaRPr lang="en-US" altLang="en-US" dirty="0" smtClean="0"/>
          </a:p>
          <a:p>
            <a:r>
              <a:rPr lang="en-US" altLang="en-US" dirty="0" err="1" smtClean="0"/>
              <a:t>Bentuk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patung</a:t>
            </a:r>
            <a:r>
              <a:rPr lang="en-US" altLang="en-US" dirty="0" smtClean="0"/>
              <a:t>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disembah</a:t>
            </a:r>
            <a:endParaRPr lang="en-US" altLang="en-US" dirty="0" smtClean="0"/>
          </a:p>
          <a:p>
            <a:r>
              <a:rPr lang="en-US" altLang="en-US" dirty="0" err="1" smtClean="0"/>
              <a:t>Sesuatu</a:t>
            </a:r>
            <a:r>
              <a:rPr lang="en-US" altLang="en-US" dirty="0" smtClean="0"/>
              <a:t>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diberi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perhatian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keterlaluan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20ED14-4055-BD43-8F25-C4E87A75BB7C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1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 ITU agama?</a:t>
            </a:r>
            <a:endParaRPr lang="en-US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kepercayaan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amalan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idelogi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manusia</a:t>
            </a:r>
            <a:endParaRPr lang="en-US" altLang="en-US" dirty="0" smtClean="0"/>
          </a:p>
          <a:p>
            <a:r>
              <a:rPr lang="en-US" altLang="en-US" dirty="0" err="1" smtClean="0"/>
              <a:t>Sesuatu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institusi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dipercayai</a:t>
            </a:r>
            <a:endParaRPr lang="en-US" altLang="en-US" dirty="0" smtClean="0"/>
          </a:p>
          <a:p>
            <a:r>
              <a:rPr lang="en-US" altLang="en-US" dirty="0" err="1" smtClean="0"/>
              <a:t>Sikap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perasaan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seseorang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terhadap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kuasa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ghaib</a:t>
            </a: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6921AA-AEBF-224D-80DE-98B4965C9183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6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Makna agama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mtClean="0"/>
              <a:t>Bahasa Latin:- religare, yang bermaksud untuk mengikat, untuk menyimpul "to tie, to bind."    </a:t>
            </a:r>
          </a:p>
          <a:p>
            <a:r>
              <a:rPr lang="en-US" altLang="en-US" smtClean="0"/>
              <a:t>Cicero menghubungkan maksud agama dengan terma relegere, yang bermaksud untuk membaca berulang kali "to read over again".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49C87F-2FFB-C14C-A670-CB62B08CD25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6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Adakah agama wujud?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 smtClean="0"/>
              <a:t>Walaupun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umum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berpandangan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itu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sebahagian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ilmuwan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berpandangan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bahawa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itu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sendiri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bagi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mereka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hanyalah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sekadar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budaya</a:t>
            </a:r>
            <a:r>
              <a:rPr lang="en-US" alt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B1EFAF-2FDE-9F45-BA8A-340B28535F79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3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beza</a:t>
            </a:r>
            <a:r>
              <a:rPr lang="en-US" dirty="0" smtClean="0"/>
              <a:t> agama </a:t>
            </a:r>
            <a:r>
              <a:rPr lang="en-US" dirty="0" smtClean="0"/>
              <a:t>&amp; </a:t>
            </a:r>
            <a:r>
              <a:rPr lang="en-US" dirty="0" err="1" smtClean="0"/>
              <a:t>kepercayaan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smtClean="0"/>
              <a:t>Agama (Religion) </a:t>
            </a:r>
            <a:r>
              <a:rPr lang="en-US" altLang="en-US" dirty="0" err="1" smtClean="0"/>
              <a:t>pastinya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merupakan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kepercayaan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tetapi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kepercayaan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agama. </a:t>
            </a:r>
          </a:p>
          <a:p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membezakan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kepercayaan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bukan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adakalanya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mudah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tetapi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adakalanya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agak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sukar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membezakan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Theism </a:t>
            </a:r>
            <a:r>
              <a:rPr lang="en-US" altLang="en-US" dirty="0" err="1" smtClean="0"/>
              <a:t>bermaksud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percaya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Tuhan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869A5-FFA9-A442-964B-B53F5A023D75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Falsafah agama di barat</a:t>
            </a:r>
            <a:endParaRPr lang="en-US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Ahli </a:t>
            </a:r>
            <a:r>
              <a:rPr lang="en-US" altLang="en-US" dirty="0" err="1" smtClean="0"/>
              <a:t>sosiologi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antropologi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awal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mempelajari</a:t>
            </a:r>
            <a:r>
              <a:rPr lang="en-US" altLang="en-US" dirty="0" smtClean="0"/>
              <a:t> agama, </a:t>
            </a:r>
            <a:r>
              <a:rPr lang="en-US" altLang="en-US" dirty="0" err="1" smtClean="0"/>
              <a:t>namun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siapa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langsung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mencadangkan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sains</a:t>
            </a:r>
            <a:r>
              <a:rPr lang="en-US" altLang="en-US" dirty="0" smtClean="0"/>
              <a:t> agama.</a:t>
            </a:r>
          </a:p>
          <a:p>
            <a:r>
              <a:rPr lang="en-US" altLang="en-US" dirty="0" smtClean="0"/>
              <a:t>Friedrich Max Müller - </a:t>
            </a:r>
            <a:r>
              <a:rPr lang="en-US" altLang="en-US" dirty="0" err="1" smtClean="0"/>
              <a:t>seorang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sarjana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Jerman</a:t>
            </a:r>
            <a:r>
              <a:rPr lang="en-US" altLang="en-US" dirty="0" smtClean="0"/>
              <a:t> yang,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tahun</a:t>
            </a:r>
            <a:r>
              <a:rPr lang="en-US" altLang="en-US" dirty="0" smtClean="0"/>
              <a:t> 1870, </a:t>
            </a:r>
            <a:r>
              <a:rPr lang="en-US" altLang="en-US" dirty="0" err="1" smtClean="0"/>
              <a:t>mengemukakan</a:t>
            </a:r>
            <a:r>
              <a:rPr lang="en-US" altLang="en-US" dirty="0" smtClean="0"/>
              <a:t> idea </a:t>
            </a:r>
            <a:r>
              <a:rPr lang="en-US" altLang="en-US" dirty="0" err="1" smtClean="0"/>
              <a:t>radikal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iaitu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membangunkan</a:t>
            </a:r>
            <a:r>
              <a:rPr lang="en-US" altLang="en-US" dirty="0" smtClean="0"/>
              <a:t> "</a:t>
            </a:r>
            <a:r>
              <a:rPr lang="en-US" altLang="en-US" dirty="0" err="1" smtClean="0"/>
              <a:t>sains</a:t>
            </a:r>
            <a:r>
              <a:rPr lang="en-US" altLang="en-US" dirty="0" smtClean="0"/>
              <a:t> agama.”</a:t>
            </a:r>
          </a:p>
          <a:p>
            <a:r>
              <a:rPr lang="en-US" altLang="en-US" dirty="0" smtClean="0"/>
              <a:t>E.B. Tylor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James Frazer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penyelidik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terawal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cuba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mengembangkan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teori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sifat</a:t>
            </a:r>
            <a:r>
              <a:rPr lang="en-US" altLang="en-US" dirty="0" smtClean="0"/>
              <a:t> </a:t>
            </a:r>
            <a:r>
              <a:rPr lang="en-US" altLang="en-US" dirty="0" smtClean="0"/>
              <a:t>agama.</a:t>
            </a:r>
            <a:endParaRPr lang="en-US" altLang="en-US" dirty="0" smtClean="0"/>
          </a:p>
          <a:p>
            <a:r>
              <a:rPr lang="en-US" altLang="en-US" dirty="0" err="1" smtClean="0"/>
              <a:t>Mereka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mendefinisikan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sebagai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kepercayaan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makhluk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rohani</a:t>
            </a:r>
            <a:r>
              <a:rPr lang="en-US" altLang="en-US" dirty="0" smtClean="0"/>
              <a:t> - agama </a:t>
            </a:r>
            <a:r>
              <a:rPr lang="en-US" altLang="en-US" dirty="0" err="1" smtClean="0"/>
              <a:t>menurut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mereka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demikian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bersifat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sistematik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animisme</a:t>
            </a:r>
            <a:r>
              <a:rPr lang="en-US" alt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6C8F53-14B3-4C46-BCF6-6159D7B47C4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HUBUNGAN INSAN DENGAN</a:t>
            </a:r>
          </a:p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ALAM</a:t>
            </a:r>
          </a:p>
          <a:p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HUBUNGAN INSAN DENGAN</a:t>
            </a:r>
          </a:p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TUHAN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SISTEM-SISTEM </a:t>
            </a:r>
            <a:r>
              <a:rPr lang="en-MY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METAFIZIK</a:t>
            </a:r>
            <a:endParaRPr lang="en-MY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METAFIZIK UNTUK KEMAJUAN </a:t>
            </a:r>
            <a:r>
              <a:rPr lang="en-MY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ILMU</a:t>
            </a:r>
            <a:endParaRPr lang="en-MY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MY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SENARIO DAN KAJIAN KES</a:t>
            </a:r>
          </a:p>
          <a:p>
            <a:endParaRPr lang="en-MY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cap="none" spc="0" dirty="0">
                <a:ln w="10541" cmpd="sng">
                  <a:noFill/>
                  <a:prstDash val="solid"/>
                </a:ln>
                <a:latin typeface="Century Gothic" charset="0"/>
                <a:ea typeface="Century Gothic" charset="0"/>
                <a:cs typeface="Century Gothic" charset="0"/>
              </a:rPr>
              <a:t>KANDUNGAN KULIAH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MY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01</a:t>
            </a:r>
            <a:endParaRPr lang="en-MY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Falsafah agama di barat</a:t>
            </a:r>
            <a:endParaRPr lang="en-US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mtClean="0"/>
              <a:t>Menurut Tylor dan Frazer, agama dan animisme adalah gerakan intelektual semata-mata.</a:t>
            </a:r>
          </a:p>
          <a:p>
            <a:r>
              <a:rPr lang="en-US" altLang="en-US" smtClean="0"/>
              <a:t>Menurut Sigmund Freud, agama adalah bentuk neurosis jisim (gangguan mental yang ringan) dan wujud hanya sebagai tindak balas kepada konflik dan kelemahan emosi yang mendalam.</a:t>
            </a:r>
          </a:p>
          <a:p>
            <a:r>
              <a:rPr lang="en-US" altLang="en-US" smtClean="0"/>
              <a:t>Freud berhujah bahawa adalah mustahil untuk menghapuskan ilusi-ilusi agama dengan mengurangkan kesengsaraan itu.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DBB81E-E366-9042-9AA3-A4B39C2871A9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Falsafah agama di barat</a:t>
            </a:r>
            <a:endParaRPr lang="en-U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Emile Durkheim </a:t>
            </a:r>
            <a:r>
              <a:rPr lang="en-US" altLang="en-US" dirty="0" err="1" smtClean="0"/>
              <a:t>mengembangkan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sosiologi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disiplin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akademik</a:t>
            </a:r>
            <a:r>
              <a:rPr lang="en-US" altLang="en-US" dirty="0" smtClean="0"/>
              <a:t>, (</a:t>
            </a:r>
            <a:r>
              <a:rPr lang="en-US" altLang="en-US" dirty="0" err="1" smtClean="0"/>
              <a:t>kepentingan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masyarakat</a:t>
            </a:r>
            <a:r>
              <a:rPr lang="en-US" altLang="en-US" dirty="0" smtClean="0"/>
              <a:t> - </a:t>
            </a:r>
            <a:r>
              <a:rPr lang="en-US" altLang="en-US" dirty="0" err="1" smtClean="0"/>
              <a:t>struktur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sosial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hubungan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sosial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institusi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sosial</a:t>
            </a:r>
            <a:r>
              <a:rPr lang="en-US" altLang="en-US" dirty="0" smtClean="0"/>
              <a:t>) -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memahami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sifat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manusia</a:t>
            </a:r>
            <a:r>
              <a:rPr lang="en-US" altLang="en-US" dirty="0" smtClean="0"/>
              <a:t>.</a:t>
            </a:r>
            <a:endParaRPr lang="en-US" dirty="0" smtClean="0"/>
          </a:p>
          <a:p>
            <a:r>
              <a:rPr lang="en-US" dirty="0" smtClean="0"/>
              <a:t>Durkheim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"... agama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amalan</a:t>
            </a:r>
            <a:r>
              <a:rPr lang="en-US" dirty="0" smtClean="0"/>
              <a:t> yang </a:t>
            </a:r>
            <a:r>
              <a:rPr lang="en-US" dirty="0" err="1" smtClean="0"/>
              <a:t>bersatu</a:t>
            </a:r>
            <a:r>
              <a:rPr lang="en-US" dirty="0" smtClean="0"/>
              <a:t> </a:t>
            </a:r>
            <a:r>
              <a:rPr lang="en-US" dirty="0" err="1" smtClean="0"/>
              <a:t>padu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 err="1" smtClean="0"/>
              <a:t>suci</a:t>
            </a:r>
            <a:r>
              <a:rPr lang="en-US" dirty="0" smtClean="0"/>
              <a:t>,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dibezakan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dilarang</a:t>
            </a:r>
            <a:r>
              <a:rPr lang="en-US" dirty="0" smtClean="0"/>
              <a:t>."</a:t>
            </a:r>
            <a:br>
              <a:rPr lang="en-US" dirty="0" smtClean="0"/>
            </a:b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agama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ungkapan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realiti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Durkheim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smtClean="0"/>
              <a:t>Barat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agama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092291-C010-4B46-8600-D286A09BEC36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7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AGAMA </a:t>
            </a:r>
            <a:r>
              <a:rPr lang="en-US" dirty="0" err="1" smtClean="0"/>
              <a:t>menurut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KARL </a:t>
            </a:r>
            <a:r>
              <a:rPr lang="en-US" dirty="0" smtClean="0"/>
              <a:t>Marx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/>
              <a:t>Menurut</a:t>
            </a:r>
            <a:r>
              <a:rPr lang="en-US" altLang="en-US" dirty="0" smtClean="0"/>
              <a:t> Marx, agama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institusi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sosial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bergantung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material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realiti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ekonomi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masyarakat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tertentu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 smtClean="0"/>
              <a:t>Bagi</a:t>
            </a:r>
            <a:r>
              <a:rPr lang="en-US" altLang="en-US" dirty="0" smtClean="0"/>
              <a:t> Marx, </a:t>
            </a:r>
            <a:r>
              <a:rPr lang="en-US" altLang="en-US" dirty="0" err="1" smtClean="0"/>
              <a:t>semua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institusi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sosial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bergantung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ekonomi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akhirnya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 smtClean="0"/>
              <a:t>Pendapat</a:t>
            </a:r>
            <a:r>
              <a:rPr lang="en-US" altLang="en-US" dirty="0" smtClean="0"/>
              <a:t> Marx </a:t>
            </a:r>
            <a:r>
              <a:rPr lang="en-US" altLang="en-US" dirty="0" err="1" smtClean="0"/>
              <a:t>tentang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mudah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ilusi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tujuan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utamanya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memberikan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alasan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dalih</a:t>
            </a:r>
            <a:r>
              <a:rPr lang="en-US" altLang="en-US" dirty="0" smtClean="0"/>
              <a:t> (excuse)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menjaga</a:t>
            </a:r>
            <a:r>
              <a:rPr lang="en-US" altLang="en-US" dirty="0" smtClean="0"/>
              <a:t> agar </a:t>
            </a:r>
            <a:r>
              <a:rPr lang="en-US" altLang="en-US" dirty="0" err="1" smtClean="0"/>
              <a:t>masyarakat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berfungsi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sebagaimana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adanya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9B9620-C2C0-D649-B77C-15E7BE597C6F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Agama vs takhayul</a:t>
            </a:r>
            <a:br>
              <a:rPr lang="en-US" smtClean="0"/>
            </a:br>
            <a:r>
              <a:rPr lang="en-US" smtClean="0"/>
              <a:t>“Religion vs. Superstition”</a:t>
            </a:r>
            <a:endParaRPr 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 smtClean="0"/>
              <a:t>Adakah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hubungan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tahyul</a:t>
            </a:r>
            <a:r>
              <a:rPr lang="en-US" altLang="en-US" dirty="0" smtClean="0"/>
              <a:t>? </a:t>
            </a:r>
          </a:p>
          <a:p>
            <a:r>
              <a:rPr lang="en-US" altLang="en-US" dirty="0" err="1" smtClean="0"/>
              <a:t>Sesetengah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penganut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tertentu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pelbagai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agama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berpendapat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bahawa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kedua-dua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perkara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jenis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kepercayaan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berbeza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Akan </a:t>
            </a:r>
            <a:r>
              <a:rPr lang="en-US" altLang="en-US" dirty="0" err="1" smtClean="0"/>
              <a:t>tetapi,mereka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berdiri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luar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melihat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beberapa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persamaan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sangat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penting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asas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diambilkira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16BD55-9019-BB4F-9886-74B751E9ABC7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3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Agama </a:t>
            </a:r>
            <a:r>
              <a:rPr lang="en-US" dirty="0" smtClean="0"/>
              <a:t>&amp; </a:t>
            </a:r>
            <a:r>
              <a:rPr lang="en-US" dirty="0" err="1" smtClean="0"/>
              <a:t>falsafah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/>
              <a:t>Adakah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hanya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jenis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?</a:t>
            </a:r>
          </a:p>
          <a:p>
            <a:r>
              <a:rPr lang="en-US" altLang="en-US" dirty="0" err="1" smtClean="0"/>
              <a:t>Adakah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merupakan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aktiviti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keagamaan</a:t>
            </a:r>
            <a:r>
              <a:rPr lang="en-US" altLang="en-US" dirty="0" smtClean="0"/>
              <a:t>?</a:t>
            </a:r>
          </a:p>
          <a:p>
            <a:r>
              <a:rPr lang="en-US" altLang="en-US" dirty="0" err="1" smtClean="0"/>
              <a:t>Terdapat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kekeliruan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bagaimana</a:t>
            </a:r>
            <a:r>
              <a:rPr lang="en-US" altLang="en-US" dirty="0" smtClean="0"/>
              <a:t> agama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harus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dibezakan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sama</a:t>
            </a:r>
            <a:r>
              <a:rPr lang="en-US" altLang="en-US" dirty="0" smtClean="0"/>
              <a:t> lain. </a:t>
            </a:r>
            <a:endParaRPr lang="en-US" altLang="en-US" dirty="0" smtClean="0"/>
          </a:p>
          <a:p>
            <a:r>
              <a:rPr lang="en-US" altLang="en-US" dirty="0" err="1" smtClean="0"/>
              <a:t>Adakah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agama?</a:t>
            </a:r>
          </a:p>
          <a:p>
            <a:r>
              <a:rPr lang="en-US" altLang="en-US" dirty="0" err="1" smtClean="0"/>
              <a:t>Kekeliruan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diabaikan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kerana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beberapa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persamaan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sangat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keduanya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6512DF-11D5-1C45-931B-57B3E51C1D23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5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TUHAN </a:t>
            </a:r>
            <a:br>
              <a:rPr lang="en-US" sz="4400" dirty="0" smtClean="0"/>
            </a:br>
            <a:r>
              <a:rPr lang="en-US" sz="4400" dirty="0" smtClean="0"/>
              <a:t>&amp;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KEJAHATAN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GOD AND EVIL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- </a:t>
            </a:r>
            <a:r>
              <a:rPr lang="en-US" dirty="0" err="1" smtClean="0"/>
              <a:t>Adakah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Problem of Evil </a:t>
            </a:r>
            <a:r>
              <a:rPr lang="mr-IN" dirty="0" smtClean="0"/>
              <a:t>–</a:t>
            </a:r>
            <a:r>
              <a:rPr lang="en-US" dirty="0" smtClean="0"/>
              <a:t> Does Evil Exist?</a:t>
            </a:r>
            <a:endParaRPr lang="en-US" altLang="en-US" dirty="0" smtClean="0"/>
          </a:p>
          <a:p>
            <a:r>
              <a:rPr lang="en-US" altLang="en-US" dirty="0" err="1" smtClean="0"/>
              <a:t>Kejahatan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penderitaan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diingini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dilakukan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manusia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semula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jadi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pengorbanan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dicabar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lemah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kuat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wabak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perang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kelaparan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sebagainya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DCEA76-CE63-164A-9004-5D33D517FB4D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</a:t>
            </a:r>
            <a:r>
              <a:rPr lang="en-US" dirty="0" smtClean="0"/>
              <a:t>&amp; </a:t>
            </a:r>
            <a:r>
              <a:rPr lang="en-US" dirty="0" smtClean="0"/>
              <a:t>EVIL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 smtClean="0"/>
              <a:t>Jadi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terbatas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kekuasaan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kebaikan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pengetahuan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sekali</a:t>
            </a:r>
            <a:r>
              <a:rPr lang="en-US" altLang="en-US" dirty="0" smtClean="0"/>
              <a:t>; </a:t>
            </a:r>
            <a:r>
              <a:rPr lang="en-US" altLang="en-US" dirty="0" err="1" smtClean="0"/>
              <a:t>sama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mampu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mahu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menghapuskan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kejahatan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menyedari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kewujudannya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penyelesaiannya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Ahli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berpendapat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bahawa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alasan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membenarkan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kejahatan</a:t>
            </a:r>
            <a:r>
              <a:rPr lang="en-US" altLang="en-US" dirty="0" smtClean="0"/>
              <a:t> </a:t>
            </a:r>
            <a:r>
              <a:rPr lang="en-US" altLang="en-US" dirty="0" smtClean="0"/>
              <a:t>(God would have no reason for permitting evil</a:t>
            </a:r>
            <a:r>
              <a:rPr lang="en-US" altLang="en-US" dirty="0" smtClean="0"/>
              <a:t>).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341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C2B9F8-56C4-9440-AED4-11F122839959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PENGERTIAN KEJAHATAN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 smtClean="0"/>
              <a:t>Bukanlah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sesuatu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positif</a:t>
            </a:r>
            <a:r>
              <a:rPr lang="en-US" altLang="en-US" dirty="0" smtClean="0"/>
              <a:t> di mana </a:t>
            </a:r>
            <a:r>
              <a:rPr lang="en-US" altLang="en-US" dirty="0" err="1" smtClean="0"/>
              <a:t>kebaikan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hilang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 smtClean="0"/>
              <a:t>Kekurangan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nilai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sesuatu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benda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 smtClean="0"/>
              <a:t>Menimbulkan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manusia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makhluk</a:t>
            </a:r>
            <a:r>
              <a:rPr lang="en-US" altLang="en-US" dirty="0" smtClean="0"/>
              <a:t> lain.</a:t>
            </a:r>
          </a:p>
          <a:p>
            <a:r>
              <a:rPr lang="en-US" altLang="en-US" dirty="0" smtClean="0"/>
              <a:t>Yang </a:t>
            </a:r>
            <a:r>
              <a:rPr lang="en-US" altLang="en-US" dirty="0" err="1" smtClean="0"/>
              <a:t>bertentangan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tuhan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maha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pemurah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maha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berkuasa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PERSOALAN </a:t>
            </a:r>
            <a:r>
              <a:rPr lang="en-US" dirty="0" smtClean="0"/>
              <a:t> KEJAHATAN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b="1" dirty="0" err="1" smtClean="0"/>
              <a:t>Kejahatan</a:t>
            </a:r>
            <a:r>
              <a:rPr lang="en-US" altLang="en-US" b="1" dirty="0" smtClean="0"/>
              <a:t> Moral</a:t>
            </a:r>
          </a:p>
          <a:p>
            <a:pPr lvl="1"/>
            <a:r>
              <a:rPr lang="en-US" altLang="en-US" dirty="0" err="1" smtClean="0"/>
              <a:t>Aspek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betul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salah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err="1" smtClean="0"/>
              <a:t>Berkaitan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tingkah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laku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manusia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tertentu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err="1" smtClean="0"/>
              <a:t>Manusia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melakukan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perkara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disukai</a:t>
            </a:r>
            <a:r>
              <a:rPr lang="en-US" altLang="en-US" dirty="0" smtClean="0"/>
              <a:t>.</a:t>
            </a:r>
          </a:p>
          <a:p>
            <a:r>
              <a:rPr lang="en-US" altLang="en-US" b="1" dirty="0" err="1" smtClean="0"/>
              <a:t>Kejahatan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Fizikal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Bencana2 </a:t>
            </a:r>
            <a:r>
              <a:rPr lang="en-US" altLang="en-US" dirty="0" err="1" smtClean="0"/>
              <a:t>alam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err="1" smtClean="0"/>
              <a:t>Dikenali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bencana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semulajadi</a:t>
            </a:r>
            <a:r>
              <a:rPr lang="en-US" altLang="en-US" dirty="0" smtClean="0"/>
              <a:t>.</a:t>
            </a:r>
          </a:p>
          <a:p>
            <a:r>
              <a:rPr lang="en-US" altLang="en-US" b="1" dirty="0" err="1" smtClean="0"/>
              <a:t>Kejahatan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Psikologikal</a:t>
            </a:r>
            <a:endParaRPr lang="en-US" altLang="en-US" b="1" dirty="0" smtClean="0"/>
          </a:p>
          <a:p>
            <a:pPr lvl="1"/>
            <a:r>
              <a:rPr lang="en-US" altLang="en-US" dirty="0" err="1" smtClean="0"/>
              <a:t>Kesakitan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kesedihan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melanda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seseorang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94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HUBUNGAN KEJAHATAN DENGAN KEWUJUDAN TUHAN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err="1" smtClean="0"/>
              <a:t>Terdapat</a:t>
            </a:r>
            <a:r>
              <a:rPr lang="en-US" altLang="en-US" b="1" dirty="0" smtClean="0"/>
              <a:t> 3 </a:t>
            </a:r>
            <a:r>
              <a:rPr lang="en-US" altLang="en-US" b="1" dirty="0" err="1" smtClean="0"/>
              <a:t>aliran</a:t>
            </a:r>
            <a:r>
              <a:rPr lang="en-US" altLang="en-US" b="1" dirty="0" smtClean="0"/>
              <a:t>:-</a:t>
            </a:r>
          </a:p>
          <a:p>
            <a:r>
              <a:rPr lang="en-US" altLang="en-US" dirty="0" err="1" smtClean="0"/>
              <a:t>Tuhan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endParaRPr lang="en-US" altLang="en-US" dirty="0" smtClean="0"/>
          </a:p>
          <a:p>
            <a:r>
              <a:rPr lang="en-US" altLang="en-US" dirty="0" err="1" smtClean="0"/>
              <a:t>Tuhan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tetapi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mengetahui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kejahatan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endParaRPr lang="en-US" altLang="en-US" dirty="0" smtClean="0"/>
          </a:p>
          <a:p>
            <a:r>
              <a:rPr lang="en-US" altLang="en-US" dirty="0" err="1" smtClean="0"/>
              <a:t>Tuhan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mampu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mengawalnya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disebabkan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kuasa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terhad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0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176">
              <a:spcBef>
                <a:spcPts val="0"/>
              </a:spcBef>
            </a:pPr>
            <a:r>
              <a:rPr lang="en-US" sz="6000" dirty="0">
                <a:ln/>
                <a:solidFill>
                  <a:schemeClr val="tx1">
                    <a:lumMod val="50000"/>
                  </a:schemeClr>
                </a:solidFill>
                <a:latin typeface="Century Gothic"/>
              </a:rPr>
              <a:t>PENDEKATAN KULIAH</a:t>
            </a:r>
          </a:p>
        </p:txBody>
      </p:sp>
      <p:graphicFrame>
        <p:nvGraphicFramePr>
          <p:cNvPr id="5" name="Content Placeholder 3"/>
          <p:cNvGraphicFramePr/>
          <p:nvPr/>
        </p:nvGraphicFramePr>
        <p:xfrm>
          <a:off x="4544600" y="1884510"/>
          <a:ext cx="2962757" cy="240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/>
          <p:cNvGraphicFramePr/>
          <p:nvPr>
            <p:extLst>
              <p:ext uri="{D42A27DB-BD31-4B8C-83A1-F6EECF244321}">
                <p14:modId xmlns:p14="http://schemas.microsoft.com/office/powerpoint/2010/main" val="2726173797"/>
              </p:ext>
            </p:extLst>
          </p:nvPr>
        </p:nvGraphicFramePr>
        <p:xfrm>
          <a:off x="7839204" y="1884510"/>
          <a:ext cx="2962757" cy="240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/>
          <p:nvPr/>
        </p:nvGraphicFramePr>
        <p:xfrm>
          <a:off x="1428823" y="1985279"/>
          <a:ext cx="2962757" cy="240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21"/>
          <p:cNvSpPr>
            <a:spLocks noChangeArrowheads="1"/>
          </p:cNvSpPr>
          <p:nvPr/>
        </p:nvSpPr>
        <p:spPr bwMode="auto">
          <a:xfrm>
            <a:off x="8767694" y="2531596"/>
            <a:ext cx="1111034" cy="11112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5" name="Oval 199"/>
          <p:cNvSpPr>
            <a:spLocks noChangeArrowheads="1"/>
          </p:cNvSpPr>
          <p:nvPr/>
        </p:nvSpPr>
        <p:spPr bwMode="auto">
          <a:xfrm>
            <a:off x="2379248" y="2649277"/>
            <a:ext cx="1111034" cy="111120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sp>
        <p:nvSpPr>
          <p:cNvPr id="18" name="Oval 201"/>
          <p:cNvSpPr>
            <a:spLocks noChangeArrowheads="1"/>
          </p:cNvSpPr>
          <p:nvPr/>
        </p:nvSpPr>
        <p:spPr bwMode="auto">
          <a:xfrm>
            <a:off x="5455108" y="2554027"/>
            <a:ext cx="1111034" cy="1111205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3048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srgbClr val="44546A"/>
              </a:solidFill>
              <a:latin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90000">
                        <a14:foregroundMark x1="19000" y1="48000" x2="19000" y2="48000"/>
                        <a14:foregroundMark x1="20500" y1="46500" x2="20500" y2="4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78" y="2715032"/>
            <a:ext cx="848650" cy="8486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319" l="0" r="99535">
                        <a14:foregroundMark x1="10233" y1="10638" x2="10233" y2="10638"/>
                        <a14:foregroundMark x1="59535" y1="40000" x2="59535" y2="40000"/>
                        <a14:foregroundMark x1="82791" y1="24681" x2="82791" y2="24681"/>
                        <a14:foregroundMark x1="75349" y1="48085" x2="75349" y2="48085"/>
                        <a14:foregroundMark x1="26047" y1="74043" x2="26047" y2="74043"/>
                        <a14:foregroundMark x1="46977" y1="95319" x2="46977" y2="9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87" y="2780669"/>
            <a:ext cx="546675" cy="5975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" b="97500" l="0" r="70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29016" b="12328"/>
          <a:stretch/>
        </p:blipFill>
        <p:spPr>
          <a:xfrm>
            <a:off x="8889769" y="2860506"/>
            <a:ext cx="895988" cy="4982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35944" y="4741656"/>
            <a:ext cx="1233984" cy="415494"/>
          </a:xfrm>
          <a:prstGeom prst="rect">
            <a:avLst/>
          </a:prstGeom>
          <a:noFill/>
        </p:spPr>
        <p:txBody>
          <a:bodyPr wrap="none" lIns="137156" tIns="68578" rIns="137156" bIns="68578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kern="0" dirty="0" err="1">
                <a:solidFill>
                  <a:sysClr val="windowText" lastClr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Syarahan</a:t>
            </a:r>
            <a:endParaRPr lang="en-MY" kern="0" dirty="0">
              <a:solidFill>
                <a:sysClr val="windowText" lastClr="00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6170" y="4723272"/>
            <a:ext cx="2368910" cy="384717"/>
          </a:xfrm>
          <a:prstGeom prst="rect">
            <a:avLst/>
          </a:prstGeom>
          <a:noFill/>
        </p:spPr>
        <p:txBody>
          <a:bodyPr wrap="none" lIns="137156" tIns="68578" rIns="137156" bIns="68578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kern="0" dirty="0" err="1" smtClean="0">
                <a:solidFill>
                  <a:sysClr val="windowText" lastClr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Pembelajaran</a:t>
            </a:r>
            <a:r>
              <a:rPr lang="en-MY" sz="1600" kern="0" dirty="0" smtClean="0">
                <a:solidFill>
                  <a:sysClr val="windowText" lastClr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MY" sz="1600" kern="0" dirty="0" err="1">
                <a:solidFill>
                  <a:sysClr val="windowText" lastClr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Teradun</a:t>
            </a:r>
            <a:endParaRPr lang="en-MY" sz="1600" kern="0" dirty="0">
              <a:solidFill>
                <a:sysClr val="windowText" lastClr="00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90103" y="4603156"/>
            <a:ext cx="3261320" cy="692493"/>
          </a:xfrm>
          <a:prstGeom prst="rect">
            <a:avLst/>
          </a:prstGeom>
          <a:noFill/>
        </p:spPr>
        <p:txBody>
          <a:bodyPr wrap="square" lIns="137156" tIns="68578" rIns="137156" bIns="68578" rtlCol="0">
            <a:spAutoFit/>
          </a:bodyPr>
          <a:lstStyle/>
          <a:p>
            <a:pPr algn="ctr"/>
            <a:r>
              <a:rPr lang="en-MY" dirty="0" err="1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Pembelajaran</a:t>
            </a:r>
            <a:r>
              <a:rPr lang="en-MY" dirty="0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MY" dirty="0" err="1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Berpusatkan</a:t>
            </a:r>
            <a:r>
              <a:rPr lang="en-MY" dirty="0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endParaRPr lang="en-MY" dirty="0" smtClean="0">
              <a:solidFill>
                <a:srgbClr val="445469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/>
            <a:r>
              <a:rPr lang="en-MY" dirty="0" err="1" smtClean="0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Pelajar</a:t>
            </a:r>
            <a:r>
              <a:rPr lang="en-MY" dirty="0" smtClean="0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MY" dirty="0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(SCL</a:t>
            </a:r>
            <a:r>
              <a:rPr lang="en-MY" dirty="0" smtClean="0">
                <a:solidFill>
                  <a:srgbClr val="445469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</a:t>
            </a:r>
            <a:endParaRPr lang="en-MY" kern="0" dirty="0">
              <a:solidFill>
                <a:sysClr val="windowText" lastClr="00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5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KESIMPULAN “GOD </a:t>
            </a:r>
            <a:r>
              <a:rPr lang="en-US" dirty="0" smtClean="0"/>
              <a:t>&amp; </a:t>
            </a:r>
            <a:r>
              <a:rPr lang="en-US" dirty="0" smtClean="0"/>
              <a:t>EVIL”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err="1" smtClean="0"/>
              <a:t>Kejahatan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walaupun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juga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Agama Kristian </a:t>
            </a:r>
            <a:r>
              <a:rPr lang="en-US" altLang="en-US" dirty="0" err="1" smtClean="0"/>
              <a:t>menyatakan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bahawa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kerana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kejahatan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wujud</a:t>
            </a:r>
            <a:r>
              <a:rPr lang="en-US" altLang="en-US" dirty="0" smtClean="0"/>
              <a:t>.</a:t>
            </a:r>
          </a:p>
          <a:p>
            <a:r>
              <a:rPr lang="en-US" altLang="en-US" b="1" dirty="0" smtClean="0"/>
              <a:t>Islam </a:t>
            </a:r>
            <a:r>
              <a:rPr lang="en-US" altLang="en-US" b="1" dirty="0" err="1" smtClean="0"/>
              <a:t>menyatakan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bahawa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tuhan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memang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wujud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walaupun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kejahatan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berlaku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01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B297-9F45-4700-A308-AD35B847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SISTEM-SISTEM METAFIZIK</a:t>
            </a:r>
          </a:p>
        </p:txBody>
      </p:sp>
    </p:spTree>
    <p:extLst>
      <p:ext uri="{BB962C8B-B14F-4D97-AF65-F5344CB8AC3E}">
        <p14:creationId xmlns:p14="http://schemas.microsoft.com/office/powerpoint/2010/main" val="14892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9B8E-520A-4E27-A0B3-CF952410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mtClean="0"/>
              <a:t>SISTEM-SISTEM METAFIZIK</a:t>
            </a:r>
            <a:endParaRPr lang="ms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6698-4605-4524-B096-8F887759E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Umumnya</a:t>
            </a:r>
            <a:r>
              <a:rPr lang="en-US" dirty="0" smtClean="0"/>
              <a:t>, </a:t>
            </a:r>
            <a:r>
              <a:rPr lang="en-US" dirty="0" err="1" smtClean="0"/>
              <a:t>perbahasan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metafizik</a:t>
            </a:r>
            <a:r>
              <a:rPr lang="en-US" dirty="0" smtClean="0"/>
              <a:t> </a:t>
            </a:r>
            <a:r>
              <a:rPr lang="en-US" dirty="0" err="1" smtClean="0"/>
              <a:t>berkisar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masa,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dibincangkan</a:t>
            </a:r>
            <a:r>
              <a:rPr lang="en-US" dirty="0" smtClean="0"/>
              <a:t> lima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metafizik</a:t>
            </a:r>
            <a:r>
              <a:rPr lang="en-US" dirty="0" smtClean="0"/>
              <a:t> yang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iaitu</a:t>
            </a:r>
            <a:r>
              <a:rPr lang="en-US" dirty="0" smtClean="0"/>
              <a:t>:-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mekanisme</a:t>
            </a:r>
            <a:r>
              <a:rPr lang="en-US" dirty="0" smtClean="0"/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determinisme</a:t>
            </a:r>
            <a:r>
              <a:rPr lang="en-US" dirty="0" smtClean="0"/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idealisme</a:t>
            </a:r>
            <a:r>
              <a:rPr lang="en-US" dirty="0" smtClean="0"/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realisme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indeterminisme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3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</a:t>
            </a:r>
            <a:r>
              <a:rPr lang="en-US" dirty="0" err="1" smtClean="0"/>
              <a:t>mekanisme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Proses mental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feno­mena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membayangkan</a:t>
            </a:r>
            <a:r>
              <a:rPr lang="en-US" dirty="0" smtClean="0"/>
              <a:t> </a:t>
            </a:r>
            <a:r>
              <a:rPr lang="en-US" dirty="0" err="1" smtClean="0"/>
              <a:t>kelakuan</a:t>
            </a:r>
            <a:r>
              <a:rPr lang="en-US" dirty="0" smtClean="0"/>
              <a:t> yang </a:t>
            </a:r>
            <a:r>
              <a:rPr lang="en-US" dirty="0" err="1" smtClean="0"/>
              <a:t>seragam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diterang­kan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berkait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merangkumi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rentetan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sebarang</a:t>
            </a:r>
            <a:r>
              <a:rPr lang="en-US" dirty="0" smtClean="0"/>
              <a:t> </a:t>
            </a:r>
            <a:r>
              <a:rPr lang="en-US" dirty="0" err="1" smtClean="0"/>
              <a:t>pengecualian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(2) </a:t>
            </a:r>
            <a:r>
              <a:rPr lang="en-US" sz="3200" dirty="0" err="1" smtClean="0"/>
              <a:t>determinisme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US" i="1" dirty="0"/>
              <a:t>'determinism' </a:t>
            </a:r>
            <a:r>
              <a:rPr lang="en-US" dirty="0" err="1" smtClean="0"/>
              <a:t>berasal</a:t>
            </a:r>
            <a:r>
              <a:rPr lang="en-GB" dirty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/>
              <a:t>perkataan</a:t>
            </a:r>
            <a:r>
              <a:rPr lang="en-US" dirty="0"/>
              <a:t> Latin </a:t>
            </a:r>
            <a:r>
              <a:rPr lang="en-US" i="1" dirty="0"/>
              <a:t>'terminus'  </a:t>
            </a:r>
            <a:r>
              <a:rPr lang="en-US" dirty="0"/>
              <a:t>yang </a:t>
            </a:r>
            <a:r>
              <a:rPr lang="en-US" dirty="0" err="1"/>
              <a:t>bermaksud</a:t>
            </a:r>
            <a:r>
              <a:rPr lang="en-US" dirty="0"/>
              <a:t>  </a:t>
            </a:r>
            <a:r>
              <a:rPr lang="en-US" dirty="0" smtClean="0"/>
              <a:t>'</a:t>
            </a:r>
            <a:r>
              <a:rPr lang="en-US" dirty="0" err="1" smtClean="0"/>
              <a:t>penghujung</a:t>
            </a:r>
            <a:r>
              <a:rPr lang="en-US" dirty="0"/>
              <a:t>.' </a:t>
            </a:r>
            <a:endParaRPr lang="en-US" dirty="0" smtClean="0"/>
          </a:p>
          <a:p>
            <a:r>
              <a:rPr lang="en-US" dirty="0" err="1" smtClean="0"/>
              <a:t>Ia</a:t>
            </a:r>
            <a:r>
              <a:rPr lang="en-GB" dirty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/>
              <a:t>ditakritkan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fahaman</a:t>
            </a:r>
            <a:r>
              <a:rPr lang="en-US" dirty="0"/>
              <a:t> </a:t>
            </a:r>
            <a:r>
              <a:rPr lang="en-US" dirty="0" err="1"/>
              <a:t>falsafah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diterangkan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sebab</a:t>
            </a:r>
            <a:r>
              <a:rPr lang="en-US" dirty="0"/>
              <a:t> </a:t>
            </a:r>
            <a:r>
              <a:rPr lang="en-US" dirty="0" err="1" smtClean="0"/>
              <a:t>mu­sabab</a:t>
            </a:r>
            <a:r>
              <a:rPr lang="en-US" dirty="0" smtClean="0"/>
              <a:t> </a:t>
            </a:r>
            <a:r>
              <a:rPr lang="en-US" dirty="0" err="1"/>
              <a:t>psikologi</a:t>
            </a:r>
            <a:r>
              <a:rPr lang="en-US" dirty="0"/>
              <a:t>, </a:t>
            </a:r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lain-lain. 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erti</a:t>
            </a:r>
            <a:r>
              <a:rPr lang="en-US" dirty="0"/>
              <a:t> kata lain, </a:t>
            </a:r>
            <a:r>
              <a:rPr lang="en-US" dirty="0" err="1"/>
              <a:t>segala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hanyalah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</a:t>
            </a:r>
            <a:r>
              <a:rPr lang="en-US" dirty="0" err="1" smtClean="0"/>
              <a:t>idealisme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Idealisme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falsafah</a:t>
            </a:r>
            <a:r>
              <a:rPr lang="en-US" dirty="0" smtClean="0"/>
              <a:t> yang </a:t>
            </a:r>
            <a:r>
              <a:rPr lang="en-US" dirty="0" err="1" smtClean="0"/>
              <a:t>berlandaskan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, </a:t>
            </a:r>
            <a:r>
              <a:rPr lang="en-US" dirty="0" smtClean="0"/>
              <a:t>yang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'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r>
              <a:rPr lang="en-US" dirty="0" smtClean="0"/>
              <a:t>' (external world) </a:t>
            </a:r>
            <a:r>
              <a:rPr lang="en-US" dirty="0" err="1" smtClean="0"/>
              <a:t>hanyalah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kesedaran</a:t>
            </a:r>
            <a:r>
              <a:rPr lang="en-US" dirty="0" smtClean="0"/>
              <a:t> idea (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fikiran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.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(4) </a:t>
            </a:r>
            <a:r>
              <a:rPr lang="en-US" dirty="0" err="1" smtClean="0"/>
              <a:t>realisme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Realisme merupakan suatu doktrin yang menyatakan bahawa alam sejagat ini wujud secara nyata dan objektif. </a:t>
            </a:r>
          </a:p>
          <a:p>
            <a:r>
              <a:rPr lang="en-US" smtClean="0"/>
              <a:t>Dunia luaran ialah dunia yang nyata dan kewujudannya merdeka daripada akal pengetahuan manusia. </a:t>
            </a:r>
          </a:p>
          <a:p>
            <a:r>
              <a:rPr lang="en-US" smtClean="0"/>
              <a:t>Tidak boleh diakui adanya sesuatu perkara di sebalik alam nyata,  jika  ia  tidak  boleh  dibuktikan  dengan  pengalaman. </a:t>
            </a:r>
          </a:p>
          <a:p>
            <a:r>
              <a:rPr lang="en-US" smtClean="0"/>
              <a:t>Penganut fahaman ini juga berpendapat, fikiran manusia mempunyai keupayaan untuk menerima perkara yang agak serupa antara satu sama lain.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(5) </a:t>
            </a:r>
            <a:r>
              <a:rPr lang="en-US" sz="2800" dirty="0" err="1" smtClean="0"/>
              <a:t>indeterminisme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lndeterminisme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antitesis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determinisme</a:t>
            </a:r>
            <a:r>
              <a:rPr lang="en-US" dirty="0" smtClean="0"/>
              <a:t>.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fahaman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tindak-tanduk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diterangkan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(freewill)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kemahuannya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di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tidaklah</a:t>
            </a:r>
            <a:r>
              <a:rPr lang="en-US" dirty="0" smtClean="0"/>
              <a:t> </a:t>
            </a:r>
            <a:r>
              <a:rPr lang="en-US" dirty="0" err="1" smtClean="0"/>
              <a:t>semata-mata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sebab-musabab</a:t>
            </a:r>
            <a:r>
              <a:rPr lang="en-US" dirty="0" smtClean="0"/>
              <a:t>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dibatalkan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yang </a:t>
            </a:r>
            <a:r>
              <a:rPr lang="en-US" dirty="0" err="1" smtClean="0"/>
              <a:t>berpunca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bersebab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.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spontan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kebahagiaan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.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C9C9-7640-45EC-B268-D399F180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METAFIZIK UNTUK KEMAJUAN ILMU</a:t>
            </a:r>
          </a:p>
        </p:txBody>
      </p:sp>
    </p:spTree>
    <p:extLst>
      <p:ext uri="{BB962C8B-B14F-4D97-AF65-F5344CB8AC3E}">
        <p14:creationId xmlns:p14="http://schemas.microsoft.com/office/powerpoint/2010/main" val="219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9B8E-520A-4E27-A0B3-CF952410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3200" dirty="0" smtClean="0"/>
              <a:t>PERKEMBANGAN ILMU METAFIZIK</a:t>
            </a:r>
            <a:endParaRPr lang="ms-MY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6698-4605-4524-B096-8F887759E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3006" y="154984"/>
            <a:ext cx="7436188" cy="6509288"/>
          </a:xfrm>
        </p:spPr>
        <p:txBody>
          <a:bodyPr>
            <a:normAutofit/>
          </a:bodyPr>
          <a:lstStyle/>
          <a:p>
            <a:r>
              <a:rPr lang="ms-MY" b="1" dirty="0" smtClean="0">
                <a:latin typeface="AGaramond" panose="02020500000000000000" pitchFamily="18" charset="0"/>
              </a:rPr>
              <a:t>Auguste  Comte:</a:t>
            </a:r>
          </a:p>
          <a:p>
            <a:pPr lvl="1"/>
            <a:r>
              <a:rPr lang="ms-MY" dirty="0" smtClean="0">
                <a:latin typeface="AGaramond" panose="02020500000000000000" pitchFamily="18" charset="0"/>
              </a:rPr>
              <a:t>Teologi</a:t>
            </a:r>
          </a:p>
          <a:p>
            <a:pPr lvl="1"/>
            <a:r>
              <a:rPr lang="ms-MY" dirty="0" smtClean="0">
                <a:latin typeface="AGaramond" panose="02020500000000000000" pitchFamily="18" charset="0"/>
              </a:rPr>
              <a:t>Metafizik</a:t>
            </a:r>
          </a:p>
          <a:p>
            <a:pPr lvl="1"/>
            <a:r>
              <a:rPr lang="ms-MY" dirty="0" smtClean="0">
                <a:latin typeface="AGaramond" panose="02020500000000000000" pitchFamily="18" charset="0"/>
              </a:rPr>
              <a:t>Sains</a:t>
            </a:r>
          </a:p>
          <a:p>
            <a:r>
              <a:rPr lang="ms-MY" b="1" dirty="0" smtClean="0">
                <a:latin typeface="AGaramond" panose="02020500000000000000" pitchFamily="18" charset="0"/>
              </a:rPr>
              <a:t>Ernst Mach </a:t>
            </a:r>
            <a:r>
              <a:rPr lang="ms-MY" dirty="0" smtClean="0">
                <a:latin typeface="AGaramond" panose="02020500000000000000" pitchFamily="18" charset="0"/>
              </a:rPr>
              <a:t>(sains = positivisme)</a:t>
            </a:r>
          </a:p>
          <a:p>
            <a:pPr lvl="1"/>
            <a:r>
              <a:rPr lang="ms-MY" dirty="0" smtClean="0">
                <a:latin typeface="AGaramond" panose="02020500000000000000" pitchFamily="18" charset="0"/>
              </a:rPr>
              <a:t>Sistem falsafah berdasarkan fakta yang nyata dan hukum-hukum sains.</a:t>
            </a:r>
          </a:p>
          <a:p>
            <a:pPr lvl="1"/>
            <a:r>
              <a:rPr lang="ms-MY" dirty="0" smtClean="0">
                <a:latin typeface="AGaramond" panose="02020500000000000000" pitchFamily="18" charset="0"/>
              </a:rPr>
              <a:t>Sesuatu pernyataan dapat diterima jika diuji kebenarannya secara empirikal</a:t>
            </a:r>
            <a:r>
              <a:rPr lang="ms-MY" dirty="0" smtClean="0">
                <a:latin typeface="AGaramond" panose="02020500000000000000" pitchFamily="18" charset="0"/>
              </a:rPr>
              <a:t>.</a:t>
            </a:r>
            <a:endParaRPr lang="ms-MY" dirty="0" smtClean="0">
              <a:latin typeface="AGaramond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81BF-BF11-43CA-95EE-FFC777199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s-MY" dirty="0"/>
              <a:t>KULIAH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5F549-7ED4-4A93-9544-24CFC4167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s-MY" sz="6000" dirty="0"/>
              <a:t>METAFIZIK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8799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9B8E-520A-4E27-A0B3-CF952410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3200" dirty="0" smtClean="0"/>
              <a:t>PERKEMBANGAN ILMU METAFIZIK</a:t>
            </a:r>
            <a:endParaRPr lang="ms-MY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6698-4605-4524-B096-8F887759E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ms-MY" dirty="0" smtClean="0">
                <a:latin typeface="AGaramond" panose="02020500000000000000" pitchFamily="18" charset="0"/>
              </a:rPr>
              <a:t>Lewat abad ke-19 – para filsuf sains yang tidak menyenangi pemikiran mistik dan tidak rasional masyarakat Eropah.</a:t>
            </a:r>
          </a:p>
          <a:p>
            <a:pPr lvl="1"/>
            <a:r>
              <a:rPr lang="ms-MY" dirty="0" smtClean="0">
                <a:latin typeface="AGaramond" panose="02020500000000000000" pitchFamily="18" charset="0"/>
              </a:rPr>
              <a:t>Respons terhadap pemikiran primitif.</a:t>
            </a:r>
          </a:p>
          <a:p>
            <a:pPr lvl="1"/>
            <a:r>
              <a:rPr lang="ms-MY" dirty="0" smtClean="0">
                <a:latin typeface="AGaramond" panose="02020500000000000000" pitchFamily="18" charset="0"/>
              </a:rPr>
              <a:t>Menolak sebarang perkara yang tidak boleh disahkan (not </a:t>
            </a:r>
            <a:r>
              <a:rPr lang="ms-MY" dirty="0" smtClean="0">
                <a:latin typeface="AGaramond" panose="02020500000000000000" pitchFamily="18" charset="0"/>
              </a:rPr>
              <a:t>veryfiable</a:t>
            </a:r>
            <a:r>
              <a:rPr lang="ms-MY" dirty="0" smtClean="0">
                <a:latin typeface="AGaramond" panose="02020500000000000000" pitchFamily="18" charset="0"/>
              </a:rPr>
              <a:t>) dengan pengalaman dan tidak mempunyai apa-apa makna.</a:t>
            </a:r>
          </a:p>
          <a:p>
            <a:pPr lvl="1"/>
            <a:r>
              <a:rPr lang="ms-MY" dirty="0" smtClean="0">
                <a:latin typeface="AGaramond" panose="02020500000000000000" pitchFamily="18" charset="0"/>
              </a:rPr>
              <a:t>Ia dihidupkan semula oleh </a:t>
            </a:r>
            <a:r>
              <a:rPr lang="ms-MY" dirty="0" err="1" smtClean="0">
                <a:latin typeface="AGaramond" panose="02020500000000000000" pitchFamily="18" charset="0"/>
              </a:rPr>
              <a:t>Moritz</a:t>
            </a:r>
            <a:r>
              <a:rPr lang="ms-MY" dirty="0" smtClean="0">
                <a:latin typeface="AGaramond" panose="02020500000000000000" pitchFamily="18" charset="0"/>
              </a:rPr>
              <a:t> </a:t>
            </a:r>
            <a:r>
              <a:rPr lang="ms-MY" dirty="0" err="1" smtClean="0">
                <a:latin typeface="AGaramond" panose="02020500000000000000" pitchFamily="18" charset="0"/>
              </a:rPr>
              <a:t>Schlick</a:t>
            </a:r>
            <a:r>
              <a:rPr lang="ms-MY" dirty="0" smtClean="0">
                <a:latin typeface="AGaramond" panose="02020500000000000000" pitchFamily="18" charset="0"/>
              </a:rPr>
              <a:t> secara rasminya pada tahun 1925 bersama </a:t>
            </a:r>
            <a:r>
              <a:rPr lang="ms-MY" dirty="0" err="1" smtClean="0">
                <a:latin typeface="AGaramond" panose="02020500000000000000" pitchFamily="18" charset="0"/>
              </a:rPr>
              <a:t>Ernst</a:t>
            </a:r>
            <a:r>
              <a:rPr lang="ms-MY" dirty="0" smtClean="0">
                <a:latin typeface="AGaramond" panose="02020500000000000000" pitchFamily="18" charset="0"/>
              </a:rPr>
              <a:t> </a:t>
            </a:r>
            <a:r>
              <a:rPr lang="ms-MY" dirty="0" err="1" smtClean="0">
                <a:latin typeface="AGaramond" panose="02020500000000000000" pitchFamily="18" charset="0"/>
              </a:rPr>
              <a:t>Mach</a:t>
            </a:r>
            <a:r>
              <a:rPr lang="ms-MY" dirty="0" smtClean="0">
                <a:latin typeface="AGaramond" panose="02020500000000000000" pitchFamily="18" charset="0"/>
              </a:rPr>
              <a:t>.</a:t>
            </a:r>
          </a:p>
          <a:p>
            <a:r>
              <a:rPr lang="ms-MY" dirty="0" smtClean="0">
                <a:latin typeface="AGaramond" panose="02020500000000000000" pitchFamily="18" charset="0"/>
              </a:rPr>
              <a:t>Sains menggantikan metafizik </a:t>
            </a:r>
            <a:r>
              <a:rPr lang="mr-IN" dirty="0" smtClean="0">
                <a:latin typeface="AGaramond" panose="02020500000000000000" pitchFamily="18" charset="0"/>
              </a:rPr>
              <a:t>–</a:t>
            </a:r>
            <a:r>
              <a:rPr lang="ms-MY" dirty="0" smtClean="0">
                <a:latin typeface="AGaramond" panose="02020500000000000000" pitchFamily="18" charset="0"/>
              </a:rPr>
              <a:t> </a:t>
            </a:r>
            <a:r>
              <a:rPr lang="ms-MY" dirty="0" err="1" smtClean="0">
                <a:latin typeface="AGaramond" panose="02020500000000000000" pitchFamily="18" charset="0"/>
              </a:rPr>
              <a:t>saintisme</a:t>
            </a:r>
            <a:r>
              <a:rPr lang="ms-MY" dirty="0">
                <a:latin typeface="AGaramond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1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ms-MY" sz="2400" dirty="0" smtClean="0"/>
              <a:t>Ideologi </a:t>
            </a:r>
            <a:r>
              <a:rPr lang="ms-MY" sz="2400" dirty="0" smtClean="0"/>
              <a:t>materialistik yang menyamakan seluruh realiti dengan material.</a:t>
            </a:r>
          </a:p>
          <a:p>
            <a:pPr lvl="1"/>
            <a:r>
              <a:rPr lang="en-US" sz="2400" dirty="0" err="1" smtClean="0"/>
              <a:t>Kaedah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digunapakai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err="1" smtClean="0"/>
              <a:t>Saintisme</a:t>
            </a:r>
            <a:r>
              <a:rPr lang="en-US" sz="2400" dirty="0" smtClean="0"/>
              <a:t> juga </a:t>
            </a:r>
            <a:r>
              <a:rPr lang="en-US" sz="2400" dirty="0" err="1" smtClean="0"/>
              <a:t>percaya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masa </a:t>
            </a:r>
            <a:r>
              <a:rPr lang="en-US" sz="2400" dirty="0" err="1" smtClean="0"/>
              <a:t>nanti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juga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</a:t>
            </a:r>
            <a:endParaRPr lang="ms-MY" sz="2400" dirty="0" smtClean="0"/>
          </a:p>
          <a:p>
            <a:pPr lvl="1"/>
            <a:r>
              <a:rPr lang="ms-MY" sz="2400" dirty="0" smtClean="0"/>
              <a:t>Anti-metafizik. </a:t>
            </a:r>
          </a:p>
          <a:p>
            <a:pPr lvl="1"/>
            <a:r>
              <a:rPr lang="en-US" sz="2400" dirty="0" err="1" smtClean="0"/>
              <a:t>Saintisme</a:t>
            </a:r>
            <a:r>
              <a:rPr lang="en-US" sz="2400" dirty="0" smtClean="0"/>
              <a:t> </a:t>
            </a:r>
            <a:r>
              <a:rPr lang="en-US" sz="2400" dirty="0" err="1" smtClean="0"/>
              <a:t>mempercayai</a:t>
            </a:r>
            <a:r>
              <a:rPr lang="en-US" sz="2400" dirty="0" smtClean="0"/>
              <a:t> </a:t>
            </a:r>
            <a:r>
              <a:rPr lang="en-US" sz="2400" dirty="0" err="1" smtClean="0"/>
              <a:t>bahawa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.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yang paling </a:t>
            </a:r>
            <a:r>
              <a:rPr lang="en-US" sz="2400" dirty="0" err="1" smtClean="0"/>
              <a:t>otoritatif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berharga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menyingkirkan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sudut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</a:t>
            </a:r>
            <a:r>
              <a:rPr lang="en-US" sz="2400" dirty="0" smtClean="0"/>
              <a:t> </a:t>
            </a:r>
            <a:r>
              <a:rPr lang="en-US" sz="2400" dirty="0" err="1" smtClean="0"/>
              <a:t>saintisme</a:t>
            </a:r>
            <a:r>
              <a:rPr lang="en-US" sz="2400" dirty="0" smtClean="0"/>
              <a:t>,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induktif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satu-satunya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benar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benar</a:t>
            </a:r>
            <a:r>
              <a:rPr lang="en-US" sz="2400" dirty="0" smtClean="0"/>
              <a:t>.</a:t>
            </a:r>
          </a:p>
          <a:p>
            <a:pPr lvl="1"/>
            <a:r>
              <a:rPr lang="ms-MY" sz="2400" dirty="0" err="1" smtClean="0"/>
              <a:t>Saintisme</a:t>
            </a:r>
            <a:r>
              <a:rPr lang="ms-MY" sz="2400" dirty="0" smtClean="0"/>
              <a:t> </a:t>
            </a:r>
            <a:r>
              <a:rPr lang="en-US" sz="2400" dirty="0" err="1" smtClean="0"/>
              <a:t>mengalihkan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 smtClean="0"/>
              <a:t> orang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agama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mewujudkan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 (worldview) </a:t>
            </a:r>
            <a:r>
              <a:rPr lang="en-US" sz="2400" dirty="0" err="1" smtClean="0"/>
              <a:t>baru</a:t>
            </a:r>
            <a:r>
              <a:rPr lang="en-US" sz="2400" dirty="0" smtClean="0"/>
              <a:t>.</a:t>
            </a:r>
            <a:endParaRPr lang="ms-MY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mtClean="0"/>
              <a:t>Saintisme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Saintisme</a:t>
            </a:r>
            <a:r>
              <a:rPr lang="en-US" dirty="0" smtClean="0"/>
              <a:t> </a:t>
            </a:r>
            <a:r>
              <a:rPr lang="en-US" dirty="0" err="1" smtClean="0"/>
              <a:t>merosakkan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bersepadu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terselamat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saintisme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asasi</a:t>
            </a:r>
            <a:r>
              <a:rPr lang="en-US" dirty="0" smtClean="0"/>
              <a:t> </a:t>
            </a:r>
            <a:r>
              <a:rPr lang="en-US" dirty="0" err="1" smtClean="0"/>
              <a:t>kecerdasan</a:t>
            </a:r>
            <a:r>
              <a:rPr lang="en-US" dirty="0" smtClean="0"/>
              <a:t>: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geometrik</a:t>
            </a:r>
            <a:r>
              <a:rPr lang="en-US" dirty="0" smtClean="0"/>
              <a:t> (esprit </a:t>
            </a:r>
            <a:r>
              <a:rPr lang="en-US" dirty="0" err="1" smtClean="0"/>
              <a:t>géométrique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kecerdasan</a:t>
            </a:r>
            <a:r>
              <a:rPr lang="en-US" dirty="0" smtClean="0"/>
              <a:t> rasa-</a:t>
            </a:r>
            <a:r>
              <a:rPr lang="en-US" dirty="0" err="1" smtClean="0"/>
              <a:t>hati</a:t>
            </a:r>
            <a:r>
              <a:rPr lang="en-US" dirty="0" smtClean="0"/>
              <a:t> (esprit de finesse).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sentiasa</a:t>
            </a:r>
            <a:r>
              <a:rPr lang="en-US" dirty="0" smtClean="0"/>
              <a:t> </a:t>
            </a:r>
            <a:r>
              <a:rPr lang="en-US" dirty="0" err="1" smtClean="0"/>
              <a:t>dipelihara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(Blaise Pascal (m. 1662).</a:t>
            </a:r>
          </a:p>
          <a:p>
            <a:r>
              <a:rPr lang="en-US" dirty="0" err="1" smtClean="0"/>
              <a:t>Perlunya</a:t>
            </a:r>
            <a:r>
              <a:rPr lang="en-US" dirty="0" smtClean="0"/>
              <a:t> </a:t>
            </a:r>
            <a:r>
              <a:rPr lang="en-US" dirty="0" err="1" smtClean="0"/>
              <a:t>kesimbangan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“Science with out religion is blind” - Albert Einstein.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kesarjanaan</a:t>
            </a:r>
            <a:r>
              <a:rPr lang="en-US" dirty="0" smtClean="0"/>
              <a:t> Islam,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dirumuskan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Ibn al-‘</a:t>
            </a:r>
            <a:r>
              <a:rPr lang="en-US" dirty="0" err="1" smtClean="0"/>
              <a:t>Arabi</a:t>
            </a:r>
            <a:r>
              <a:rPr lang="en-US" dirty="0" smtClean="0"/>
              <a:t> (m. 1240), al-</a:t>
            </a:r>
            <a:r>
              <a:rPr lang="en-US" dirty="0" err="1" smtClean="0"/>
              <a:t>Sha‘rani</a:t>
            </a:r>
            <a:r>
              <a:rPr lang="en-US" dirty="0" smtClean="0"/>
              <a:t> (m. 1565) </a:t>
            </a:r>
            <a:r>
              <a:rPr lang="en-US" dirty="0" err="1" smtClean="0"/>
              <a:t>dan</a:t>
            </a:r>
            <a:r>
              <a:rPr lang="en-US" dirty="0" smtClean="0"/>
              <a:t> al-</a:t>
            </a:r>
            <a:r>
              <a:rPr lang="en-US" dirty="0" err="1" smtClean="0"/>
              <a:t>Zabidi</a:t>
            </a:r>
            <a:r>
              <a:rPr lang="en-US" dirty="0" smtClean="0"/>
              <a:t> (m. 1791),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tertib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, yang </a:t>
            </a:r>
            <a:r>
              <a:rPr lang="en-US" dirty="0" err="1" smtClean="0"/>
              <a:t>diistilahkan</a:t>
            </a:r>
            <a:r>
              <a:rPr lang="en-US" dirty="0" smtClean="0"/>
              <a:t>,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smtClean="0"/>
              <a:t> ‘</a:t>
            </a:r>
            <a:r>
              <a:rPr lang="en-US" dirty="0" err="1" smtClean="0"/>
              <a:t>ilm</a:t>
            </a:r>
            <a:r>
              <a:rPr lang="en-US" dirty="0" smtClean="0"/>
              <a:t> al-‘</a:t>
            </a:r>
            <a:r>
              <a:rPr lang="en-US" dirty="0" err="1" smtClean="0"/>
              <a:t>aql</a:t>
            </a:r>
            <a:r>
              <a:rPr lang="en-US" dirty="0" smtClean="0"/>
              <a:t>, ‘</a:t>
            </a:r>
            <a:r>
              <a:rPr lang="en-US" dirty="0" err="1" smtClean="0"/>
              <a:t>ilm</a:t>
            </a:r>
            <a:r>
              <a:rPr lang="en-US" dirty="0" smtClean="0"/>
              <a:t> al-</a:t>
            </a:r>
            <a:r>
              <a:rPr lang="en-US" dirty="0" err="1" smtClean="0"/>
              <a:t>ahwal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 ‘</a:t>
            </a:r>
            <a:r>
              <a:rPr lang="en-US" dirty="0" err="1" smtClean="0"/>
              <a:t>ilm</a:t>
            </a:r>
            <a:r>
              <a:rPr lang="en-US" dirty="0" smtClean="0"/>
              <a:t> al-</a:t>
            </a:r>
            <a:r>
              <a:rPr lang="en-US" dirty="0" err="1" smtClean="0"/>
              <a:t>asrar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Saintisme vs AGAMA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7546" y="1288691"/>
            <a:ext cx="11655188" cy="4798210"/>
          </a:xfrm>
        </p:spPr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ilm</a:t>
            </a:r>
            <a:r>
              <a:rPr lang="en-US" dirty="0" smtClean="0"/>
              <a:t> al-‘</a:t>
            </a:r>
            <a:r>
              <a:rPr lang="en-US" dirty="0" err="1" smtClean="0"/>
              <a:t>aql</a:t>
            </a:r>
            <a:r>
              <a:rPr lang="en-US" dirty="0" smtClean="0"/>
              <a:t>, ‘</a:t>
            </a:r>
            <a:r>
              <a:rPr lang="en-US" dirty="0" err="1" smtClean="0"/>
              <a:t>ilm</a:t>
            </a:r>
            <a:r>
              <a:rPr lang="en-US" dirty="0" smtClean="0"/>
              <a:t> al-</a:t>
            </a:r>
            <a:r>
              <a:rPr lang="en-US" dirty="0" err="1" smtClean="0"/>
              <a:t>ahwal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 ‘</a:t>
            </a:r>
            <a:r>
              <a:rPr lang="en-US" dirty="0" err="1" smtClean="0"/>
              <a:t>ilm</a:t>
            </a:r>
            <a:r>
              <a:rPr lang="en-US" dirty="0" smtClean="0"/>
              <a:t> al-</a:t>
            </a:r>
            <a:r>
              <a:rPr lang="en-US" dirty="0" err="1" smtClean="0"/>
              <a:t>asrar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,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jua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naluri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proses </a:t>
            </a:r>
            <a:r>
              <a:rPr lang="en-US" dirty="0" err="1" smtClean="0"/>
              <a:t>berfikir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ilm</a:t>
            </a:r>
            <a:r>
              <a:rPr lang="en-US" dirty="0" smtClean="0"/>
              <a:t> al-</a:t>
            </a:r>
            <a:r>
              <a:rPr lang="en-US" dirty="0" err="1" smtClean="0"/>
              <a:t>ahwal</a:t>
            </a:r>
            <a:r>
              <a:rPr lang="en-US" dirty="0" smtClean="0"/>
              <a:t>,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merasai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mengecapi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kemanisan</a:t>
            </a:r>
            <a:r>
              <a:rPr lang="en-US" dirty="0" smtClean="0"/>
              <a:t> </a:t>
            </a:r>
            <a:r>
              <a:rPr lang="en-US" dirty="0" err="1" smtClean="0"/>
              <a:t>madu</a:t>
            </a:r>
            <a:r>
              <a:rPr lang="en-US" dirty="0" smtClean="0"/>
              <a:t>, </a:t>
            </a:r>
            <a:r>
              <a:rPr lang="en-US" dirty="0" err="1" smtClean="0"/>
              <a:t>kepahitan</a:t>
            </a:r>
            <a:r>
              <a:rPr lang="en-US" dirty="0" smtClean="0"/>
              <a:t> </a:t>
            </a:r>
            <a:r>
              <a:rPr lang="en-US" dirty="0" err="1" smtClean="0"/>
              <a:t>jadam</a:t>
            </a:r>
            <a:r>
              <a:rPr lang="en-US" dirty="0" smtClean="0"/>
              <a:t>, </a:t>
            </a:r>
            <a:r>
              <a:rPr lang="en-US" dirty="0" err="1" smtClean="0"/>
              <a:t>kelazatan</a:t>
            </a:r>
            <a:r>
              <a:rPr lang="en-US" dirty="0" smtClean="0"/>
              <a:t> </a:t>
            </a:r>
            <a:r>
              <a:rPr lang="en-US" dirty="0" err="1" smtClean="0"/>
              <a:t>bersanggama</a:t>
            </a:r>
            <a:r>
              <a:rPr lang="en-US" dirty="0" smtClean="0"/>
              <a:t>, </a:t>
            </a:r>
            <a:r>
              <a:rPr lang="en-US" dirty="0" err="1" smtClean="0"/>
              <a:t>keasyikan</a:t>
            </a:r>
            <a:r>
              <a:rPr lang="en-US" dirty="0" smtClean="0"/>
              <a:t> </a:t>
            </a:r>
            <a:r>
              <a:rPr lang="en-US" dirty="0" err="1" smtClean="0"/>
              <a:t>cinta</a:t>
            </a:r>
            <a:r>
              <a:rPr lang="en-US" dirty="0" smtClean="0"/>
              <a:t>,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gelora</a:t>
            </a:r>
            <a:r>
              <a:rPr lang="en-US" dirty="0" smtClean="0"/>
              <a:t> </a:t>
            </a:r>
            <a:r>
              <a:rPr lang="en-US" dirty="0" err="1" smtClean="0"/>
              <a:t>rindu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ilm</a:t>
            </a:r>
            <a:r>
              <a:rPr lang="en-US" dirty="0" smtClean="0"/>
              <a:t> al-</a:t>
            </a:r>
            <a:r>
              <a:rPr lang="en-US" dirty="0" err="1" smtClean="0"/>
              <a:t>asrar</a:t>
            </a:r>
            <a:r>
              <a:rPr lang="en-US" dirty="0" smtClean="0"/>
              <a:t>,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rahsia</a:t>
            </a:r>
            <a:r>
              <a:rPr lang="en-US" dirty="0" smtClean="0"/>
              <a:t> yang </a:t>
            </a:r>
            <a:r>
              <a:rPr lang="en-US" dirty="0" err="1" smtClean="0"/>
              <a:t>dizahirkan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Allah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hati-damir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Nabi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wali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 ‘</a:t>
            </a:r>
            <a:r>
              <a:rPr lang="en-US" dirty="0" err="1" smtClean="0"/>
              <a:t>ilm</a:t>
            </a:r>
            <a:r>
              <a:rPr lang="en-US" dirty="0" smtClean="0"/>
              <a:t> al-</a:t>
            </a:r>
            <a:r>
              <a:rPr lang="en-US" dirty="0" err="1" smtClean="0"/>
              <a:t>asrar</a:t>
            </a:r>
            <a:r>
              <a:rPr lang="en-US" dirty="0" smtClean="0"/>
              <a:t>, para </a:t>
            </a:r>
            <a:r>
              <a:rPr lang="en-US" dirty="0" err="1" smtClean="0"/>
              <a:t>nabi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para </a:t>
            </a:r>
            <a:r>
              <a:rPr lang="en-US" dirty="0" err="1" smtClean="0"/>
              <a:t>awliya</a:t>
            </a:r>
            <a:r>
              <a:rPr lang="en-US" dirty="0" smtClean="0"/>
              <a:t>’,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yang </a:t>
            </a:r>
            <a:r>
              <a:rPr lang="en-US" dirty="0" err="1" smtClean="0"/>
              <a:t>berpandangan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bijaksana</a:t>
            </a:r>
            <a:r>
              <a:rPr lang="en-US" dirty="0" smtClean="0"/>
              <a:t> (</a:t>
            </a:r>
            <a:r>
              <a:rPr lang="en-US" dirty="0" err="1" smtClean="0"/>
              <a:t>hukama</a:t>
            </a:r>
            <a:r>
              <a:rPr lang="en-US" dirty="0" smtClean="0"/>
              <a:t>’) yang </a:t>
            </a: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memahaminya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yang </a:t>
            </a:r>
            <a:r>
              <a:rPr lang="en-US" dirty="0" err="1" smtClean="0"/>
              <a:t>menyeluruh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ilmu-ilmu</a:t>
            </a:r>
            <a:r>
              <a:rPr lang="en-US" dirty="0" smtClean="0"/>
              <a:t> </a:t>
            </a:r>
            <a:r>
              <a:rPr lang="en-US" dirty="0" err="1" smtClean="0"/>
              <a:t>ilahiyyat</a:t>
            </a:r>
            <a:r>
              <a:rPr lang="en-US" dirty="0" smtClean="0"/>
              <a:t>,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tabii</a:t>
            </a:r>
            <a:r>
              <a:rPr lang="en-US" dirty="0" smtClean="0"/>
              <a:t>, 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mantiq</a:t>
            </a:r>
            <a:r>
              <a:rPr lang="en-US" dirty="0" smtClean="0"/>
              <a:t>. “</a:t>
            </a:r>
            <a:r>
              <a:rPr lang="en-US" dirty="0" err="1" smtClean="0"/>
              <a:t>Justeru</a:t>
            </a:r>
            <a:r>
              <a:rPr lang="en-US" dirty="0" smtClean="0"/>
              <a:t>,” </a:t>
            </a:r>
            <a:r>
              <a:rPr lang="en-US" dirty="0" err="1" smtClean="0"/>
              <a:t>menurut</a:t>
            </a:r>
            <a:r>
              <a:rPr lang="en-US" dirty="0" smtClean="0"/>
              <a:t> Ibn al-‘</a:t>
            </a:r>
            <a:r>
              <a:rPr lang="en-US" dirty="0" err="1" smtClean="0"/>
              <a:t>Arabi</a:t>
            </a:r>
            <a:r>
              <a:rPr lang="en-US" dirty="0" smtClean="0"/>
              <a:t>, “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mulia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serba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segenap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smtClean="0"/>
              <a:t>(al-</a:t>
            </a:r>
            <a:r>
              <a:rPr lang="en-US" dirty="0" err="1" smtClean="0"/>
              <a:t>hawi</a:t>
            </a:r>
            <a:r>
              <a:rPr lang="en-US" dirty="0" smtClean="0"/>
              <a:t> ‘ala </a:t>
            </a:r>
            <a:r>
              <a:rPr lang="en-US" dirty="0" err="1" smtClean="0"/>
              <a:t>jami</a:t>
            </a:r>
            <a:r>
              <a:rPr lang="en-US" dirty="0" smtClean="0"/>
              <a:t>‘ al-</a:t>
            </a:r>
            <a:r>
              <a:rPr lang="en-US" dirty="0" err="1" smtClean="0"/>
              <a:t>ma‘lumat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Tertib</a:t>
            </a:r>
            <a:r>
              <a:rPr lang="en-US" dirty="0" smtClean="0"/>
              <a:t> </a:t>
            </a:r>
            <a:r>
              <a:rPr lang="en-US" dirty="0" smtClean="0"/>
              <a:t>ILMU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5861-B54B-477B-9F71-5CE3287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SENARIO DAN KAJIAN KES</a:t>
            </a:r>
          </a:p>
        </p:txBody>
      </p:sp>
    </p:spTree>
    <p:extLst>
      <p:ext uri="{BB962C8B-B14F-4D97-AF65-F5344CB8AC3E}">
        <p14:creationId xmlns:p14="http://schemas.microsoft.com/office/powerpoint/2010/main" val="4690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AKTIVITI DALAM KULIAH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sz="2800" dirty="0" err="1" smtClean="0"/>
              <a:t>Bincangkan</a:t>
            </a:r>
            <a:r>
              <a:rPr lang="en-MY" sz="2800" dirty="0" smtClean="0"/>
              <a:t> SATU (1) </a:t>
            </a:r>
            <a:r>
              <a:rPr lang="en-MY" sz="2800" dirty="0" err="1" smtClean="0"/>
              <a:t>daripada</a:t>
            </a:r>
            <a:r>
              <a:rPr lang="en-MY" sz="2800" dirty="0" smtClean="0"/>
              <a:t> </a:t>
            </a:r>
            <a:r>
              <a:rPr lang="en-MY" sz="2800" dirty="0" err="1" smtClean="0"/>
              <a:t>istilah</a:t>
            </a:r>
            <a:r>
              <a:rPr lang="en-MY" sz="2800" dirty="0" smtClean="0"/>
              <a:t> </a:t>
            </a:r>
            <a:r>
              <a:rPr lang="en-MY" sz="2800" dirty="0" err="1" smtClean="0"/>
              <a:t>berikut</a:t>
            </a:r>
            <a:r>
              <a:rPr lang="en-MY" sz="2800" dirty="0" smtClean="0"/>
              <a:t> </a:t>
            </a:r>
            <a:r>
              <a:rPr lang="en-MY" sz="2800" dirty="0" err="1" smtClean="0"/>
              <a:t>menurut</a:t>
            </a:r>
            <a:r>
              <a:rPr lang="en-MY" sz="2800" dirty="0" smtClean="0"/>
              <a:t> </a:t>
            </a:r>
            <a:r>
              <a:rPr lang="en-MY" sz="2800" dirty="0" err="1" smtClean="0"/>
              <a:t>pelbagai</a:t>
            </a:r>
            <a:r>
              <a:rPr lang="en-MY" sz="2800" dirty="0" smtClean="0"/>
              <a:t> </a:t>
            </a:r>
            <a:r>
              <a:rPr lang="en-MY" sz="2800" dirty="0" err="1" smtClean="0"/>
              <a:t>perspektif</a:t>
            </a:r>
            <a:r>
              <a:rPr lang="en-MY" sz="2800" dirty="0" smtClean="0"/>
              <a:t>;</a:t>
            </a:r>
          </a:p>
          <a:p>
            <a:r>
              <a:rPr lang="en-MY" sz="2800" dirty="0" smtClean="0"/>
              <a:t>ROH – MALAIKAT – HANTU – TAKDIR - JODOH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955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5861-B54B-477B-9F71-5CE3287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/>
              <a:t>PENAKSIRAN BERTULIS</a:t>
            </a:r>
            <a:br>
              <a:rPr lang="ms-MY" dirty="0"/>
            </a:br>
            <a:r>
              <a:rPr lang="ms-MY" dirty="0"/>
              <a:t>(PEPERIKSAAN AKHIR)</a:t>
            </a:r>
          </a:p>
        </p:txBody>
      </p:sp>
    </p:spTree>
    <p:extLst>
      <p:ext uri="{BB962C8B-B14F-4D97-AF65-F5344CB8AC3E}">
        <p14:creationId xmlns:p14="http://schemas.microsoft.com/office/powerpoint/2010/main" val="5198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5AE291-89C2-430B-AA55-9864EFE1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SOALAN 1</a:t>
            </a:r>
            <a:endParaRPr lang="ms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DF45-31D8-4ABD-8517-54C138A849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ms-MY" sz="2800" dirty="0"/>
              <a:t>M</a:t>
            </a:r>
            <a:r>
              <a:rPr lang="ms-MY" sz="2800" dirty="0" smtClean="0"/>
              <a:t>anusia </a:t>
            </a:r>
            <a:r>
              <a:rPr lang="ms-MY" sz="2800" dirty="0"/>
              <a:t>jenis apakah yang akan menjadi rakyat yang bermanfaat kepada </a:t>
            </a:r>
            <a:r>
              <a:rPr lang="ms-MY" sz="2800" dirty="0" smtClean="0"/>
              <a:t>negara? Bincangkan.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383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BE79-E129-4876-8374-56C96FEE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SOALAN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DF45-31D8-4ABD-8517-54C138A849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ms-MY" sz="2800" dirty="0" smtClean="0"/>
              <a:t>Berikan pandangan anda mengenai kejahatan (</a:t>
            </a:r>
            <a:r>
              <a:rPr lang="ms-MY" sz="2800" dirty="0" err="1" smtClean="0"/>
              <a:t>evil</a:t>
            </a:r>
            <a:r>
              <a:rPr lang="ms-MY" sz="2800" dirty="0" smtClean="0"/>
              <a:t>)? 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16920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FB00-4AF3-4223-AF62-4E486256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SOALAN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3C8B-20F4-48E8-9929-BDC1B732DC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ms-MY" sz="2800" dirty="0"/>
              <a:t>Berikan analisis anda tentang sikap orang Malaysia yang salah terhadap kepercayaan konsep metafizik.</a:t>
            </a:r>
          </a:p>
        </p:txBody>
      </p:sp>
    </p:spTree>
    <p:extLst>
      <p:ext uri="{BB962C8B-B14F-4D97-AF65-F5344CB8AC3E}">
        <p14:creationId xmlns:p14="http://schemas.microsoft.com/office/powerpoint/2010/main" val="8194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What is metaphysics?</a:t>
            </a:r>
          </a:p>
          <a:p>
            <a:endParaRPr lang="en-MY" dirty="0" smtClean="0"/>
          </a:p>
          <a:p>
            <a:r>
              <a:rPr lang="en-MY" dirty="0">
                <a:hlinkClick r:id="rId2"/>
              </a:rPr>
              <a:t>https://</a:t>
            </a:r>
            <a:r>
              <a:rPr lang="en-MY" dirty="0" smtClean="0">
                <a:hlinkClick r:id="rId2"/>
              </a:rPr>
              <a:t>www.youtube.com/watch?v=RFKSo2084Kg</a:t>
            </a:r>
            <a:endParaRPr lang="en-MY" dirty="0" smtClean="0"/>
          </a:p>
          <a:p>
            <a:r>
              <a:rPr lang="en-MY" dirty="0" smtClean="0"/>
              <a:t>(duration: 0:55)</a:t>
            </a:r>
            <a:endParaRPr lang="en-MY" dirty="0"/>
          </a:p>
          <a:p>
            <a:endParaRPr lang="en-MY" dirty="0" smtClean="0">
              <a:hlinkClick r:id="rId3"/>
            </a:endParaRPr>
          </a:p>
          <a:p>
            <a:r>
              <a:rPr lang="en-MY" dirty="0" smtClean="0">
                <a:hlinkClick r:id="rId3"/>
              </a:rPr>
              <a:t>https</a:t>
            </a:r>
            <a:r>
              <a:rPr lang="en-MY" dirty="0">
                <a:hlinkClick r:id="rId3"/>
              </a:rPr>
              <a:t>://</a:t>
            </a:r>
            <a:r>
              <a:rPr lang="en-MY" dirty="0" smtClean="0">
                <a:hlinkClick r:id="rId3"/>
              </a:rPr>
              <a:t>www.youtube.com/watch?v=qKq0Afmsj-U</a:t>
            </a:r>
            <a:endParaRPr lang="en-MY" dirty="0" smtClean="0"/>
          </a:p>
          <a:p>
            <a:r>
              <a:rPr lang="en-MY" dirty="0" smtClean="0"/>
              <a:t>(duration 8:10)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072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7200" b="1" dirty="0"/>
              <a:t>TERIMA KASIH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69AB5-DBB2-4A5A-8DF2-10F757329C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ms-MY" sz="2400" dirty="0"/>
              <a:t>Meta + fizik:</a:t>
            </a:r>
          </a:p>
          <a:p>
            <a:pPr lvl="1"/>
            <a:r>
              <a:rPr lang="ms-MY" sz="2000" dirty="0"/>
              <a:t>meta = melampaui/melebihi/di atas;</a:t>
            </a:r>
          </a:p>
          <a:p>
            <a:pPr lvl="1"/>
            <a:r>
              <a:rPr lang="ms-MY" sz="2000" dirty="0"/>
              <a:t>fizik = alam bersifat material/fizikal;</a:t>
            </a:r>
          </a:p>
          <a:p>
            <a:pPr lvl="1"/>
            <a:r>
              <a:rPr lang="ms-MY" sz="2000" dirty="0"/>
              <a:t>metafizik = suatu yang melampaui batasan fizikal.</a:t>
            </a:r>
          </a:p>
          <a:p>
            <a:r>
              <a:rPr lang="ms-MY" sz="2400" dirty="0"/>
              <a:t>Metafizik kajian peringkat kedua (</a:t>
            </a:r>
            <a:r>
              <a:rPr lang="ms-MY" sz="2400" i="1" dirty="0" err="1"/>
              <a:t>second</a:t>
            </a:r>
            <a:r>
              <a:rPr lang="ms-MY" sz="2400" i="1" dirty="0"/>
              <a:t> </a:t>
            </a:r>
            <a:r>
              <a:rPr lang="ms-MY" sz="2400" i="1" dirty="0" err="1"/>
              <a:t>order</a:t>
            </a:r>
            <a:r>
              <a:rPr lang="ms-MY" sz="2400" i="1" dirty="0"/>
              <a:t> </a:t>
            </a:r>
            <a:r>
              <a:rPr lang="ms-MY" sz="2400" i="1" dirty="0" err="1"/>
              <a:t>studies</a:t>
            </a:r>
            <a:r>
              <a:rPr lang="ms-MY" sz="2400" dirty="0"/>
              <a:t>).</a:t>
            </a:r>
          </a:p>
          <a:p>
            <a:r>
              <a:rPr lang="ms-MY" sz="2400" dirty="0"/>
              <a:t>Dua pengertian utama metafizik:</a:t>
            </a:r>
          </a:p>
          <a:p>
            <a:pPr lvl="1"/>
            <a:r>
              <a:rPr lang="ms-MY" sz="2000" dirty="0"/>
              <a:t>berunsur falsafah – kajian pada peringkat yang paling abstrak, atau paling umum mengenai sesuatu perkara/fenomena/alam.</a:t>
            </a:r>
          </a:p>
          <a:p>
            <a:pPr lvl="2"/>
            <a:r>
              <a:rPr lang="ms-MY" sz="2000" dirty="0"/>
              <a:t>Contoh: jauhar kerusi, sebab dan akibat.</a:t>
            </a:r>
          </a:p>
          <a:p>
            <a:pPr lvl="1"/>
            <a:r>
              <a:rPr lang="ms-MY" sz="2000" dirty="0"/>
              <a:t>berkaitan keagamaan – fenomena di luar alam nyata.</a:t>
            </a:r>
          </a:p>
          <a:p>
            <a:pPr lvl="2"/>
            <a:r>
              <a:rPr lang="ms-MY" sz="2000" dirty="0"/>
              <a:t>Contoh: hidup selepas mati, syurga, neraka.</a:t>
            </a:r>
          </a:p>
          <a:p>
            <a:pPr lvl="2"/>
            <a:r>
              <a:rPr lang="ms-MY" sz="2000" dirty="0"/>
              <a:t>Benda ghaib tidak boleh dibuktikan dengan deria yang bukan rasional dan empirikal.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E1777-1361-478A-9443-3699AB26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ITU METAFIZIK?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7732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 err="1" smtClean="0"/>
              <a:t>Suatu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bidang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falsafah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mengkaji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sifat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kewujudan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realiti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serta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jenis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kewujudan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 smtClean="0"/>
              <a:t>Dibahagi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kepada</a:t>
            </a:r>
            <a:r>
              <a:rPr lang="en-US" altLang="en-US" dirty="0" smtClean="0"/>
              <a:t>:-</a:t>
            </a:r>
            <a:endParaRPr lang="en-US" altLang="en-US" dirty="0" smtClean="0"/>
          </a:p>
          <a:p>
            <a:pPr marL="685800" lvl="1" indent="-342900">
              <a:buFont typeface="+mj-lt"/>
              <a:buAutoNum type="arabicPeriod"/>
            </a:pPr>
            <a:r>
              <a:rPr lang="en-US" altLang="en-US" sz="2400" b="1" dirty="0" err="1" smtClean="0"/>
              <a:t>Ontologi</a:t>
            </a:r>
            <a:r>
              <a:rPr lang="en-US" altLang="en-US" sz="2400" dirty="0" smtClean="0"/>
              <a:t>  - </a:t>
            </a:r>
            <a:r>
              <a:rPr lang="en-US" altLang="en-US" sz="2400" dirty="0" err="1" smtClean="0"/>
              <a:t>suatu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pembelajaran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mengenai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kewujudan</a:t>
            </a:r>
            <a:endParaRPr lang="en-US" altLang="en-US" sz="2400" dirty="0" smtClean="0"/>
          </a:p>
          <a:p>
            <a:pPr marL="685800" lvl="1" indent="-342900">
              <a:buFont typeface="+mj-lt"/>
              <a:buAutoNum type="arabicPeriod"/>
            </a:pPr>
            <a:r>
              <a:rPr lang="en-US" altLang="en-US" sz="2400" b="1" dirty="0" err="1" smtClean="0"/>
              <a:t>Kosmologi</a:t>
            </a:r>
            <a:r>
              <a:rPr lang="en-US" altLang="en-US" sz="2400" dirty="0" smtClean="0"/>
              <a:t>  - </a:t>
            </a:r>
            <a:r>
              <a:rPr lang="en-US" altLang="en-US" sz="2400" dirty="0" err="1" smtClean="0"/>
              <a:t>mengenai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alam</a:t>
            </a:r>
            <a:r>
              <a:rPr lang="en-US" altLang="en-US" sz="2400" dirty="0" smtClean="0"/>
              <a:t> semester </a:t>
            </a:r>
            <a:r>
              <a:rPr lang="en-US" altLang="en-US" sz="2400" dirty="0" err="1" smtClean="0"/>
              <a:t>fizikal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kosmos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secara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keseluruhan</a:t>
            </a:r>
            <a:r>
              <a:rPr lang="en-US" altLang="en-US" sz="2400" dirty="0" smtClean="0"/>
              <a:t>.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sz="2400" b="1" dirty="0" smtClean="0"/>
              <a:t>Sebab-akibat</a:t>
            </a:r>
            <a:r>
              <a:rPr lang="ms-MY" sz="2400" dirty="0" smtClean="0"/>
              <a:t> (</a:t>
            </a:r>
            <a:r>
              <a:rPr lang="ms-MY" sz="2400" dirty="0" err="1" smtClean="0"/>
              <a:t>causality</a:t>
            </a:r>
            <a:r>
              <a:rPr lang="ms-MY" sz="2400" dirty="0" smtClean="0"/>
              <a:t>) dan kosmogoni (asal-usul alam semesta)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sz="2400" b="1" dirty="0" smtClean="0"/>
              <a:t>Subjek, predikat dan taksonomi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sz="2400" b="1" dirty="0" smtClean="0"/>
              <a:t>Kewajipan</a:t>
            </a:r>
            <a:r>
              <a:rPr lang="ms-MY" sz="2400" dirty="0" smtClean="0"/>
              <a:t> (</a:t>
            </a:r>
            <a:r>
              <a:rPr lang="ms-MY" sz="2400" dirty="0" err="1" smtClean="0"/>
              <a:t>necessity</a:t>
            </a:r>
            <a:r>
              <a:rPr lang="ms-MY" sz="2400" dirty="0" smtClean="0"/>
              <a:t>) dan </a:t>
            </a:r>
            <a:r>
              <a:rPr lang="ms-MY" sz="2400" b="1" dirty="0" smtClean="0"/>
              <a:t>kemungkinan</a:t>
            </a:r>
            <a:r>
              <a:rPr lang="ms-MY" sz="2400" dirty="0" smtClean="0"/>
              <a:t> (</a:t>
            </a:r>
            <a:r>
              <a:rPr lang="ms-MY" sz="2400" dirty="0" err="1" smtClean="0"/>
              <a:t>contingency</a:t>
            </a:r>
            <a:r>
              <a:rPr lang="ms-MY" sz="2400" dirty="0" smtClean="0"/>
              <a:t>)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sz="2400" b="1" dirty="0" smtClean="0"/>
              <a:t>Minda</a:t>
            </a:r>
            <a:r>
              <a:rPr lang="ms-MY" sz="2400" dirty="0" smtClean="0"/>
              <a:t> (</a:t>
            </a:r>
            <a:r>
              <a:rPr lang="ms-MY" sz="2400" dirty="0" err="1" smtClean="0"/>
              <a:t>mind</a:t>
            </a:r>
            <a:r>
              <a:rPr lang="ms-MY" sz="2400" dirty="0" smtClean="0"/>
              <a:t>) dan </a:t>
            </a:r>
            <a:r>
              <a:rPr lang="ms-MY" sz="2400" b="1" dirty="0" smtClean="0"/>
              <a:t>jirim</a:t>
            </a:r>
            <a:r>
              <a:rPr lang="ms-MY" sz="2400" dirty="0" smtClean="0"/>
              <a:t> (</a:t>
            </a:r>
            <a:r>
              <a:rPr lang="ms-MY" sz="2400" dirty="0" err="1" smtClean="0"/>
              <a:t>matter</a:t>
            </a:r>
            <a:r>
              <a:rPr lang="ms-MY" sz="2400" dirty="0" smtClean="0"/>
              <a:t>)</a:t>
            </a:r>
          </a:p>
          <a:p>
            <a:pPr marL="685800" lvl="1" indent="-342900">
              <a:buFont typeface="+mj-lt"/>
              <a:buAutoNum type="arabicPeriod"/>
            </a:pPr>
            <a:r>
              <a:rPr lang="ms-MY" sz="2400" b="1" dirty="0" smtClean="0"/>
              <a:t>Kehendak bebas </a:t>
            </a:r>
            <a:r>
              <a:rPr lang="ms-MY" sz="2400" dirty="0" smtClean="0"/>
              <a:t>(</a:t>
            </a:r>
            <a:r>
              <a:rPr lang="ms-MY" sz="2400" dirty="0" err="1" smtClean="0"/>
              <a:t>free-will</a:t>
            </a:r>
            <a:r>
              <a:rPr lang="ms-MY" sz="2400" dirty="0" smtClean="0"/>
              <a:t>) dan </a:t>
            </a:r>
            <a:r>
              <a:rPr lang="ms-MY" sz="2400" b="1" dirty="0" smtClean="0"/>
              <a:t>ketentuan</a:t>
            </a:r>
            <a:r>
              <a:rPr lang="ms-MY" sz="2400" dirty="0" smtClean="0"/>
              <a:t> (</a:t>
            </a:r>
            <a:r>
              <a:rPr lang="ms-MY" sz="2400" dirty="0" err="1" smtClean="0"/>
              <a:t>determinism</a:t>
            </a:r>
            <a:r>
              <a:rPr lang="ms-MY" sz="2400" dirty="0" smtClean="0"/>
              <a:t>)</a:t>
            </a:r>
            <a:endParaRPr lang="ms-MY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BIDANG PERBINCANGAN METAFIZIK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 err="1" smtClean="0"/>
              <a:t>Metafizik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selalu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dikaitkan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dgn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soalan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seperti</a:t>
            </a:r>
            <a:r>
              <a:rPr lang="en-US" altLang="en-US" dirty="0" smtClean="0"/>
              <a:t> </a:t>
            </a:r>
            <a:r>
              <a:rPr lang="en-US" altLang="en-US" dirty="0" smtClean="0"/>
              <a:t>“ </a:t>
            </a:r>
            <a:r>
              <a:rPr lang="en-US" altLang="en-US" dirty="0" err="1" smtClean="0"/>
              <a:t>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kebenaran</a:t>
            </a:r>
            <a:r>
              <a:rPr lang="en-US" altLang="en-US" dirty="0" smtClean="0"/>
              <a:t>,”  “ </a:t>
            </a:r>
            <a:r>
              <a:rPr lang="en-US" altLang="en-US" dirty="0" err="1" smtClean="0"/>
              <a:t>Apakah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mempunyai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minda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jasad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anda</a:t>
            </a:r>
            <a:r>
              <a:rPr lang="en-US" altLang="en-US" dirty="0" smtClean="0"/>
              <a:t>?”</a:t>
            </a:r>
            <a:endParaRPr lang="en-US" altLang="en-US" dirty="0" smtClean="0"/>
          </a:p>
          <a:p>
            <a:r>
              <a:rPr lang="en-US" altLang="en-US" dirty="0" err="1" smtClean="0"/>
              <a:t>Terdapat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beberapa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teori</a:t>
            </a:r>
            <a:r>
              <a:rPr lang="en-US" alt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 err="1" smtClean="0"/>
              <a:t>Materialisme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- </a:t>
            </a:r>
            <a:r>
              <a:rPr lang="en-US" altLang="en-US" dirty="0" err="1" smtClean="0"/>
              <a:t>menegakkan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kebenaran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kewujudan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perasaan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pemikiran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fenomena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fizikal</a:t>
            </a:r>
            <a:r>
              <a:rPr lang="en-US" altLang="en-US" dirty="0" smtClean="0"/>
              <a:t>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dihasilkan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aktiviti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benda</a:t>
            </a:r>
            <a:r>
              <a:rPr lang="en-US" alt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 err="1" smtClean="0"/>
              <a:t>Idealisme</a:t>
            </a:r>
            <a:r>
              <a:rPr lang="en-US" altLang="en-US" dirty="0" smtClean="0"/>
              <a:t> - </a:t>
            </a:r>
            <a:r>
              <a:rPr lang="en-US" altLang="en-US" dirty="0" err="1" smtClean="0"/>
              <a:t>menyatakan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benda</a:t>
            </a:r>
            <a:r>
              <a:rPr lang="en-US" altLang="en-US" dirty="0" smtClean="0"/>
              <a:t> material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idea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bentuk</a:t>
            </a:r>
            <a:r>
              <a:rPr lang="en-US" altLang="en-US" dirty="0" smtClean="0"/>
              <a:t> idea </a:t>
            </a:r>
            <a:r>
              <a:rPr lang="en-US" altLang="en-US" dirty="0" err="1" smtClean="0"/>
              <a:t>fenomena</a:t>
            </a:r>
            <a:r>
              <a:rPr lang="en-US" altLang="en-US" dirty="0" smtClean="0"/>
              <a:t> mental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penting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benar</a:t>
            </a:r>
            <a:r>
              <a:rPr lang="en-US" alt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 err="1" smtClean="0"/>
              <a:t>Teologi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metafizik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keagamaan</a:t>
            </a:r>
            <a:r>
              <a:rPr lang="en-US" altLang="en-US" dirty="0" smtClean="0"/>
              <a:t>) - </a:t>
            </a:r>
            <a:r>
              <a:rPr lang="en-US" altLang="en-US" dirty="0" err="1" smtClean="0"/>
              <a:t>mengaitkan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semesta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segala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kewujudan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dalamnya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serta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berlaku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sesetengah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tujuan</a:t>
            </a:r>
            <a:r>
              <a:rPr lang="en-US" alt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 err="1" smtClean="0"/>
              <a:t>Mekanisme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- </a:t>
            </a:r>
            <a:r>
              <a:rPr lang="en-US" altLang="en-US" dirty="0" err="1" smtClean="0"/>
              <a:t>menyatakan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kejadian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hasil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kuasa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mekanikal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akibat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usaha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Metafizik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s">
  <a:themeElements>
    <a:clrScheme name="Custom 9">
      <a:dk1>
        <a:srgbClr val="44546A"/>
      </a:dk1>
      <a:lt1>
        <a:srgbClr val="FFFFFF"/>
      </a:lt1>
      <a:dk2>
        <a:srgbClr val="333D47"/>
      </a:dk2>
      <a:lt2>
        <a:srgbClr val="E7E6E6"/>
      </a:lt2>
      <a:accent1>
        <a:srgbClr val="FF2744"/>
      </a:accent1>
      <a:accent2>
        <a:srgbClr val="FF9E02"/>
      </a:accent2>
      <a:accent3>
        <a:srgbClr val="07BDFA"/>
      </a:accent3>
      <a:accent4>
        <a:srgbClr val="815BFF"/>
      </a:accent4>
      <a:accent5>
        <a:srgbClr val="F3F3F3"/>
      </a:accent5>
      <a:accent6>
        <a:srgbClr val="000000"/>
      </a:accent6>
      <a:hlink>
        <a:srgbClr val="0563C1"/>
      </a:hlink>
      <a:folHlink>
        <a:srgbClr val="954F72"/>
      </a:folHlink>
    </a:clrScheme>
    <a:fontScheme name="TAQI |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FAH.Themes2020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H.Themes2020_1" id="{CE110C83-C36A-F04D-AF26-E61897EDD894}" vid="{2307A5A5-8551-E84E-815F-F74FE244D6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4660</TotalTime>
  <Words>2823</Words>
  <Application>Microsoft Office PowerPoint</Application>
  <PresentationFormat>Widescreen</PresentationFormat>
  <Paragraphs>325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Yu Gothic UI Semibold</vt:lpstr>
      <vt:lpstr>AGaramond</vt:lpstr>
      <vt:lpstr>Apple Chancery</vt:lpstr>
      <vt:lpstr>Arial</vt:lpstr>
      <vt:lpstr>Arial Narrow</vt:lpstr>
      <vt:lpstr>Calibri</vt:lpstr>
      <vt:lpstr>Calibri Light</vt:lpstr>
      <vt:lpstr>Century Gothic</vt:lpstr>
      <vt:lpstr>Garamond</vt:lpstr>
      <vt:lpstr>Montserrat</vt:lpstr>
      <vt:lpstr>Open Sans Light</vt:lpstr>
      <vt:lpstr>Open Sans Semibold</vt:lpstr>
      <vt:lpstr>Tw Cen MT Condensed Extra Bold</vt:lpstr>
      <vt:lpstr>Wingdings</vt:lpstr>
      <vt:lpstr>Texts</vt:lpstr>
      <vt:lpstr>MFAH.Themes2020_1</vt:lpstr>
      <vt:lpstr>PowerPoint Presentation</vt:lpstr>
      <vt:lpstr>HASIL PEMBELAJARAN KULIAH</vt:lpstr>
      <vt:lpstr>KANDUNGAN KULIAH</vt:lpstr>
      <vt:lpstr>PENDEKATAN KULIAH</vt:lpstr>
      <vt:lpstr>KULIAH 5</vt:lpstr>
      <vt:lpstr>PowerPoint Presentation</vt:lpstr>
      <vt:lpstr>APA ITU METAFIZIK?</vt:lpstr>
      <vt:lpstr>BIDANG PERBINCANGAN METAFIZIK</vt:lpstr>
      <vt:lpstr>Teori Metafizik</vt:lpstr>
      <vt:lpstr>TEORI MATERIALISME</vt:lpstr>
      <vt:lpstr>TEORI IDEALISME</vt:lpstr>
      <vt:lpstr>METAFIZIK KEAGAMAAN</vt:lpstr>
      <vt:lpstr>HUBUNGAN INSAN DENGAN ALAM</vt:lpstr>
      <vt:lpstr>DEFINISI ALAM (KOSMOS)</vt:lpstr>
      <vt:lpstr>Konsep manusia Menurut barat</vt:lpstr>
      <vt:lpstr>KONSEP MANUSIA Menurut BARAT</vt:lpstr>
      <vt:lpstr>KONSEP INSAN MENURUT ISLAM</vt:lpstr>
      <vt:lpstr>INSAN &amp; ALAM</vt:lpstr>
      <vt:lpstr>HUBUNGAN INSAN DENGAN TUHAN</vt:lpstr>
      <vt:lpstr>Hubungan insan dengan tuhan</vt:lpstr>
      <vt:lpstr>HUBUNGAN VERTIKAL INSAN</vt:lpstr>
      <vt:lpstr>Sambungan…</vt:lpstr>
      <vt:lpstr>HUBUNGAN HORIZONTAL INSAN</vt:lpstr>
      <vt:lpstr>Makna tuhan</vt:lpstr>
      <vt:lpstr>APA ITU agama?</vt:lpstr>
      <vt:lpstr>Makna agama</vt:lpstr>
      <vt:lpstr>Adakah agama wujud?</vt:lpstr>
      <vt:lpstr> beza agama &amp; kepercayaan</vt:lpstr>
      <vt:lpstr>Falsafah agama di barat</vt:lpstr>
      <vt:lpstr>Falsafah agama di barat</vt:lpstr>
      <vt:lpstr>Falsafah agama di barat</vt:lpstr>
      <vt:lpstr>AGAMA menurut KARL Marx</vt:lpstr>
      <vt:lpstr> Agama vs takhayul “Religion vs. Superstition”</vt:lpstr>
      <vt:lpstr>Agama &amp; falsafah</vt:lpstr>
      <vt:lpstr>TUHAN  &amp; KEJAHATAN</vt:lpstr>
      <vt:lpstr>GOD &amp; EVIL</vt:lpstr>
      <vt:lpstr>PENGERTIAN KEJAHATAN</vt:lpstr>
      <vt:lpstr>PERSOALAN  KEJAHATAN</vt:lpstr>
      <vt:lpstr>HUBUNGAN KEJAHATAN DENGAN KEWUJUDAN TUHAN</vt:lpstr>
      <vt:lpstr>KESIMPULAN “GOD &amp; EVIL”</vt:lpstr>
      <vt:lpstr>SISTEM-SISTEM METAFIZIK</vt:lpstr>
      <vt:lpstr>SISTEM-SISTEM METAFIZIK</vt:lpstr>
      <vt:lpstr>(1) mekanisme</vt:lpstr>
      <vt:lpstr>(2) determinisme</vt:lpstr>
      <vt:lpstr>(3) idealisme</vt:lpstr>
      <vt:lpstr>(4) realisme </vt:lpstr>
      <vt:lpstr>(5) indeterminisme</vt:lpstr>
      <vt:lpstr>METAFIZIK UNTUK KEMAJUAN ILMU</vt:lpstr>
      <vt:lpstr>PERKEMBANGAN ILMU METAFIZIK</vt:lpstr>
      <vt:lpstr>PERKEMBANGAN ILMU METAFIZIK</vt:lpstr>
      <vt:lpstr>Saintisme</vt:lpstr>
      <vt:lpstr>Saintisme vs AGAMA</vt:lpstr>
      <vt:lpstr>Tertib ILMU</vt:lpstr>
      <vt:lpstr>SENARIO DAN KAJIAN KES</vt:lpstr>
      <vt:lpstr>AKTIVITI DALAM KULIAH</vt:lpstr>
      <vt:lpstr>PENAKSIRAN BERTULIS (PEPERIKSAAN AKHIR)</vt:lpstr>
      <vt:lpstr>SOALAN 1</vt:lpstr>
      <vt:lpstr>SOALAN 2</vt:lpstr>
      <vt:lpstr>SOALAN 3</vt:lpstr>
      <vt:lpstr>TERIMA KASIH</vt:lpstr>
    </vt:vector>
  </TitlesOfParts>
  <Manager>Slide Easy</Manager>
  <Company>Slide Easy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Helmi Hafiz Hashim</dc:creator>
  <dc:description>Hak cipta SlideEasy dipelihara. Penyebaran template SlideEasy secara terbuka, berleluasa atau menjual semula adalah salah.</dc:description>
  <cp:lastModifiedBy>Dr Nurazmallail</cp:lastModifiedBy>
  <cp:revision>177</cp:revision>
  <dcterms:created xsi:type="dcterms:W3CDTF">2016-06-26T10:53:00Z</dcterms:created>
  <dcterms:modified xsi:type="dcterms:W3CDTF">2020-11-18T10:20:37Z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