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7" r:id="rId1"/>
  </p:sldMasterIdLst>
  <p:notesMasterIdLst>
    <p:notesMasterId r:id="rId19"/>
  </p:notesMasterIdLst>
  <p:sldIdLst>
    <p:sldId id="256" r:id="rId2"/>
    <p:sldId id="261" r:id="rId3"/>
    <p:sldId id="263" r:id="rId4"/>
    <p:sldId id="258" r:id="rId5"/>
    <p:sldId id="257" r:id="rId6"/>
    <p:sldId id="262" r:id="rId7"/>
    <p:sldId id="259" r:id="rId8"/>
    <p:sldId id="260" r:id="rId9"/>
    <p:sldId id="264" r:id="rId10"/>
    <p:sldId id="265" r:id="rId11"/>
    <p:sldId id="268" r:id="rId12"/>
    <p:sldId id="267" r:id="rId13"/>
    <p:sldId id="266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0ABB"/>
    <a:srgbClr val="F757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3B6440-39F6-4D7E-8051-4E5AEAFBA99D}" type="datetimeFigureOut">
              <a:rPr lang="en-GB" smtClean="0"/>
              <a:t>10/07/2018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573C86-EE15-4C9D-AE90-4A4AC19547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503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573C86-EE15-4C9D-AE90-4A4AC19547A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2042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245E27D-5845-4203-8F8E-1EBBBD42AC18}" type="datetimeFigureOut">
              <a:rPr lang="en-GB" smtClean="0"/>
              <a:t>10/07/2018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72B579D-2671-4162-ADF6-BBC0D7D3D1CB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334538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5E27D-5845-4203-8F8E-1EBBBD42AC18}" type="datetimeFigureOut">
              <a:rPr lang="en-GB" smtClean="0"/>
              <a:t>10/07/2018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B579D-2671-4162-ADF6-BBC0D7D3D1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1080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5E27D-5845-4203-8F8E-1EBBBD42AC18}" type="datetimeFigureOut">
              <a:rPr lang="en-GB" smtClean="0"/>
              <a:t>10/07/2018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B579D-2671-4162-ADF6-BBC0D7D3D1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677124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5E27D-5845-4203-8F8E-1EBBBD42AC18}" type="datetimeFigureOut">
              <a:rPr lang="en-GB" smtClean="0"/>
              <a:t>10/07/2018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B579D-2671-4162-ADF6-BBC0D7D3D1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5607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245E27D-5845-4203-8F8E-1EBBBD42AC18}" type="datetimeFigureOut">
              <a:rPr lang="en-GB" smtClean="0"/>
              <a:t>10/07/2018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72B579D-2671-4162-ADF6-BBC0D7D3D1CB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5762450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5E27D-5845-4203-8F8E-1EBBBD42AC18}" type="datetimeFigureOut">
              <a:rPr lang="en-GB" smtClean="0"/>
              <a:t>10/07/2018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B579D-2671-4162-ADF6-BBC0D7D3D1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299513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5E27D-5845-4203-8F8E-1EBBBD42AC18}" type="datetimeFigureOut">
              <a:rPr lang="en-GB" smtClean="0"/>
              <a:t>10/07/2018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B579D-2671-4162-ADF6-BBC0D7D3D1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20973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5E27D-5845-4203-8F8E-1EBBBD42AC18}" type="datetimeFigureOut">
              <a:rPr lang="en-GB" smtClean="0"/>
              <a:t>10/07/2018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B579D-2671-4162-ADF6-BBC0D7D3D1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891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5E27D-5845-4203-8F8E-1EBBBD42AC18}" type="datetimeFigureOut">
              <a:rPr lang="en-GB" smtClean="0"/>
              <a:t>10/07/2018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B579D-2671-4162-ADF6-BBC0D7D3D1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1950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5245E27D-5845-4203-8F8E-1EBBBD42AC18}" type="datetimeFigureOut">
              <a:rPr lang="en-GB" smtClean="0"/>
              <a:t>10/07/2018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B72B579D-2671-4162-ADF6-BBC0D7D3D1CB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7488675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4294967295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5245E27D-5845-4203-8F8E-1EBBBD42AC18}" type="datetimeFigureOut">
              <a:rPr lang="en-GB" smtClean="0"/>
              <a:t>10/07/2018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B72B579D-2671-4162-ADF6-BBC0D7D3D1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8590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245E27D-5845-4203-8F8E-1EBBBD42AC18}" type="datetimeFigureOut">
              <a:rPr lang="en-GB" smtClean="0"/>
              <a:t>10/07/2018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72B579D-2671-4162-ADF6-BBC0D7D3D1CB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73069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  <p:sldLayoutId id="2147484019" r:id="rId2"/>
    <p:sldLayoutId id="2147484020" r:id="rId3"/>
    <p:sldLayoutId id="2147484021" r:id="rId4"/>
    <p:sldLayoutId id="2147484022" r:id="rId5"/>
    <p:sldLayoutId id="2147484023" r:id="rId6"/>
    <p:sldLayoutId id="2147484024" r:id="rId7"/>
    <p:sldLayoutId id="2147484025" r:id="rId8"/>
    <p:sldLayoutId id="2147484026" r:id="rId9"/>
    <p:sldLayoutId id="2147484027" r:id="rId10"/>
    <p:sldLayoutId id="214748402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pos="792">
          <p15:clr>
            <a:srgbClr val="F26B43"/>
          </p15:clr>
        </p15:guide>
        <p15:guide id="4294967295" pos="7200">
          <p15:clr>
            <a:srgbClr val="F26B43"/>
          </p15:clr>
        </p15:guide>
        <p15:guide id="4294967295" orient="horz" pos="400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720">
          <p15:clr>
            <a:srgbClr val="F26B43"/>
          </p15:clr>
        </p15:guide>
        <p15:guide id="4294967295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0999" y="1913981"/>
            <a:ext cx="9161741" cy="355027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BASIC GREETINGS </a:t>
            </a:r>
            <a:br>
              <a:rPr lang="en-US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31100" y="5464257"/>
            <a:ext cx="4368800" cy="1168035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ZAID </a:t>
            </a:r>
            <a:r>
              <a:rPr lang="en-US" dirty="0" smtClean="0"/>
              <a:t>SHAFIE</a:t>
            </a:r>
          </a:p>
          <a:p>
            <a:r>
              <a:rPr lang="en-US" dirty="0" smtClean="0"/>
              <a:t> </a:t>
            </a:r>
            <a:r>
              <a:rPr lang="en-US" dirty="0" smtClean="0"/>
              <a:t>Language Academy UTM</a:t>
            </a:r>
          </a:p>
          <a:p>
            <a:r>
              <a:rPr lang="en-US" dirty="0" smtClean="0"/>
              <a:t>Beijing Foreign Studies University 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675" y="6134100"/>
            <a:ext cx="1761237" cy="60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927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076944" y="1379835"/>
            <a:ext cx="3199915" cy="22775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7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对不起</a:t>
            </a:r>
            <a:endParaRPr lang="en-US" altLang="zh-CN" sz="7000" b="1" cap="none" spc="0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  <a:p>
            <a:pPr algn="ctr"/>
            <a:r>
              <a:rPr lang="en-GB" sz="7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Duìbùqǐ</a:t>
            </a:r>
            <a:endParaRPr lang="en-US" sz="7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98514" y="4095234"/>
            <a:ext cx="1556773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5000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Sorry</a:t>
            </a:r>
            <a:endParaRPr lang="en-GB" sz="5000" dirty="0"/>
          </a:p>
        </p:txBody>
      </p:sp>
    </p:spTree>
    <p:extLst>
      <p:ext uri="{BB962C8B-B14F-4D97-AF65-F5344CB8AC3E}">
        <p14:creationId xmlns:p14="http://schemas.microsoft.com/office/powerpoint/2010/main" val="353424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40959" y="1468735"/>
            <a:ext cx="4100481" cy="224676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7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没关系</a:t>
            </a:r>
            <a:endParaRPr lang="en-US" altLang="zh-CN" sz="7000" b="1" cap="none" spc="0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  <a:p>
            <a:pPr algn="ctr"/>
            <a:r>
              <a:rPr lang="en-US" sz="7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Méiguānxì</a:t>
            </a:r>
            <a:endParaRPr lang="en-US" sz="7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60195" y="4234934"/>
            <a:ext cx="2247282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5000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Its </a:t>
            </a:r>
            <a:r>
              <a:rPr lang="en-US" altLang="zh-CN" sz="5000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Okay</a:t>
            </a:r>
            <a:endParaRPr lang="en-GB" sz="5000" dirty="0"/>
          </a:p>
        </p:txBody>
      </p:sp>
    </p:spTree>
    <p:extLst>
      <p:ext uri="{BB962C8B-B14F-4D97-AF65-F5344CB8AC3E}">
        <p14:creationId xmlns:p14="http://schemas.microsoft.com/office/powerpoint/2010/main" val="154177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0100" y="2023688"/>
            <a:ext cx="2144705" cy="2218111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9690100" y="736599"/>
            <a:ext cx="2324101" cy="116955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35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阿李</a:t>
            </a:r>
            <a:endParaRPr lang="en-US" altLang="zh-CN" sz="3500" b="1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algn="ctr"/>
            <a:r>
              <a:rPr lang="en-GB" sz="3500" dirty="0" err="1" smtClean="0"/>
              <a:t>Ālǐ</a:t>
            </a:r>
            <a:endParaRPr lang="en-US" sz="35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854" y="3811150"/>
            <a:ext cx="2580084" cy="228326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42900" y="2273301"/>
            <a:ext cx="2255491" cy="116955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3500" b="1" cap="none" spc="0" dirty="0" smtClean="0">
                <a:ln w="22225">
                  <a:solidFill>
                    <a:srgbClr val="D80ABB"/>
                  </a:solidFill>
                  <a:prstDash val="solid"/>
                </a:ln>
                <a:solidFill>
                  <a:srgbClr val="F757E0"/>
                </a:solidFill>
                <a:effectLst/>
              </a:rPr>
              <a:t>娜迪亚</a:t>
            </a:r>
            <a:endParaRPr lang="en-US" altLang="zh-CN" sz="3500" b="1" cap="none" spc="0" dirty="0" smtClean="0">
              <a:ln w="22225">
                <a:solidFill>
                  <a:srgbClr val="D80ABB"/>
                </a:solidFill>
                <a:prstDash val="solid"/>
              </a:ln>
              <a:solidFill>
                <a:srgbClr val="F757E0"/>
              </a:solidFill>
              <a:effectLst/>
            </a:endParaRPr>
          </a:p>
          <a:p>
            <a:pPr algn="ctr"/>
            <a:r>
              <a:rPr lang="en-GB" sz="3500" dirty="0" err="1" smtClean="0"/>
              <a:t>Nàdíyà</a:t>
            </a:r>
            <a:endParaRPr lang="en-US" sz="35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02200" y="1906150"/>
            <a:ext cx="6096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zh-CN" altLang="en-US" sz="5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没关系</a:t>
            </a:r>
            <a:endParaRPr lang="en-US" altLang="zh-CN" sz="5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algn="ctr"/>
            <a:r>
              <a:rPr lang="en-US" sz="5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Méiguānxì</a:t>
            </a:r>
            <a:endParaRPr lang="en-US" sz="5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81843" y="2721758"/>
            <a:ext cx="6096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zh-CN" altLang="en-US" sz="5000" b="1" dirty="0">
                <a:ln w="22225">
                  <a:solidFill>
                    <a:srgbClr val="D80ABB"/>
                  </a:solidFill>
                  <a:prstDash val="solid"/>
                </a:ln>
                <a:solidFill>
                  <a:srgbClr val="F757E0"/>
                </a:solidFill>
              </a:rPr>
              <a:t>对不起</a:t>
            </a:r>
            <a:endParaRPr lang="en-US" altLang="zh-CN" sz="5000" b="1" dirty="0">
              <a:ln w="22225">
                <a:solidFill>
                  <a:srgbClr val="D80ABB"/>
                </a:solidFill>
                <a:prstDash val="solid"/>
              </a:ln>
              <a:solidFill>
                <a:srgbClr val="F757E0"/>
              </a:solidFill>
            </a:endParaRPr>
          </a:p>
          <a:p>
            <a:pPr algn="ctr"/>
            <a:r>
              <a:rPr lang="en-GB" sz="5000" b="1" dirty="0" err="1">
                <a:ln w="22225">
                  <a:solidFill>
                    <a:srgbClr val="D80ABB"/>
                  </a:solidFill>
                  <a:prstDash val="solid"/>
                </a:ln>
                <a:solidFill>
                  <a:srgbClr val="F757E0"/>
                </a:solidFill>
              </a:rPr>
              <a:t>Duìbùqǐ</a:t>
            </a:r>
            <a:endParaRPr lang="en-US" sz="5000" b="1" dirty="0">
              <a:ln w="22225">
                <a:solidFill>
                  <a:srgbClr val="D80ABB"/>
                </a:solidFill>
                <a:prstDash val="solid"/>
              </a:ln>
              <a:solidFill>
                <a:srgbClr val="F757E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0136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073036" y="1786235"/>
            <a:ext cx="2648930" cy="224676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7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再见</a:t>
            </a:r>
            <a:endParaRPr lang="en-US" altLang="zh-CN" sz="7000" b="1" cap="none" spc="0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  <a:p>
            <a:pPr algn="ctr"/>
            <a:r>
              <a:rPr lang="en-US" sz="7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Zàijiàn</a:t>
            </a:r>
            <a:endParaRPr lang="en-US" sz="7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21121" y="4222234"/>
            <a:ext cx="3752759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5000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See you again</a:t>
            </a:r>
            <a:endParaRPr lang="en-GB" sz="5000" dirty="0"/>
          </a:p>
        </p:txBody>
      </p:sp>
    </p:spTree>
    <p:extLst>
      <p:ext uri="{BB962C8B-B14F-4D97-AF65-F5344CB8AC3E}">
        <p14:creationId xmlns:p14="http://schemas.microsoft.com/office/powerpoint/2010/main" val="117794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854" y="3811150"/>
            <a:ext cx="2580084" cy="228326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42900" y="2273301"/>
            <a:ext cx="2255491" cy="116955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3500" b="1" cap="none" spc="0" dirty="0" smtClean="0">
                <a:ln w="22225">
                  <a:solidFill>
                    <a:srgbClr val="D80ABB"/>
                  </a:solidFill>
                  <a:prstDash val="solid"/>
                </a:ln>
                <a:solidFill>
                  <a:srgbClr val="F757E0"/>
                </a:solidFill>
                <a:effectLst/>
              </a:rPr>
              <a:t>娜迪亚</a:t>
            </a:r>
            <a:endParaRPr lang="en-US" altLang="zh-CN" sz="3500" b="1" cap="none" spc="0" dirty="0" smtClean="0">
              <a:ln w="22225">
                <a:solidFill>
                  <a:srgbClr val="D80ABB"/>
                </a:solidFill>
                <a:prstDash val="solid"/>
              </a:ln>
              <a:solidFill>
                <a:srgbClr val="F757E0"/>
              </a:solidFill>
              <a:effectLst/>
            </a:endParaRPr>
          </a:p>
          <a:p>
            <a:pPr algn="ctr"/>
            <a:r>
              <a:rPr lang="en-GB" sz="3500" dirty="0" err="1" smtClean="0"/>
              <a:t>Nàdíyà</a:t>
            </a:r>
            <a:endParaRPr lang="en-US" sz="35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0100" y="2023688"/>
            <a:ext cx="2144705" cy="221811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690100" y="736599"/>
            <a:ext cx="2324101" cy="116955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35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阿李</a:t>
            </a:r>
            <a:endParaRPr lang="en-US" altLang="zh-CN" sz="3500" b="1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algn="ctr"/>
            <a:r>
              <a:rPr lang="en-GB" sz="3500" dirty="0" err="1" smtClean="0"/>
              <a:t>Ālǐ</a:t>
            </a:r>
            <a:endParaRPr lang="en-US" sz="35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91100" y="1501527"/>
            <a:ext cx="6096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zh-CN" altLang="en-US" sz="5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再</a:t>
            </a:r>
            <a:r>
              <a:rPr lang="zh-CN" altLang="en-US" sz="5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见 </a:t>
            </a:r>
            <a:r>
              <a:rPr lang="en-US" altLang="zh-CN" sz="5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!</a:t>
            </a:r>
            <a:endParaRPr lang="en-US" altLang="zh-CN" sz="5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algn="ctr"/>
            <a:r>
              <a:rPr lang="en-US" sz="50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Zàijiàn</a:t>
            </a:r>
            <a:r>
              <a:rPr lang="en-US" sz="5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!</a:t>
            </a:r>
            <a:endParaRPr lang="en-US" sz="5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01391" y="2995542"/>
            <a:ext cx="6096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zh-CN" altLang="en-US" sz="5000" b="1" dirty="0">
                <a:ln w="22225">
                  <a:solidFill>
                    <a:srgbClr val="D80ABB"/>
                  </a:solidFill>
                  <a:prstDash val="solid"/>
                </a:ln>
                <a:solidFill>
                  <a:srgbClr val="F757E0"/>
                </a:solidFill>
              </a:rPr>
              <a:t>再</a:t>
            </a:r>
            <a:r>
              <a:rPr lang="zh-CN" altLang="en-US" sz="5000" b="1" dirty="0" smtClean="0">
                <a:ln w="22225">
                  <a:solidFill>
                    <a:srgbClr val="D80ABB"/>
                  </a:solidFill>
                  <a:prstDash val="solid"/>
                </a:ln>
                <a:solidFill>
                  <a:srgbClr val="F757E0"/>
                </a:solidFill>
              </a:rPr>
              <a:t>见 ！</a:t>
            </a:r>
            <a:endParaRPr lang="en-US" altLang="zh-CN" sz="5000" b="1" dirty="0">
              <a:ln w="22225">
                <a:solidFill>
                  <a:srgbClr val="D80ABB"/>
                </a:solidFill>
                <a:prstDash val="solid"/>
              </a:ln>
              <a:solidFill>
                <a:srgbClr val="F757E0"/>
              </a:solidFill>
            </a:endParaRPr>
          </a:p>
          <a:p>
            <a:pPr algn="ctr"/>
            <a:r>
              <a:rPr lang="en-US" sz="5000" b="1" dirty="0" err="1" smtClean="0">
                <a:ln w="22225">
                  <a:solidFill>
                    <a:srgbClr val="D80ABB"/>
                  </a:solidFill>
                  <a:prstDash val="solid"/>
                </a:ln>
                <a:solidFill>
                  <a:srgbClr val="F757E0"/>
                </a:solidFill>
              </a:rPr>
              <a:t>Zàijiàn</a:t>
            </a:r>
            <a:r>
              <a:rPr lang="en-US" sz="5000" b="1" dirty="0" smtClean="0">
                <a:ln w="22225">
                  <a:solidFill>
                    <a:srgbClr val="D80ABB"/>
                  </a:solidFill>
                  <a:prstDash val="solid"/>
                </a:ln>
                <a:solidFill>
                  <a:srgbClr val="F757E0"/>
                </a:solidFill>
              </a:rPr>
              <a:t> </a:t>
            </a:r>
            <a:r>
              <a:rPr lang="zh-CN" altLang="en-US" sz="5000" b="1" dirty="0" smtClean="0">
                <a:ln w="22225">
                  <a:solidFill>
                    <a:srgbClr val="D80ABB"/>
                  </a:solidFill>
                  <a:prstDash val="solid"/>
                </a:ln>
                <a:solidFill>
                  <a:srgbClr val="F757E0"/>
                </a:solidFill>
              </a:rPr>
              <a:t>！</a:t>
            </a:r>
            <a:endParaRPr lang="en-US" sz="5000" b="1" dirty="0">
              <a:ln w="22225">
                <a:solidFill>
                  <a:srgbClr val="D80ABB"/>
                </a:solidFill>
                <a:prstDash val="solid"/>
              </a:ln>
              <a:solidFill>
                <a:srgbClr val="F757E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8242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91786" y="1722735"/>
            <a:ext cx="3900427" cy="224676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7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大家好</a:t>
            </a:r>
            <a:endParaRPr lang="en-GB" sz="7000" b="1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algn="ctr"/>
            <a:r>
              <a:rPr lang="en-GB" sz="70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Dàjiā</a:t>
            </a:r>
            <a:r>
              <a:rPr lang="en-GB" sz="7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GB" sz="7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hǎo</a:t>
            </a:r>
            <a:r>
              <a:rPr lang="en-GB" sz="7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endParaRPr lang="en-US" sz="7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791277" y="4298434"/>
            <a:ext cx="4101444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5000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Hello everyone</a:t>
            </a:r>
            <a:endParaRPr lang="en-GB" sz="5000" dirty="0"/>
          </a:p>
        </p:txBody>
      </p:sp>
    </p:spTree>
    <p:extLst>
      <p:ext uri="{BB962C8B-B14F-4D97-AF65-F5344CB8AC3E}">
        <p14:creationId xmlns:p14="http://schemas.microsoft.com/office/powerpoint/2010/main" val="1202936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84152" y="1824335"/>
            <a:ext cx="2871300" cy="224676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7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早安</a:t>
            </a:r>
            <a:endParaRPr lang="en-US" altLang="zh-CN" sz="7000" b="1" cap="none" spc="0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  <a:p>
            <a:pPr algn="ctr"/>
            <a:r>
              <a:rPr lang="en-US" sz="7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Zǎo</a:t>
            </a:r>
            <a:r>
              <a:rPr lang="en-US" sz="7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7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ān</a:t>
            </a:r>
            <a:r>
              <a:rPr lang="en-US" sz="7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endParaRPr lang="en-US" sz="7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073535" y="4323834"/>
            <a:ext cx="4121641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5000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Good Morning </a:t>
            </a:r>
            <a:endParaRPr lang="en-GB" sz="5000" dirty="0"/>
          </a:p>
        </p:txBody>
      </p:sp>
    </p:spTree>
    <p:extLst>
      <p:ext uri="{BB962C8B-B14F-4D97-AF65-F5344CB8AC3E}">
        <p14:creationId xmlns:p14="http://schemas.microsoft.com/office/powerpoint/2010/main" val="3171102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87112" y="1786235"/>
            <a:ext cx="2912977" cy="224676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7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晚安</a:t>
            </a:r>
            <a:endParaRPr lang="en-US" altLang="zh-CN" sz="7000" b="1" cap="none" spc="0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  <a:p>
            <a:pPr algn="ctr"/>
            <a:r>
              <a:rPr lang="en-US" sz="7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wǎn'ān</a:t>
            </a:r>
            <a:endParaRPr lang="en-US" sz="7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25606" y="4171434"/>
            <a:ext cx="5590377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5000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Good Evening/ Night</a:t>
            </a:r>
            <a:endParaRPr lang="en-GB" sz="5000" dirty="0"/>
          </a:p>
        </p:txBody>
      </p:sp>
    </p:spTree>
    <p:extLst>
      <p:ext uri="{BB962C8B-B14F-4D97-AF65-F5344CB8AC3E}">
        <p14:creationId xmlns:p14="http://schemas.microsoft.com/office/powerpoint/2010/main" val="1983243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9099" y="2336800"/>
            <a:ext cx="3361131" cy="35306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260371" y="300335"/>
            <a:ext cx="156966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阿李</a:t>
            </a:r>
            <a:endParaRPr lang="en-US" altLang="zh-CN" sz="5400" b="1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algn="ctr"/>
            <a:r>
              <a:rPr lang="en-GB" sz="5400" dirty="0" err="1" smtClean="0"/>
              <a:t>Ālǐ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8759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2525" y="2346240"/>
            <a:ext cx="4194175" cy="371165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650134" y="363835"/>
            <a:ext cx="227895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 smtClean="0">
                <a:ln w="22225">
                  <a:solidFill>
                    <a:srgbClr val="D80ABB"/>
                  </a:solidFill>
                  <a:prstDash val="solid"/>
                </a:ln>
                <a:solidFill>
                  <a:srgbClr val="F757E0"/>
                </a:solidFill>
                <a:effectLst/>
              </a:rPr>
              <a:t>娜迪亚</a:t>
            </a:r>
            <a:endParaRPr lang="en-US" altLang="zh-CN" sz="5400" b="1" cap="none" spc="0" dirty="0" smtClean="0">
              <a:ln w="22225">
                <a:solidFill>
                  <a:srgbClr val="D80ABB"/>
                </a:solidFill>
                <a:prstDash val="solid"/>
              </a:ln>
              <a:solidFill>
                <a:srgbClr val="F757E0"/>
              </a:solidFill>
              <a:effectLst/>
            </a:endParaRPr>
          </a:p>
          <a:p>
            <a:pPr algn="ctr"/>
            <a:r>
              <a:rPr lang="en-GB" sz="5400" dirty="0" err="1" smtClean="0"/>
              <a:t>Nàdíyà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21573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34830" y="2967335"/>
            <a:ext cx="55223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词语：</a:t>
            </a:r>
            <a:r>
              <a:rPr lang="en-US" altLang="zh-CN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New Words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26588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14800" y="1981201"/>
            <a:ext cx="3140027" cy="307776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7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你好 </a:t>
            </a:r>
            <a:endParaRPr lang="en-US" altLang="zh-CN" sz="7000" b="1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algn="ctr"/>
            <a:r>
              <a:rPr lang="en-US" altLang="zh-CN" sz="7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Nǐ</a:t>
            </a:r>
            <a:r>
              <a:rPr lang="en-US" altLang="zh-CN" sz="7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altLang="zh-CN" sz="70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hǎo</a:t>
            </a:r>
            <a:r>
              <a:rPr lang="en-US" altLang="zh-CN" sz="7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 </a:t>
            </a:r>
          </a:p>
          <a:p>
            <a:pPr algn="ctr"/>
            <a:endParaRPr 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227" y="3767397"/>
            <a:ext cx="2244773" cy="2191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1339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200" y="2849188"/>
            <a:ext cx="2144705" cy="221811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84200" y="1562099"/>
            <a:ext cx="2324101" cy="116955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35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阿李</a:t>
            </a:r>
            <a:endParaRPr lang="en-US" altLang="zh-CN" sz="3500" b="1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algn="ctr"/>
            <a:r>
              <a:rPr lang="en-GB" sz="3500" dirty="0" err="1" smtClean="0"/>
              <a:t>Ālǐ</a:t>
            </a:r>
            <a:endParaRPr lang="en-US" sz="35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7854" y="2731650"/>
            <a:ext cx="2580084" cy="228326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9232900" y="1193801"/>
            <a:ext cx="2255491" cy="116955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3500" b="1" cap="none" spc="0" dirty="0" smtClean="0">
                <a:ln w="22225">
                  <a:solidFill>
                    <a:srgbClr val="D80ABB"/>
                  </a:solidFill>
                  <a:prstDash val="solid"/>
                </a:ln>
                <a:solidFill>
                  <a:srgbClr val="F757E0"/>
                </a:solidFill>
                <a:effectLst/>
              </a:rPr>
              <a:t>娜迪亚</a:t>
            </a:r>
            <a:endParaRPr lang="en-US" altLang="zh-CN" sz="3500" b="1" cap="none" spc="0" dirty="0" smtClean="0">
              <a:ln w="22225">
                <a:solidFill>
                  <a:srgbClr val="D80ABB"/>
                </a:solidFill>
                <a:prstDash val="solid"/>
              </a:ln>
              <a:solidFill>
                <a:srgbClr val="F757E0"/>
              </a:solidFill>
              <a:effectLst/>
            </a:endParaRPr>
          </a:p>
          <a:p>
            <a:pPr algn="ctr"/>
            <a:r>
              <a:rPr lang="en-GB" sz="3500" dirty="0" err="1" smtClean="0"/>
              <a:t>Nàdíyà</a:t>
            </a:r>
            <a:endParaRPr lang="en-US" sz="35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77156" y="2319416"/>
            <a:ext cx="6096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zh-CN" altLang="en-US" sz="5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你好 </a:t>
            </a:r>
            <a:r>
              <a:rPr lang="zh-CN" altLang="en-US" sz="5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！</a:t>
            </a:r>
            <a:endParaRPr lang="en-US" altLang="zh-CN" sz="5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algn="ctr"/>
            <a:r>
              <a:rPr lang="en-US" altLang="zh-CN" sz="5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Nǐ</a:t>
            </a:r>
            <a:r>
              <a:rPr lang="en-US" altLang="zh-CN" sz="5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altLang="zh-CN" sz="5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hǎo</a:t>
            </a:r>
            <a:r>
              <a:rPr lang="en-US" altLang="zh-CN" sz="5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 </a:t>
            </a:r>
            <a:r>
              <a:rPr lang="zh-CN" altLang="en-US" sz="5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！</a:t>
            </a:r>
            <a:endParaRPr lang="en-US" altLang="zh-CN" sz="5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04552" y="2033580"/>
            <a:ext cx="6096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zh-CN" altLang="en-US" sz="5000" b="1" dirty="0">
                <a:ln w="22225">
                  <a:solidFill>
                    <a:srgbClr val="D80ABB"/>
                  </a:solidFill>
                  <a:prstDash val="solid"/>
                </a:ln>
                <a:solidFill>
                  <a:srgbClr val="F757E0"/>
                </a:solidFill>
              </a:rPr>
              <a:t>你好 </a:t>
            </a:r>
            <a:r>
              <a:rPr lang="zh-CN" altLang="en-US" sz="5000" b="1" dirty="0" smtClean="0">
                <a:ln w="22225">
                  <a:solidFill>
                    <a:srgbClr val="D80ABB"/>
                  </a:solidFill>
                  <a:prstDash val="solid"/>
                </a:ln>
                <a:solidFill>
                  <a:srgbClr val="F757E0"/>
                </a:solidFill>
              </a:rPr>
              <a:t> ！</a:t>
            </a:r>
            <a:endParaRPr lang="en-US" altLang="zh-CN" sz="5000" b="1" dirty="0">
              <a:ln w="22225">
                <a:solidFill>
                  <a:srgbClr val="D80ABB"/>
                </a:solidFill>
                <a:prstDash val="solid"/>
              </a:ln>
              <a:solidFill>
                <a:srgbClr val="F757E0"/>
              </a:solidFill>
            </a:endParaRPr>
          </a:p>
          <a:p>
            <a:pPr algn="ctr"/>
            <a:r>
              <a:rPr lang="en-US" altLang="zh-CN" sz="5000" b="1" dirty="0" err="1">
                <a:ln w="22225">
                  <a:solidFill>
                    <a:srgbClr val="D80ABB"/>
                  </a:solidFill>
                  <a:prstDash val="solid"/>
                </a:ln>
                <a:solidFill>
                  <a:srgbClr val="F757E0"/>
                </a:solidFill>
              </a:rPr>
              <a:t>Nǐ</a:t>
            </a:r>
            <a:r>
              <a:rPr lang="en-US" altLang="zh-CN" sz="5000" b="1" dirty="0">
                <a:ln w="22225">
                  <a:solidFill>
                    <a:srgbClr val="D80ABB"/>
                  </a:solidFill>
                  <a:prstDash val="solid"/>
                </a:ln>
                <a:solidFill>
                  <a:srgbClr val="F757E0"/>
                </a:solidFill>
              </a:rPr>
              <a:t> </a:t>
            </a:r>
            <a:r>
              <a:rPr lang="en-US" altLang="zh-CN" sz="5000" b="1" dirty="0" err="1">
                <a:ln w="22225">
                  <a:solidFill>
                    <a:srgbClr val="D80ABB"/>
                  </a:solidFill>
                  <a:prstDash val="solid"/>
                </a:ln>
                <a:solidFill>
                  <a:srgbClr val="F757E0"/>
                </a:solidFill>
              </a:rPr>
              <a:t>hǎo</a:t>
            </a:r>
            <a:r>
              <a:rPr lang="en-US" altLang="zh-CN" sz="5000" b="1" dirty="0">
                <a:ln w="22225">
                  <a:solidFill>
                    <a:srgbClr val="D80ABB"/>
                  </a:solidFill>
                  <a:prstDash val="solid"/>
                </a:ln>
                <a:solidFill>
                  <a:srgbClr val="F757E0"/>
                </a:solidFill>
              </a:rPr>
              <a:t>  </a:t>
            </a:r>
            <a:r>
              <a:rPr lang="zh-CN" altLang="en-US" sz="5000" b="1" dirty="0" smtClean="0">
                <a:ln w="22225">
                  <a:solidFill>
                    <a:srgbClr val="D80ABB"/>
                  </a:solidFill>
                  <a:prstDash val="solid"/>
                </a:ln>
                <a:solidFill>
                  <a:srgbClr val="F757E0"/>
                </a:solidFill>
              </a:rPr>
              <a:t>！</a:t>
            </a:r>
            <a:endParaRPr lang="en-US" altLang="zh-CN" sz="5000" b="1" dirty="0">
              <a:ln w="22225">
                <a:solidFill>
                  <a:srgbClr val="D80ABB"/>
                </a:solidFill>
                <a:prstDash val="solid"/>
              </a:ln>
              <a:solidFill>
                <a:srgbClr val="F757E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127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90879" y="1849735"/>
            <a:ext cx="2422844" cy="224676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7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谢谢</a:t>
            </a:r>
            <a:endParaRPr lang="en-US" altLang="zh-CN" sz="7000" b="1" cap="none" spc="0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  <a:p>
            <a:pPr algn="ctr"/>
            <a:r>
              <a:rPr lang="en-US" sz="7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Xièxiè</a:t>
            </a:r>
            <a:endParaRPr lang="en-US" sz="7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490879" y="4336534"/>
            <a:ext cx="2731517" cy="7848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500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Thank you </a:t>
            </a:r>
            <a:endParaRPr lang="en-GB" sz="4500" dirty="0"/>
          </a:p>
        </p:txBody>
      </p:sp>
    </p:spTree>
    <p:extLst>
      <p:ext uri="{BB962C8B-B14F-4D97-AF65-F5344CB8AC3E}">
        <p14:creationId xmlns:p14="http://schemas.microsoft.com/office/powerpoint/2010/main" val="262681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44953" y="1760835"/>
            <a:ext cx="3140091" cy="224676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7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不客气</a:t>
            </a:r>
            <a:endParaRPr lang="en-US" altLang="zh-CN" sz="7000" b="1" cap="none" spc="0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  <a:p>
            <a:pPr algn="ctr"/>
            <a:r>
              <a:rPr lang="en-US" sz="7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Bù</a:t>
            </a:r>
            <a:r>
              <a:rPr lang="en-US" sz="7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7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kèqì</a:t>
            </a:r>
            <a:r>
              <a:rPr lang="en-US" sz="7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endParaRPr lang="en-US" sz="7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10521" y="4260334"/>
            <a:ext cx="4608954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5000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You are welcome</a:t>
            </a:r>
            <a:endParaRPr lang="en-GB" sz="5000" dirty="0"/>
          </a:p>
        </p:txBody>
      </p:sp>
    </p:spTree>
    <p:extLst>
      <p:ext uri="{BB962C8B-B14F-4D97-AF65-F5344CB8AC3E}">
        <p14:creationId xmlns:p14="http://schemas.microsoft.com/office/powerpoint/2010/main" val="2071270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200" y="2849188"/>
            <a:ext cx="2144705" cy="2218111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84200" y="1562099"/>
            <a:ext cx="2324101" cy="116955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35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阿李</a:t>
            </a:r>
            <a:endParaRPr lang="en-US" altLang="zh-CN" sz="3500" b="1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algn="ctr"/>
            <a:r>
              <a:rPr lang="en-GB" sz="3500" dirty="0" err="1" smtClean="0"/>
              <a:t>Ālǐ</a:t>
            </a:r>
            <a:endParaRPr lang="en-US" sz="35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7854" y="2731650"/>
            <a:ext cx="2580084" cy="228326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232900" y="1193801"/>
            <a:ext cx="2255491" cy="116955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3500" b="1" cap="none" spc="0" dirty="0" smtClean="0">
                <a:ln w="22225">
                  <a:solidFill>
                    <a:srgbClr val="D80ABB"/>
                  </a:solidFill>
                  <a:prstDash val="solid"/>
                </a:ln>
                <a:solidFill>
                  <a:srgbClr val="F757E0"/>
                </a:solidFill>
                <a:effectLst/>
              </a:rPr>
              <a:t>娜迪亚</a:t>
            </a:r>
            <a:endParaRPr lang="en-US" altLang="zh-CN" sz="3500" b="1" cap="none" spc="0" dirty="0" smtClean="0">
              <a:ln w="22225">
                <a:solidFill>
                  <a:srgbClr val="D80ABB"/>
                </a:solidFill>
                <a:prstDash val="solid"/>
              </a:ln>
              <a:solidFill>
                <a:srgbClr val="F757E0"/>
              </a:solidFill>
              <a:effectLst/>
            </a:endParaRPr>
          </a:p>
          <a:p>
            <a:pPr algn="ctr"/>
            <a:r>
              <a:rPr lang="en-GB" sz="3500" dirty="0" err="1" smtClean="0"/>
              <a:t>Nàdíyà</a:t>
            </a:r>
            <a:endParaRPr lang="en-US" sz="35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57300" y="2327027"/>
            <a:ext cx="6096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zh-CN" altLang="en-US" sz="5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谢谢</a:t>
            </a:r>
            <a:endParaRPr lang="en-US" altLang="zh-CN" sz="5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algn="ctr"/>
            <a:r>
              <a:rPr lang="en-US" sz="5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Xièxiè</a:t>
            </a:r>
            <a:endParaRPr lang="en-US" sz="5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08505" y="2363352"/>
            <a:ext cx="6096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zh-CN" altLang="en-US" sz="5000" b="1" dirty="0">
                <a:ln w="22225">
                  <a:solidFill>
                    <a:srgbClr val="D80ABB"/>
                  </a:solidFill>
                  <a:prstDash val="solid"/>
                </a:ln>
                <a:solidFill>
                  <a:srgbClr val="F757E0"/>
                </a:solidFill>
              </a:rPr>
              <a:t>不客气</a:t>
            </a:r>
            <a:endParaRPr lang="en-US" altLang="zh-CN" sz="5000" b="1" dirty="0">
              <a:ln w="22225">
                <a:solidFill>
                  <a:srgbClr val="D80ABB"/>
                </a:solidFill>
                <a:prstDash val="solid"/>
              </a:ln>
              <a:solidFill>
                <a:srgbClr val="F757E0"/>
              </a:solidFill>
            </a:endParaRPr>
          </a:p>
          <a:p>
            <a:pPr algn="ctr"/>
            <a:r>
              <a:rPr lang="en-US" sz="5000" b="1" dirty="0" err="1">
                <a:ln w="22225">
                  <a:solidFill>
                    <a:srgbClr val="D80ABB"/>
                  </a:solidFill>
                  <a:prstDash val="solid"/>
                </a:ln>
                <a:solidFill>
                  <a:srgbClr val="F757E0"/>
                </a:solidFill>
              </a:rPr>
              <a:t>Bù</a:t>
            </a:r>
            <a:r>
              <a:rPr lang="en-US" sz="5000" b="1" dirty="0">
                <a:ln w="22225">
                  <a:solidFill>
                    <a:srgbClr val="D80ABB"/>
                  </a:solidFill>
                  <a:prstDash val="solid"/>
                </a:ln>
                <a:solidFill>
                  <a:srgbClr val="F757E0"/>
                </a:solidFill>
              </a:rPr>
              <a:t> </a:t>
            </a:r>
            <a:r>
              <a:rPr lang="en-US" sz="5000" b="1" dirty="0" err="1">
                <a:ln w="22225">
                  <a:solidFill>
                    <a:srgbClr val="D80ABB"/>
                  </a:solidFill>
                  <a:prstDash val="solid"/>
                </a:ln>
                <a:solidFill>
                  <a:srgbClr val="F757E0"/>
                </a:solidFill>
              </a:rPr>
              <a:t>kèqì</a:t>
            </a:r>
            <a:r>
              <a:rPr lang="en-US" sz="5000" b="1" dirty="0">
                <a:ln w="22225">
                  <a:solidFill>
                    <a:srgbClr val="D80ABB"/>
                  </a:solidFill>
                  <a:prstDash val="solid"/>
                </a:ln>
                <a:solidFill>
                  <a:srgbClr val="F757E0"/>
                </a:solidFill>
              </a:rPr>
              <a:t> </a:t>
            </a:r>
            <a:endParaRPr lang="en-US" sz="5000" b="1" dirty="0">
              <a:ln w="22225">
                <a:solidFill>
                  <a:srgbClr val="D80ABB"/>
                </a:solidFill>
                <a:prstDash val="solid"/>
              </a:ln>
              <a:solidFill>
                <a:srgbClr val="F757E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67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61</TotalTime>
  <Words>145</Words>
  <Application>Microsoft Office PowerPoint</Application>
  <PresentationFormat>Widescreen</PresentationFormat>
  <Paragraphs>68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SimSun</vt:lpstr>
      <vt:lpstr>华文中宋</vt:lpstr>
      <vt:lpstr>Arial</vt:lpstr>
      <vt:lpstr>Calibri</vt:lpstr>
      <vt:lpstr>Gill Sans MT</vt:lpstr>
      <vt:lpstr>Impact</vt:lpstr>
      <vt:lpstr>Times New Roman</vt:lpstr>
      <vt:lpstr>Badge</vt:lpstr>
      <vt:lpstr>BASIC GREETINGS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GREETINGS IN DAILY LIFE </dc:title>
  <dc:creator>zaid</dc:creator>
  <cp:lastModifiedBy>zaid</cp:lastModifiedBy>
  <cp:revision>7</cp:revision>
  <dcterms:created xsi:type="dcterms:W3CDTF">2018-07-09T07:51:50Z</dcterms:created>
  <dcterms:modified xsi:type="dcterms:W3CDTF">2018-07-10T08:36:03Z</dcterms:modified>
</cp:coreProperties>
</file>