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6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7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8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740" r:id="rId3"/>
    <p:sldMasterId id="2147483680" r:id="rId4"/>
    <p:sldMasterId id="2147483682" r:id="rId5"/>
    <p:sldMasterId id="2147483685" r:id="rId6"/>
    <p:sldMasterId id="2147483762" r:id="rId7"/>
    <p:sldMasterId id="2147483722" r:id="rId8"/>
    <p:sldMasterId id="2147483736" r:id="rId9"/>
  </p:sldMasterIdLst>
  <p:handoutMasterIdLst>
    <p:handoutMasterId r:id="rId32"/>
  </p:handoutMasterIdLst>
  <p:sldIdLst>
    <p:sldId id="256" r:id="rId10"/>
    <p:sldId id="276" r:id="rId11"/>
    <p:sldId id="262" r:id="rId12"/>
    <p:sldId id="257" r:id="rId13"/>
    <p:sldId id="258" r:id="rId14"/>
    <p:sldId id="259" r:id="rId15"/>
    <p:sldId id="263" r:id="rId16"/>
    <p:sldId id="273" r:id="rId17"/>
    <p:sldId id="265" r:id="rId18"/>
    <p:sldId id="266" r:id="rId19"/>
    <p:sldId id="267" r:id="rId20"/>
    <p:sldId id="269" r:id="rId21"/>
    <p:sldId id="274" r:id="rId22"/>
    <p:sldId id="270" r:id="rId23"/>
    <p:sldId id="272" r:id="rId24"/>
    <p:sldId id="275" r:id="rId25"/>
    <p:sldId id="277" r:id="rId26"/>
    <p:sldId id="278" r:id="rId27"/>
    <p:sldId id="281" r:id="rId28"/>
    <p:sldId id="279" r:id="rId29"/>
    <p:sldId id="280" r:id="rId30"/>
    <p:sldId id="282" r:id="rId31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FA5C81C-3C95-438A-B16D-E11073D66A92}">
          <p14:sldIdLst>
            <p14:sldId id="256"/>
            <p14:sldId id="276"/>
            <p14:sldId id="262"/>
            <p14:sldId id="257"/>
            <p14:sldId id="258"/>
            <p14:sldId id="259"/>
            <p14:sldId id="263"/>
            <p14:sldId id="273"/>
            <p14:sldId id="265"/>
            <p14:sldId id="266"/>
            <p14:sldId id="267"/>
            <p14:sldId id="269"/>
            <p14:sldId id="274"/>
            <p14:sldId id="270"/>
            <p14:sldId id="272"/>
            <p14:sldId id="275"/>
            <p14:sldId id="277"/>
            <p14:sldId id="278"/>
            <p14:sldId id="281"/>
            <p14:sldId id="279"/>
            <p14:sldId id="280"/>
            <p14:sldId id="28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  <a:srgbClr val="CCFFCC"/>
    <a:srgbClr val="FF9900"/>
    <a:srgbClr val="FFFFCC"/>
    <a:srgbClr val="FF0000"/>
    <a:srgbClr val="CCCCFF"/>
    <a:srgbClr val="E6E6E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8" d="100"/>
          <a:sy n="38" d="100"/>
        </p:scale>
        <p:origin x="23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6B81B13-EBA8-4100-9853-A1789DC0ED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23E85E-03A3-4016-B99C-3142797411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F8C55-5B02-4832-8071-7637CE988EE3}" type="datetimeFigureOut">
              <a:rPr lang="en-MY" smtClean="0"/>
              <a:t>3/11/2020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4630A6-CF74-4E0E-925A-1CAC5AC5D0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C3644A-048A-4B6B-92D1-9416DEB8BF0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AA3CC2-D5BE-4647-9931-0047781123A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4317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0.xml"/><Relationship Id="rId2" Type="http://schemas.openxmlformats.org/officeDocument/2006/relationships/image" Target="../media/image42.jpe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27.svg"/><Relationship Id="rId4" Type="http://schemas.openxmlformats.org/officeDocument/2006/relationships/image" Target="../media/image26.pn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svg"/><Relationship Id="rId7" Type="http://schemas.openxmlformats.org/officeDocument/2006/relationships/slide" Target="../slides/slide12.xml"/><Relationship Id="rId2" Type="http://schemas.openxmlformats.org/officeDocument/2006/relationships/image" Target="../media/image43.png"/><Relationship Id="rId1" Type="http://schemas.openxmlformats.org/officeDocument/2006/relationships/slideMaster" Target="../slideMasters/slideMaster6.xml"/><Relationship Id="rId6" Type="http://schemas.openxmlformats.org/officeDocument/2006/relationships/slide" Target="../slides/slide14.xml"/><Relationship Id="rId5" Type="http://schemas.openxmlformats.org/officeDocument/2006/relationships/image" Target="../media/image37.svg"/><Relationship Id="rId4" Type="http://schemas.openxmlformats.org/officeDocument/2006/relationships/image" Target="../media/image36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hyperlink" Target="http://stackoverflow.com/questions/24525802/input-scope-for-keyboard-without-suggestions-in-windows-phone-8-1-universal-app" TargetMode="External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7.xml"/><Relationship Id="rId4" Type="http://schemas.openxmlformats.org/officeDocument/2006/relationships/hyperlink" Target="https://creativecommons.org/licenses/by-sa/3.0/" TargetMode="Externa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hyperlink" Target="http://stackoverflow.com/questions/24525802/input-scope-for-keyboard-without-suggestions-in-windows-phone-8-1-universal-app" TargetMode="External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7.xml"/><Relationship Id="rId4" Type="http://schemas.openxmlformats.org/officeDocument/2006/relationships/hyperlink" Target="https://creativecommons.org/licenses/by-sa/3.0/" TargetMode="Externa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7.xml"/><Relationship Id="rId4" Type="http://schemas.openxmlformats.org/officeDocument/2006/relationships/slide" Target="../slides/slide2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3" Type="http://schemas.openxmlformats.org/officeDocument/2006/relationships/image" Target="../media/image11.svg"/><Relationship Id="rId7" Type="http://schemas.openxmlformats.org/officeDocument/2006/relationships/image" Target="../media/image36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7.xml"/><Relationship Id="rId6" Type="http://schemas.openxmlformats.org/officeDocument/2006/relationships/image" Target="../media/image44.svg"/><Relationship Id="rId5" Type="http://schemas.openxmlformats.org/officeDocument/2006/relationships/image" Target="../media/image43.png"/><Relationship Id="rId4" Type="http://schemas.openxmlformats.org/officeDocument/2006/relationships/slide" Target="../slides/slide2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5.xml"/><Relationship Id="rId1" Type="http://schemas.openxmlformats.org/officeDocument/2006/relationships/slideMaster" Target="../slideMasters/slideMaster2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://stackoverflow.com/questions/24525802/input-scope-for-keyboard-without-suggestions-in-windows-phone-8-1-universal-app" TargetMode="Externa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hyperlink" Target="http://stackoverflow.com/questions/24525802/input-scope-for-keyboard-without-suggestions-in-windows-phone-8-1-universal-app" TargetMode="External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4" Type="http://schemas.openxmlformats.org/officeDocument/2006/relationships/hyperlink" Target="https://creativecommons.org/licenses/by-sa/3.0/" TargetMode="Externa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hyperlink" Target="http://stackoverflow.com/questions/24525802/input-scope-for-keyboard-without-suggestions-in-windows-phone-8-1-universal-app" TargetMode="External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4" Type="http://schemas.openxmlformats.org/officeDocument/2006/relationships/hyperlink" Target="https://creativecommons.org/licenses/by-sa/3.0/" TargetMode="Externa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99945C0A-BE69-4FA3-8B4A-014F2B3A1D2F}" type="datetimeFigureOut">
              <a:rPr lang="en-MY" smtClean="0"/>
              <a:t>3/11/2020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9D4E7BF8-4615-481C-A8CE-69BD49278C70}" type="slidenum">
              <a:rPr lang="en-MY" smtClean="0"/>
              <a:t>‹#›</a:t>
            </a:fld>
            <a:endParaRPr lang="en-MY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FB965B-76AA-491E-A3BE-114B461EC763}"/>
              </a:ext>
            </a:extLst>
          </p:cNvPr>
          <p:cNvSpPr/>
          <p:nvPr userDrawn="1"/>
        </p:nvSpPr>
        <p:spPr>
          <a:xfrm>
            <a:off x="510398" y="1867712"/>
            <a:ext cx="5734759" cy="92023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993233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6167A-6460-42D0-8680-3A4227D251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995488"/>
            <a:ext cx="5143500" cy="4244975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8908C1-C183-4B98-AD28-9F9F23C4E8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6403975"/>
            <a:ext cx="1905405" cy="29432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F3C8F8-5C6D-4013-B4B0-85A443FCD9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299825"/>
            <a:ext cx="1543050" cy="649288"/>
          </a:xfrm>
          <a:prstGeom prst="rect">
            <a:avLst/>
          </a:prstGeom>
        </p:spPr>
        <p:txBody>
          <a:bodyPr/>
          <a:lstStyle/>
          <a:p>
            <a:fld id="{1495CCA7-5DA5-4155-A902-C6085DACAC7F}" type="datetimeFigureOut">
              <a:rPr lang="en-MY" smtClean="0"/>
              <a:t>3/11/2020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F66CE-EDB1-4C62-BD75-5CDE20EEC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299825"/>
            <a:ext cx="2314575" cy="649288"/>
          </a:xfrm>
          <a:prstGeom prst="rect">
            <a:avLst/>
          </a:prstGeo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171A0-88D2-42F9-90BF-3152C6035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299825"/>
            <a:ext cx="1543050" cy="649288"/>
          </a:xfrm>
          <a:prstGeom prst="rect">
            <a:avLst/>
          </a:prstGeom>
        </p:spPr>
        <p:txBody>
          <a:bodyPr/>
          <a:lstStyle/>
          <a:p>
            <a:fld id="{BA1318AF-6303-4DEA-B4F7-0FA93ECE54F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68660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>
            <a:extLst>
              <a:ext uri="{FF2B5EF4-FFF2-40B4-BE49-F238E27FC236}">
                <a16:creationId xmlns:a16="http://schemas.microsoft.com/office/drawing/2014/main" id="{658B3E0F-0509-4E91-AA0D-63E6777EC7C2}"/>
              </a:ext>
            </a:extLst>
          </p:cNvPr>
          <p:cNvGrpSpPr/>
          <p:nvPr userDrawn="1"/>
        </p:nvGrpSpPr>
        <p:grpSpPr>
          <a:xfrm>
            <a:off x="311285" y="2687357"/>
            <a:ext cx="6237769" cy="8382000"/>
            <a:chOff x="186268" y="2726267"/>
            <a:chExt cx="6460061" cy="8382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A4BB0AB-C526-4ED8-9EBA-949733C311DF}"/>
                </a:ext>
              </a:extLst>
            </p:cNvPr>
            <p:cNvSpPr/>
            <p:nvPr userDrawn="1"/>
          </p:nvSpPr>
          <p:spPr>
            <a:xfrm>
              <a:off x="186269" y="2726267"/>
              <a:ext cx="6451598" cy="8382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C74DB59-A8B4-4429-A866-B4FE081E7E47}"/>
                </a:ext>
              </a:extLst>
            </p:cNvPr>
            <p:cNvSpPr/>
            <p:nvPr userDrawn="1"/>
          </p:nvSpPr>
          <p:spPr>
            <a:xfrm>
              <a:off x="186269" y="2726267"/>
              <a:ext cx="6451598" cy="897466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600" dirty="0">
                  <a:solidFill>
                    <a:schemeClr val="tx1"/>
                  </a:solidFill>
                  <a:latin typeface="Ink Free" panose="03080402000500000000" pitchFamily="66" charset="0"/>
                </a:rPr>
                <a:t>Settings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5CEBE97-19EE-4342-A7EC-EA626CED8818}"/>
                </a:ext>
              </a:extLst>
            </p:cNvPr>
            <p:cNvSpPr/>
            <p:nvPr userDrawn="1"/>
          </p:nvSpPr>
          <p:spPr>
            <a:xfrm>
              <a:off x="186269" y="3602564"/>
              <a:ext cx="6451598" cy="100330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600" dirty="0">
                  <a:solidFill>
                    <a:schemeClr val="tx1"/>
                  </a:solidFill>
                  <a:latin typeface="Ink Free" panose="03080402000500000000" pitchFamily="66" charset="0"/>
                </a:rPr>
                <a:t>Background Blur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766993B-1D2B-4A0C-A3AF-C4BC06A09797}"/>
                </a:ext>
              </a:extLst>
            </p:cNvPr>
            <p:cNvSpPr/>
            <p:nvPr userDrawn="1"/>
          </p:nvSpPr>
          <p:spPr>
            <a:xfrm>
              <a:off x="194731" y="4618574"/>
              <a:ext cx="6451598" cy="319193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MY" sz="3600" dirty="0">
                  <a:solidFill>
                    <a:schemeClr val="tx1"/>
                  </a:solidFill>
                  <a:latin typeface="Ink Free" panose="03080402000500000000" pitchFamily="66" charset="0"/>
                </a:rPr>
                <a:t>Background Noise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1CA634E-70A0-440A-963E-41808F391A69}"/>
                </a:ext>
              </a:extLst>
            </p:cNvPr>
            <p:cNvSpPr/>
            <p:nvPr userDrawn="1"/>
          </p:nvSpPr>
          <p:spPr>
            <a:xfrm>
              <a:off x="186268" y="7810510"/>
              <a:ext cx="6451598" cy="246379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MY" sz="3600" dirty="0">
                  <a:solidFill>
                    <a:schemeClr val="tx1"/>
                  </a:solidFill>
                  <a:latin typeface="Ink Free" panose="03080402000500000000" pitchFamily="66" charset="0"/>
                </a:rPr>
                <a:t>Volume of Microphone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C523544-FCA7-45E1-AB80-3DE48A1A3D6C}"/>
                </a:ext>
              </a:extLst>
            </p:cNvPr>
            <p:cNvSpPr txBox="1"/>
            <p:nvPr userDrawn="1"/>
          </p:nvSpPr>
          <p:spPr>
            <a:xfrm>
              <a:off x="297869" y="5317086"/>
              <a:ext cx="31311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2400" dirty="0">
                  <a:latin typeface="Ink Free" panose="03080402000500000000" pitchFamily="66" charset="0"/>
                </a:rPr>
                <a:t>Noise Reduction (</a:t>
              </a:r>
              <a:r>
                <a:rPr lang="en-MY" sz="2400" dirty="0" err="1">
                  <a:latin typeface="Ink Free" panose="03080402000500000000" pitchFamily="66" charset="0"/>
                </a:rPr>
                <a:t>db</a:t>
              </a:r>
              <a:r>
                <a:rPr lang="en-MY" sz="2400" dirty="0">
                  <a:latin typeface="Ink Free" panose="03080402000500000000" pitchFamily="66" charset="0"/>
                </a:rPr>
                <a:t>)</a:t>
              </a:r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F5F78502-9C02-4D79-AE53-AF5C58AD1F11}"/>
                </a:ext>
              </a:extLst>
            </p:cNvPr>
            <p:cNvGrpSpPr/>
            <p:nvPr userDrawn="1"/>
          </p:nvGrpSpPr>
          <p:grpSpPr>
            <a:xfrm>
              <a:off x="297869" y="5718989"/>
              <a:ext cx="6107531" cy="1240594"/>
              <a:chOff x="297869" y="5718989"/>
              <a:chExt cx="6107531" cy="1240594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A3A16C71-002A-433F-989E-0F73E30F57AE}"/>
                  </a:ext>
                </a:extLst>
              </p:cNvPr>
              <p:cNvGrpSpPr/>
              <p:nvPr userDrawn="1"/>
            </p:nvGrpSpPr>
            <p:grpSpPr>
              <a:xfrm>
                <a:off x="450268" y="5718989"/>
                <a:ext cx="5621866" cy="694261"/>
                <a:chOff x="-7636933" y="4461935"/>
                <a:chExt cx="5621866" cy="694261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AF476E09-EDD1-429F-B9D9-D2A44D3BB50A}"/>
                    </a:ext>
                  </a:extLst>
                </p:cNvPr>
                <p:cNvCxnSpPr/>
                <p:nvPr userDrawn="1"/>
              </p:nvCxnSpPr>
              <p:spPr>
                <a:xfrm>
                  <a:off x="-7636933" y="4809066"/>
                  <a:ext cx="5621866" cy="0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1" name="Flowchart: Alternate Process 20">
                  <a:extLst>
                    <a:ext uri="{FF2B5EF4-FFF2-40B4-BE49-F238E27FC236}">
                      <a16:creationId xmlns:a16="http://schemas.microsoft.com/office/drawing/2014/main" id="{C4130A4B-B17A-44A5-8DE3-467AD768C6EE}"/>
                    </a:ext>
                  </a:extLst>
                </p:cNvPr>
                <p:cNvSpPr/>
                <p:nvPr userDrawn="1"/>
              </p:nvSpPr>
              <p:spPr>
                <a:xfrm>
                  <a:off x="-5875866" y="4461935"/>
                  <a:ext cx="304801" cy="694261"/>
                </a:xfrm>
                <a:prstGeom prst="flowChartAlternateProcess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MY"/>
                </a:p>
              </p:txBody>
            </p:sp>
          </p:grp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CF41368-AE26-41C2-9236-73485C1A4816}"/>
                  </a:ext>
                </a:extLst>
              </p:cNvPr>
              <p:cNvSpPr txBox="1"/>
              <p:nvPr userDrawn="1"/>
            </p:nvSpPr>
            <p:spPr>
              <a:xfrm>
                <a:off x="297869" y="6459040"/>
                <a:ext cx="508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MY" sz="2400" dirty="0"/>
                  <a:t>1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6A8E14A-564E-492C-BC75-A407CC56175C}"/>
                  </a:ext>
                </a:extLst>
              </p:cNvPr>
              <p:cNvSpPr txBox="1"/>
              <p:nvPr userDrawn="1"/>
            </p:nvSpPr>
            <p:spPr>
              <a:xfrm>
                <a:off x="3032601" y="6497918"/>
                <a:ext cx="508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MY" sz="2400" dirty="0"/>
                  <a:t>2</a:t>
                </a: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FA29338-F522-499E-BBCB-230AC273C5AF}"/>
                  </a:ext>
                </a:extLst>
              </p:cNvPr>
              <p:cNvSpPr txBox="1"/>
              <p:nvPr userDrawn="1"/>
            </p:nvSpPr>
            <p:spPr>
              <a:xfrm>
                <a:off x="5897400" y="6459040"/>
                <a:ext cx="508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MY" sz="2400" dirty="0"/>
                  <a:t>3</a:t>
                </a:r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2ED31657-02E0-47E2-BD3E-74B5366742FE}"/>
                  </a:ext>
                </a:extLst>
              </p:cNvPr>
              <p:cNvCxnSpPr/>
              <p:nvPr userDrawn="1"/>
            </p:nvCxnSpPr>
            <p:spPr>
              <a:xfrm>
                <a:off x="467206" y="5778751"/>
                <a:ext cx="0" cy="63449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0144A9AF-A09F-48F5-B693-1AFC4DD3809A}"/>
                  </a:ext>
                </a:extLst>
              </p:cNvPr>
              <p:cNvCxnSpPr/>
              <p:nvPr userDrawn="1"/>
            </p:nvCxnSpPr>
            <p:spPr>
              <a:xfrm>
                <a:off x="6089067" y="5829553"/>
                <a:ext cx="0" cy="63449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0A377D9C-531C-470B-BA2E-B9C80BF0C5F0}"/>
                  </a:ext>
                </a:extLst>
              </p:cNvPr>
              <p:cNvCxnSpPr/>
              <p:nvPr userDrawn="1"/>
            </p:nvCxnSpPr>
            <p:spPr>
              <a:xfrm>
                <a:off x="3227342" y="5863419"/>
                <a:ext cx="0" cy="63449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C215A64E-7EAC-4BF8-98AF-28BF91559F9D}"/>
                </a:ext>
              </a:extLst>
            </p:cNvPr>
            <p:cNvGrpSpPr/>
            <p:nvPr userDrawn="1"/>
          </p:nvGrpSpPr>
          <p:grpSpPr>
            <a:xfrm>
              <a:off x="365604" y="8682326"/>
              <a:ext cx="6107531" cy="1240594"/>
              <a:chOff x="297869" y="5718989"/>
              <a:chExt cx="6107531" cy="1240594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B1249FDC-2961-4F17-88F0-CBA3A13DD679}"/>
                  </a:ext>
                </a:extLst>
              </p:cNvPr>
              <p:cNvGrpSpPr/>
              <p:nvPr userDrawn="1"/>
            </p:nvGrpSpPr>
            <p:grpSpPr>
              <a:xfrm>
                <a:off x="450268" y="5718989"/>
                <a:ext cx="5621866" cy="694261"/>
                <a:chOff x="-7636933" y="4461935"/>
                <a:chExt cx="5621866" cy="694261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F8C4D5D8-4D43-49F3-917B-CE608A6ABCF5}"/>
                    </a:ext>
                  </a:extLst>
                </p:cNvPr>
                <p:cNvCxnSpPr/>
                <p:nvPr userDrawn="1"/>
              </p:nvCxnSpPr>
              <p:spPr>
                <a:xfrm>
                  <a:off x="-7636933" y="4809066"/>
                  <a:ext cx="5621866" cy="0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53" name="Flowchart: Alternate Process 52">
                  <a:extLst>
                    <a:ext uri="{FF2B5EF4-FFF2-40B4-BE49-F238E27FC236}">
                      <a16:creationId xmlns:a16="http://schemas.microsoft.com/office/drawing/2014/main" id="{A72903BD-E053-4589-9941-2F8F570ADA50}"/>
                    </a:ext>
                  </a:extLst>
                </p:cNvPr>
                <p:cNvSpPr/>
                <p:nvPr userDrawn="1"/>
              </p:nvSpPr>
              <p:spPr>
                <a:xfrm>
                  <a:off x="-5875866" y="4461935"/>
                  <a:ext cx="304801" cy="694261"/>
                </a:xfrm>
                <a:prstGeom prst="flowChartAlternateProcess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MY"/>
                </a:p>
              </p:txBody>
            </p:sp>
          </p:grp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AD00051D-AB54-4F71-8DE1-E14205D1EA6F}"/>
                  </a:ext>
                </a:extLst>
              </p:cNvPr>
              <p:cNvSpPr txBox="1"/>
              <p:nvPr userDrawn="1"/>
            </p:nvSpPr>
            <p:spPr>
              <a:xfrm>
                <a:off x="297869" y="6459040"/>
                <a:ext cx="508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MY" sz="2400" dirty="0"/>
                  <a:t>1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86023AF-AC36-40EC-BCA6-68DF74BE706F}"/>
                  </a:ext>
                </a:extLst>
              </p:cNvPr>
              <p:cNvSpPr txBox="1"/>
              <p:nvPr userDrawn="1"/>
            </p:nvSpPr>
            <p:spPr>
              <a:xfrm>
                <a:off x="3032601" y="6497918"/>
                <a:ext cx="508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MY" sz="2400" dirty="0"/>
                  <a:t>2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3FEC410B-141D-46F4-B16C-850F538F1510}"/>
                  </a:ext>
                </a:extLst>
              </p:cNvPr>
              <p:cNvSpPr txBox="1"/>
              <p:nvPr userDrawn="1"/>
            </p:nvSpPr>
            <p:spPr>
              <a:xfrm>
                <a:off x="5897400" y="6459040"/>
                <a:ext cx="508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MY" sz="2400" dirty="0"/>
                  <a:t>3</a:t>
                </a:r>
              </a:p>
            </p:txBody>
          </p: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17A5253F-CC78-425B-9C67-A10D7108848F}"/>
                  </a:ext>
                </a:extLst>
              </p:cNvPr>
              <p:cNvCxnSpPr/>
              <p:nvPr userDrawn="1"/>
            </p:nvCxnSpPr>
            <p:spPr>
              <a:xfrm>
                <a:off x="467206" y="5778751"/>
                <a:ext cx="0" cy="63449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6CBFC9F7-B406-4432-A812-8B7819978F34}"/>
                  </a:ext>
                </a:extLst>
              </p:cNvPr>
              <p:cNvCxnSpPr/>
              <p:nvPr userDrawn="1"/>
            </p:nvCxnSpPr>
            <p:spPr>
              <a:xfrm>
                <a:off x="6089067" y="5829553"/>
                <a:ext cx="0" cy="63449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A44A3426-E3C3-4D6E-8474-B161B211240E}"/>
                  </a:ext>
                </a:extLst>
              </p:cNvPr>
              <p:cNvCxnSpPr/>
              <p:nvPr userDrawn="1"/>
            </p:nvCxnSpPr>
            <p:spPr>
              <a:xfrm>
                <a:off x="3227342" y="5863419"/>
                <a:ext cx="0" cy="63449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AFF72CDC-EABB-46D9-8BE6-F5C5032DE596}"/>
                </a:ext>
              </a:extLst>
            </p:cNvPr>
            <p:cNvGrpSpPr/>
            <p:nvPr userDrawn="1"/>
          </p:nvGrpSpPr>
          <p:grpSpPr>
            <a:xfrm>
              <a:off x="4627400" y="3706681"/>
              <a:ext cx="1778000" cy="774707"/>
              <a:chOff x="4627400" y="3706681"/>
              <a:chExt cx="1778000" cy="774707"/>
            </a:xfrm>
          </p:grpSpPr>
          <p:sp>
            <p:nvSpPr>
              <p:cNvPr id="54" name="Flowchart: Alternate Process 53">
                <a:extLst>
                  <a:ext uri="{FF2B5EF4-FFF2-40B4-BE49-F238E27FC236}">
                    <a16:creationId xmlns:a16="http://schemas.microsoft.com/office/drawing/2014/main" id="{E6AD7497-45F5-4E18-812C-AC70F29C703A}"/>
                  </a:ext>
                </a:extLst>
              </p:cNvPr>
              <p:cNvSpPr/>
              <p:nvPr userDrawn="1"/>
            </p:nvSpPr>
            <p:spPr>
              <a:xfrm>
                <a:off x="4705752" y="3706681"/>
                <a:ext cx="1699648" cy="774707"/>
              </a:xfrm>
              <a:prstGeom prst="flowChartAlternateProcess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MY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</a:t>
                </a:r>
              </a:p>
            </p:txBody>
          </p:sp>
          <p:sp>
            <p:nvSpPr>
              <p:cNvPr id="55" name="Flowchart: Alternate Process 54">
                <a:extLst>
                  <a:ext uri="{FF2B5EF4-FFF2-40B4-BE49-F238E27FC236}">
                    <a16:creationId xmlns:a16="http://schemas.microsoft.com/office/drawing/2014/main" id="{F4833039-572C-4A51-8960-CF1CB1E0E0E1}"/>
                  </a:ext>
                </a:extLst>
              </p:cNvPr>
              <p:cNvSpPr/>
              <p:nvPr userDrawn="1"/>
            </p:nvSpPr>
            <p:spPr>
              <a:xfrm>
                <a:off x="4627400" y="3706681"/>
                <a:ext cx="928176" cy="774707"/>
              </a:xfrm>
              <a:prstGeom prst="flowChartAlternateProcess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59" name="Graphic 58" descr="Refresh RTL">
              <a:hlinkClick r:id="rId3" action="ppaction://hlinksldjump"/>
              <a:extLst>
                <a:ext uri="{FF2B5EF4-FFF2-40B4-BE49-F238E27FC236}">
                  <a16:creationId xmlns:a16="http://schemas.microsoft.com/office/drawing/2014/main" id="{2CBA8815-5B0B-439F-BBB8-89895CB7EE7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490972" y="2889399"/>
              <a:ext cx="982163" cy="5886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71050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6AE34-5355-4E13-B1ED-E5E6AACC76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299825"/>
            <a:ext cx="1543050" cy="649288"/>
          </a:xfrm>
          <a:prstGeom prst="rect">
            <a:avLst/>
          </a:prstGeom>
        </p:spPr>
        <p:txBody>
          <a:bodyPr/>
          <a:lstStyle/>
          <a:p>
            <a:fld id="{788761C0-F7D7-4D8F-9D18-8B26F222B400}" type="datetimeFigureOut">
              <a:rPr lang="en-MY" smtClean="0"/>
              <a:t>3/11/2020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643FB-DD09-4AC9-8CBC-CF747D82C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299825"/>
            <a:ext cx="2314575" cy="649288"/>
          </a:xfrm>
          <a:prstGeom prst="rect">
            <a:avLst/>
          </a:prstGeo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DFFCB-600E-439F-8C4F-ECAF47515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299825"/>
            <a:ext cx="1543050" cy="649288"/>
          </a:xfrm>
          <a:prstGeom prst="rect">
            <a:avLst/>
          </a:prstGeom>
        </p:spPr>
        <p:txBody>
          <a:bodyPr/>
          <a:lstStyle/>
          <a:p>
            <a:fld id="{641E920B-61F3-4273-9681-F2386EB08671}" type="slidenum">
              <a:rPr lang="en-MY" smtClean="0"/>
              <a:t>‹#›</a:t>
            </a:fld>
            <a:endParaRPr lang="en-MY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E07AE-FEE7-4D4B-97F1-1DEF1438C14F}"/>
              </a:ext>
            </a:extLst>
          </p:cNvPr>
          <p:cNvGrpSpPr/>
          <p:nvPr userDrawn="1"/>
        </p:nvGrpSpPr>
        <p:grpSpPr>
          <a:xfrm>
            <a:off x="3622144" y="2539999"/>
            <a:ext cx="2578102" cy="5912376"/>
            <a:chOff x="3622144" y="2539999"/>
            <a:chExt cx="2578102" cy="591237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8F5DA0A-9A8B-40C0-8D69-A529EBFAB729}"/>
                </a:ext>
              </a:extLst>
            </p:cNvPr>
            <p:cNvSpPr/>
            <p:nvPr userDrawn="1"/>
          </p:nvSpPr>
          <p:spPr>
            <a:xfrm>
              <a:off x="3640668" y="2539999"/>
              <a:ext cx="2559578" cy="443653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31EAB50-B2A6-43B6-9C29-FEDE76814504}"/>
                </a:ext>
              </a:extLst>
            </p:cNvPr>
            <p:cNvSpPr/>
            <p:nvPr userDrawn="1"/>
          </p:nvSpPr>
          <p:spPr>
            <a:xfrm>
              <a:off x="3640668" y="2573867"/>
              <a:ext cx="2559578" cy="745067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Settings</a:t>
              </a:r>
            </a:p>
          </p:txBody>
        </p:sp>
        <p:sp>
          <p:nvSpPr>
            <p:cNvPr id="10" name="Rectangle 9">
              <a:hlinkClick r:id="rId2" action="ppaction://hlinksldjump"/>
              <a:extLst>
                <a:ext uri="{FF2B5EF4-FFF2-40B4-BE49-F238E27FC236}">
                  <a16:creationId xmlns:a16="http://schemas.microsoft.com/office/drawing/2014/main" id="{33FBA00B-5844-4FE8-85C4-A4276203B5C4}"/>
                </a:ext>
              </a:extLst>
            </p:cNvPr>
            <p:cNvSpPr/>
            <p:nvPr userDrawn="1"/>
          </p:nvSpPr>
          <p:spPr>
            <a:xfrm>
              <a:off x="3640668" y="3352802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Select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1E769C0-49DB-4378-BCCF-02B332BE3867}"/>
                </a:ext>
              </a:extLst>
            </p:cNvPr>
            <p:cNvSpPr/>
            <p:nvPr userDrawn="1"/>
          </p:nvSpPr>
          <p:spPr>
            <a:xfrm>
              <a:off x="3631406" y="4114801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Copy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A029D2F-A392-4AD3-97D2-038C395DF983}"/>
                </a:ext>
              </a:extLst>
            </p:cNvPr>
            <p:cNvSpPr/>
            <p:nvPr userDrawn="1"/>
          </p:nvSpPr>
          <p:spPr>
            <a:xfrm>
              <a:off x="3631406" y="4876800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Paste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269EADE-4C81-45FA-8D54-E651668C68E1}"/>
                </a:ext>
              </a:extLst>
            </p:cNvPr>
            <p:cNvSpPr/>
            <p:nvPr userDrawn="1"/>
          </p:nvSpPr>
          <p:spPr>
            <a:xfrm>
              <a:off x="3631406" y="5621866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Delete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81C534C-784B-4A3F-8FBB-D6AB572E2EA6}"/>
                </a:ext>
              </a:extLst>
            </p:cNvPr>
            <p:cNvSpPr/>
            <p:nvPr userDrawn="1"/>
          </p:nvSpPr>
          <p:spPr>
            <a:xfrm>
              <a:off x="3631406" y="6248399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New folder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E93829A-FED3-41B2-A9F4-85FAC11FD685}"/>
                </a:ext>
              </a:extLst>
            </p:cNvPr>
            <p:cNvSpPr/>
            <p:nvPr userDrawn="1"/>
          </p:nvSpPr>
          <p:spPr>
            <a:xfrm>
              <a:off x="3631406" y="7707308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Back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89045C5-B4F5-4E10-B2D1-3067B0E7177D}"/>
                </a:ext>
              </a:extLst>
            </p:cNvPr>
            <p:cNvSpPr/>
            <p:nvPr userDrawn="1"/>
          </p:nvSpPr>
          <p:spPr>
            <a:xfrm>
              <a:off x="3622144" y="6962246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MY" sz="32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pload</a:t>
              </a:r>
              <a:endParaRPr lang="en-MY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8490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55ADE-5A88-4FE4-A0CC-0B5A792D6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288"/>
            <a:ext cx="5915025" cy="23558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</a:t>
            </a:r>
            <a:endParaRPr lang="en-MY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CCB57E-32FB-4360-9EC6-35CFFA16796A}"/>
              </a:ext>
            </a:extLst>
          </p:cNvPr>
          <p:cNvSpPr/>
          <p:nvPr userDrawn="1"/>
        </p:nvSpPr>
        <p:spPr>
          <a:xfrm>
            <a:off x="287867" y="10312402"/>
            <a:ext cx="1354665" cy="7450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MY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0C490C-ADC0-482F-8844-7C6E488A0702}"/>
              </a:ext>
            </a:extLst>
          </p:cNvPr>
          <p:cNvSpPr/>
          <p:nvPr userDrawn="1"/>
        </p:nvSpPr>
        <p:spPr>
          <a:xfrm>
            <a:off x="1642530" y="10312402"/>
            <a:ext cx="2269069" cy="7450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MY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5775DE-EEF4-4B03-B8C3-CCF270914ABD}"/>
              </a:ext>
            </a:extLst>
          </p:cNvPr>
          <p:cNvSpPr/>
          <p:nvPr userDrawn="1"/>
        </p:nvSpPr>
        <p:spPr>
          <a:xfrm>
            <a:off x="3911600" y="10312401"/>
            <a:ext cx="2364049" cy="7450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MY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Graphic 9" descr="Checkmark">
            <a:extLst>
              <a:ext uri="{FF2B5EF4-FFF2-40B4-BE49-F238E27FC236}">
                <a16:creationId xmlns:a16="http://schemas.microsoft.com/office/drawing/2014/main" id="{616813DE-243C-4263-ABD9-EDF6DF3241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84400" y="10447867"/>
            <a:ext cx="914400" cy="541869"/>
          </a:xfrm>
          <a:prstGeom prst="rect">
            <a:avLst/>
          </a:prstGeom>
        </p:spPr>
      </p:pic>
      <p:pic>
        <p:nvPicPr>
          <p:cNvPr id="12" name="Graphic 11" descr="Close">
            <a:extLst>
              <a:ext uri="{FF2B5EF4-FFF2-40B4-BE49-F238E27FC236}">
                <a16:creationId xmlns:a16="http://schemas.microsoft.com/office/drawing/2014/main" id="{C32E6F32-CC2F-4A47-B662-996B394805B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56667" y="10329333"/>
            <a:ext cx="914400" cy="74506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F345623-459C-48A2-A0B0-435FE8C0C5A7}"/>
              </a:ext>
            </a:extLst>
          </p:cNvPr>
          <p:cNvSpPr/>
          <p:nvPr userDrawn="1"/>
        </p:nvSpPr>
        <p:spPr>
          <a:xfrm>
            <a:off x="1236133" y="4301067"/>
            <a:ext cx="342592" cy="35560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A389338-534A-4155-9D1A-A24A45DCC135}"/>
              </a:ext>
            </a:extLst>
          </p:cNvPr>
          <p:cNvSpPr/>
          <p:nvPr userDrawn="1"/>
        </p:nvSpPr>
        <p:spPr>
          <a:xfrm>
            <a:off x="1236133" y="5503861"/>
            <a:ext cx="342592" cy="320148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F44E49E-2AF9-4FE6-B0E4-42FBCA8F78EE}"/>
              </a:ext>
            </a:extLst>
          </p:cNvPr>
          <p:cNvSpPr/>
          <p:nvPr userDrawn="1"/>
        </p:nvSpPr>
        <p:spPr>
          <a:xfrm>
            <a:off x="1243984" y="6670939"/>
            <a:ext cx="342592" cy="320148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AB5F177-12E4-41CD-A83A-60F703E71CA1}"/>
              </a:ext>
            </a:extLst>
          </p:cNvPr>
          <p:cNvSpPr/>
          <p:nvPr userDrawn="1"/>
        </p:nvSpPr>
        <p:spPr>
          <a:xfrm>
            <a:off x="1236133" y="7894375"/>
            <a:ext cx="350443" cy="320149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6849E7C-4F16-4E92-9EF9-B5F97869A8F9}"/>
              </a:ext>
            </a:extLst>
          </p:cNvPr>
          <p:cNvGrpSpPr/>
          <p:nvPr userDrawn="1"/>
        </p:nvGrpSpPr>
        <p:grpSpPr>
          <a:xfrm>
            <a:off x="3622144" y="2539999"/>
            <a:ext cx="2578102" cy="5929312"/>
            <a:chOff x="3622144" y="2539999"/>
            <a:chExt cx="2578102" cy="5929312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0A8EC55-2B03-4948-A9CB-F0E085DB6BF9}"/>
                </a:ext>
              </a:extLst>
            </p:cNvPr>
            <p:cNvSpPr/>
            <p:nvPr userDrawn="1"/>
          </p:nvSpPr>
          <p:spPr>
            <a:xfrm>
              <a:off x="3640668" y="2539999"/>
              <a:ext cx="2559578" cy="443653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B3B185D-2232-4206-9B87-0E9CA78E8831}"/>
                </a:ext>
              </a:extLst>
            </p:cNvPr>
            <p:cNvSpPr/>
            <p:nvPr userDrawn="1"/>
          </p:nvSpPr>
          <p:spPr>
            <a:xfrm>
              <a:off x="3640668" y="2573867"/>
              <a:ext cx="2559578" cy="745067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Settings</a:t>
              </a:r>
            </a:p>
          </p:txBody>
        </p:sp>
        <p:sp>
          <p:nvSpPr>
            <p:cNvPr id="26" name="Rectangle 25">
              <a:hlinkClick r:id="rId6" action="ppaction://hlinksldjump"/>
              <a:extLst>
                <a:ext uri="{FF2B5EF4-FFF2-40B4-BE49-F238E27FC236}">
                  <a16:creationId xmlns:a16="http://schemas.microsoft.com/office/drawing/2014/main" id="{799E3AE2-1BA6-4740-BA5A-53EA7789C5DF}"/>
                </a:ext>
              </a:extLst>
            </p:cNvPr>
            <p:cNvSpPr/>
            <p:nvPr userDrawn="1"/>
          </p:nvSpPr>
          <p:spPr>
            <a:xfrm>
              <a:off x="3640668" y="3352802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Select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D3BC948-B598-4D0D-B7C3-037B2697B87D}"/>
                </a:ext>
              </a:extLst>
            </p:cNvPr>
            <p:cNvSpPr/>
            <p:nvPr userDrawn="1"/>
          </p:nvSpPr>
          <p:spPr>
            <a:xfrm>
              <a:off x="3631406" y="4114801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Copy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F2C243C-A067-4DE6-8F2E-88968D132304}"/>
                </a:ext>
              </a:extLst>
            </p:cNvPr>
            <p:cNvSpPr/>
            <p:nvPr userDrawn="1"/>
          </p:nvSpPr>
          <p:spPr>
            <a:xfrm>
              <a:off x="3631406" y="4876800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Paste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A167F81-DEFE-45D3-8AC7-FB336E34396C}"/>
                </a:ext>
              </a:extLst>
            </p:cNvPr>
            <p:cNvSpPr/>
            <p:nvPr userDrawn="1"/>
          </p:nvSpPr>
          <p:spPr>
            <a:xfrm>
              <a:off x="3631406" y="5621866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Delete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BD12CE0-A304-41F0-90E5-7EF184444D82}"/>
                </a:ext>
              </a:extLst>
            </p:cNvPr>
            <p:cNvSpPr/>
            <p:nvPr userDrawn="1"/>
          </p:nvSpPr>
          <p:spPr>
            <a:xfrm>
              <a:off x="3631406" y="6248399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New folder</a:t>
              </a:r>
            </a:p>
          </p:txBody>
        </p:sp>
        <p:sp>
          <p:nvSpPr>
            <p:cNvPr id="38" name="Rectangle 37">
              <a:hlinkClick r:id="rId7" action="ppaction://hlinksldjump"/>
              <a:extLst>
                <a:ext uri="{FF2B5EF4-FFF2-40B4-BE49-F238E27FC236}">
                  <a16:creationId xmlns:a16="http://schemas.microsoft.com/office/drawing/2014/main" id="{7C2F1AD9-5833-4A31-9718-C2E78A1CC89D}"/>
                </a:ext>
              </a:extLst>
            </p:cNvPr>
            <p:cNvSpPr/>
            <p:nvPr userDrawn="1"/>
          </p:nvSpPr>
          <p:spPr>
            <a:xfrm>
              <a:off x="3622144" y="7724244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Back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7AF0972E-8691-4041-AB85-0636487C4906}"/>
                </a:ext>
              </a:extLst>
            </p:cNvPr>
            <p:cNvSpPr/>
            <p:nvPr userDrawn="1"/>
          </p:nvSpPr>
          <p:spPr>
            <a:xfrm>
              <a:off x="3622144" y="6962246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MY" sz="32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pload</a:t>
              </a:r>
              <a:endParaRPr lang="en-MY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79236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ED600-061A-4F09-85E0-20FB5E288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288"/>
            <a:ext cx="5915025" cy="23558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</a:t>
            </a:r>
            <a:endParaRPr lang="en-MY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99B0145-50DD-49FC-8398-E6B22DAEFD11}"/>
              </a:ext>
            </a:extLst>
          </p:cNvPr>
          <p:cNvGrpSpPr/>
          <p:nvPr userDrawn="1"/>
        </p:nvGrpSpPr>
        <p:grpSpPr>
          <a:xfrm>
            <a:off x="3631406" y="2539999"/>
            <a:ext cx="2576511" cy="4453467"/>
            <a:chOff x="3631406" y="2539999"/>
            <a:chExt cx="2576511" cy="445346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1117C73-8078-4930-B4DE-537AA8879673}"/>
                </a:ext>
              </a:extLst>
            </p:cNvPr>
            <p:cNvSpPr/>
            <p:nvPr userDrawn="1"/>
          </p:nvSpPr>
          <p:spPr>
            <a:xfrm>
              <a:off x="3640668" y="2539999"/>
              <a:ext cx="2559578" cy="443653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29D12FF-9676-40F0-92F1-A523ADC86ACA}"/>
                </a:ext>
              </a:extLst>
            </p:cNvPr>
            <p:cNvSpPr/>
            <p:nvPr userDrawn="1"/>
          </p:nvSpPr>
          <p:spPr>
            <a:xfrm>
              <a:off x="3640668" y="2573867"/>
              <a:ext cx="2559578" cy="745067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Settings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280394D-8145-4264-82ED-09DE779DB858}"/>
                </a:ext>
              </a:extLst>
            </p:cNvPr>
            <p:cNvSpPr/>
            <p:nvPr userDrawn="1"/>
          </p:nvSpPr>
          <p:spPr>
            <a:xfrm>
              <a:off x="3640668" y="3352802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Select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E401B63-D086-4C96-9E77-42952675250F}"/>
                </a:ext>
              </a:extLst>
            </p:cNvPr>
            <p:cNvSpPr/>
            <p:nvPr userDrawn="1"/>
          </p:nvSpPr>
          <p:spPr>
            <a:xfrm>
              <a:off x="3631406" y="4114801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Copy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DAEB435-18F9-43FC-A138-79B2CD6DAACC}"/>
                </a:ext>
              </a:extLst>
            </p:cNvPr>
            <p:cNvSpPr/>
            <p:nvPr userDrawn="1"/>
          </p:nvSpPr>
          <p:spPr>
            <a:xfrm>
              <a:off x="3648339" y="4876800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Paste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91AA521-6149-434B-9FC7-26D984122D00}"/>
                </a:ext>
              </a:extLst>
            </p:cNvPr>
            <p:cNvSpPr/>
            <p:nvPr userDrawn="1"/>
          </p:nvSpPr>
          <p:spPr>
            <a:xfrm>
              <a:off x="3648339" y="5621866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Delete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7191962-57E4-4312-AA22-A07E5105D22E}"/>
                </a:ext>
              </a:extLst>
            </p:cNvPr>
            <p:cNvSpPr/>
            <p:nvPr userDrawn="1"/>
          </p:nvSpPr>
          <p:spPr>
            <a:xfrm>
              <a:off x="3648339" y="6248399"/>
              <a:ext cx="2559578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New folder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32885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35D53-F322-4A69-8EFE-62E3EF54A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288"/>
            <a:ext cx="5915025" cy="23558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007033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6AE34-5355-4E13-B1ED-E5E6AACC76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299825"/>
            <a:ext cx="1543050" cy="649288"/>
          </a:xfrm>
          <a:prstGeom prst="rect">
            <a:avLst/>
          </a:prstGeom>
        </p:spPr>
        <p:txBody>
          <a:bodyPr/>
          <a:lstStyle/>
          <a:p>
            <a:fld id="{788761C0-F7D7-4D8F-9D18-8B26F222B400}" type="datetimeFigureOut">
              <a:rPr lang="en-MY" smtClean="0"/>
              <a:t>3/11/2020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643FB-DD09-4AC9-8CBC-CF747D82C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299825"/>
            <a:ext cx="2314575" cy="649288"/>
          </a:xfrm>
          <a:prstGeom prst="rect">
            <a:avLst/>
          </a:prstGeo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DFFCB-600E-439F-8C4F-ECAF47515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299825"/>
            <a:ext cx="1543050" cy="649288"/>
          </a:xfrm>
          <a:prstGeom prst="rect">
            <a:avLst/>
          </a:prstGeom>
        </p:spPr>
        <p:txBody>
          <a:bodyPr/>
          <a:lstStyle/>
          <a:p>
            <a:fld id="{641E920B-61F3-4273-9681-F2386EB08671}" type="slidenum">
              <a:rPr lang="en-MY" smtClean="0"/>
              <a:t>‹#›</a:t>
            </a:fld>
            <a:endParaRPr lang="en-MY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A111A43-0478-40FE-A9CF-B11CAEE0B0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80921" y="7767340"/>
            <a:ext cx="6496158" cy="330165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C4F8815-AAD3-4CEE-8EE1-AE352A77C3A1}"/>
              </a:ext>
            </a:extLst>
          </p:cNvPr>
          <p:cNvSpPr txBox="1"/>
          <p:nvPr userDrawn="1"/>
        </p:nvSpPr>
        <p:spPr>
          <a:xfrm>
            <a:off x="180921" y="11068993"/>
            <a:ext cx="64961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900">
                <a:hlinkClick r:id="rId3" tooltip="http://stackoverflow.com/questions/24525802/input-scope-for-keyboard-without-suggestions-in-windows-phone-8-1-universal-app"/>
              </a:rPr>
              <a:t>This Photo</a:t>
            </a:r>
            <a:r>
              <a:rPr lang="en-MY" sz="900"/>
              <a:t> by Unknown Author is licensed under </a:t>
            </a:r>
            <a:r>
              <a:rPr lang="en-MY" sz="900">
                <a:hlinkClick r:id="rId4" tooltip="https://creativecommons.org/licenses/by-sa/3.0/"/>
              </a:rPr>
              <a:t>CC BY-SA</a:t>
            </a:r>
            <a:endParaRPr lang="en-MY" sz="90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2FCAD9-618B-45E1-88CD-7B60276984F4}"/>
              </a:ext>
            </a:extLst>
          </p:cNvPr>
          <p:cNvCxnSpPr/>
          <p:nvPr userDrawn="1"/>
        </p:nvCxnSpPr>
        <p:spPr>
          <a:xfrm>
            <a:off x="694267" y="2929467"/>
            <a:ext cx="0" cy="44026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6540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C7C1455-8B2F-48F5-87FB-80A85BDDA0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80921" y="7767340"/>
            <a:ext cx="6496158" cy="330165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8D8E124-7BEE-4B9B-A641-F1BF9A4C1449}"/>
              </a:ext>
            </a:extLst>
          </p:cNvPr>
          <p:cNvSpPr txBox="1"/>
          <p:nvPr userDrawn="1"/>
        </p:nvSpPr>
        <p:spPr>
          <a:xfrm>
            <a:off x="180921" y="11068993"/>
            <a:ext cx="64961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900">
                <a:hlinkClick r:id="rId3" tooltip="http://stackoverflow.com/questions/24525802/input-scope-for-keyboard-without-suggestions-in-windows-phone-8-1-universal-app"/>
              </a:rPr>
              <a:t>This Photo</a:t>
            </a:r>
            <a:r>
              <a:rPr lang="en-MY" sz="900"/>
              <a:t> by Unknown Author is licensed under </a:t>
            </a:r>
            <a:r>
              <a:rPr lang="en-MY" sz="900">
                <a:hlinkClick r:id="rId4" tooltip="https://creativecommons.org/licenses/by-sa/3.0/"/>
              </a:rPr>
              <a:t>CC BY-SA</a:t>
            </a:r>
            <a:endParaRPr lang="en-MY" sz="9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A55ADE-5A88-4FE4-A0CC-0B5A792D6C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401" y="2901422"/>
            <a:ext cx="4758266" cy="62071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designthinking.doc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245250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ED600-061A-4F09-85E0-20FB5E288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288"/>
            <a:ext cx="5915025" cy="23558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3015E4E-D1EE-4D32-8A8F-ACF115C1DFC7}"/>
              </a:ext>
            </a:extLst>
          </p:cNvPr>
          <p:cNvSpPr txBox="1">
            <a:spLocks/>
          </p:cNvSpPr>
          <p:nvPr userDrawn="1"/>
        </p:nvSpPr>
        <p:spPr>
          <a:xfrm>
            <a:off x="406401" y="2901422"/>
            <a:ext cx="7789334" cy="72231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designthinking.doc</a:t>
            </a:r>
            <a:endParaRPr lang="en-MY" dirty="0"/>
          </a:p>
        </p:txBody>
      </p:sp>
      <p:pic>
        <p:nvPicPr>
          <p:cNvPr id="16" name="Graphic 15" descr="Open folder">
            <a:extLst>
              <a:ext uri="{FF2B5EF4-FFF2-40B4-BE49-F238E27FC236}">
                <a16:creationId xmlns:a16="http://schemas.microsoft.com/office/drawing/2014/main" id="{FF988429-3C86-43BA-96FA-A2AC3FD843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59746" y="6012771"/>
            <a:ext cx="914400" cy="78422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4C5503F0-34E0-4333-8B43-C78A08F94F4F}"/>
              </a:ext>
            </a:extLst>
          </p:cNvPr>
          <p:cNvSpPr/>
          <p:nvPr userDrawn="1"/>
        </p:nvSpPr>
        <p:spPr>
          <a:xfrm>
            <a:off x="363849" y="3971363"/>
            <a:ext cx="6246170" cy="7081969"/>
          </a:xfrm>
          <a:prstGeom prst="rect">
            <a:avLst/>
          </a:prstGeom>
          <a:solidFill>
            <a:srgbClr val="CC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5852594-DDF1-4132-91B7-F9C4583E57C2}"/>
              </a:ext>
            </a:extLst>
          </p:cNvPr>
          <p:cNvSpPr/>
          <p:nvPr userDrawn="1"/>
        </p:nvSpPr>
        <p:spPr>
          <a:xfrm>
            <a:off x="324881" y="3942316"/>
            <a:ext cx="1353407" cy="7110827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25" name="Graphic 24" descr="Open folder">
            <a:extLst>
              <a:ext uri="{FF2B5EF4-FFF2-40B4-BE49-F238E27FC236}">
                <a16:creationId xmlns:a16="http://schemas.microsoft.com/office/drawing/2014/main" id="{0BD20E2C-7CEA-4124-BA87-93E5FEC2AF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5535" y="6777480"/>
            <a:ext cx="885865" cy="784220"/>
          </a:xfrm>
          <a:prstGeom prst="rect">
            <a:avLst/>
          </a:prstGeom>
        </p:spPr>
      </p:pic>
      <p:pic>
        <p:nvPicPr>
          <p:cNvPr id="26" name="Graphic 25" descr="Open folder">
            <a:extLst>
              <a:ext uri="{FF2B5EF4-FFF2-40B4-BE49-F238E27FC236}">
                <a16:creationId xmlns:a16="http://schemas.microsoft.com/office/drawing/2014/main" id="{39595415-DA4E-4C16-A739-6E1A6911AD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5535" y="5730858"/>
            <a:ext cx="885865" cy="784220"/>
          </a:xfrm>
          <a:prstGeom prst="rect">
            <a:avLst/>
          </a:prstGeom>
        </p:spPr>
      </p:pic>
      <p:pic>
        <p:nvPicPr>
          <p:cNvPr id="27" name="Graphic 26" descr="Open folder">
            <a:extLst>
              <a:ext uri="{FF2B5EF4-FFF2-40B4-BE49-F238E27FC236}">
                <a16:creationId xmlns:a16="http://schemas.microsoft.com/office/drawing/2014/main" id="{AF43CADB-39F4-45A6-93E4-3C49C6D0BB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914" y="4820866"/>
            <a:ext cx="885865" cy="78422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15E57728-1882-4BC4-AE06-B69BE4B93272}"/>
              </a:ext>
            </a:extLst>
          </p:cNvPr>
          <p:cNvSpPr/>
          <p:nvPr userDrawn="1"/>
        </p:nvSpPr>
        <p:spPr>
          <a:xfrm>
            <a:off x="6324981" y="3942319"/>
            <a:ext cx="266578" cy="70819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Rectangle: Single Corner Snipped 28">
            <a:extLst>
              <a:ext uri="{FF2B5EF4-FFF2-40B4-BE49-F238E27FC236}">
                <a16:creationId xmlns:a16="http://schemas.microsoft.com/office/drawing/2014/main" id="{2B9DA5CA-6CC5-48F0-B4CF-6FE72F773310}"/>
              </a:ext>
            </a:extLst>
          </p:cNvPr>
          <p:cNvSpPr/>
          <p:nvPr userDrawn="1"/>
        </p:nvSpPr>
        <p:spPr>
          <a:xfrm>
            <a:off x="6347532" y="3956840"/>
            <a:ext cx="221469" cy="1558239"/>
          </a:xfrm>
          <a:prstGeom prst="snip1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30" name="Graphic 29" descr="Open folder">
            <a:extLst>
              <a:ext uri="{FF2B5EF4-FFF2-40B4-BE49-F238E27FC236}">
                <a16:creationId xmlns:a16="http://schemas.microsoft.com/office/drawing/2014/main" id="{55C0F314-1FCB-4C14-B220-76E9D9AB6E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5535" y="7791348"/>
            <a:ext cx="885865" cy="78422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744297D-3146-4BD8-B703-463CFC5A43E0}"/>
              </a:ext>
            </a:extLst>
          </p:cNvPr>
          <p:cNvCxnSpPr>
            <a:cxnSpLocks/>
          </p:cNvCxnSpPr>
          <p:nvPr userDrawn="1"/>
        </p:nvCxnSpPr>
        <p:spPr>
          <a:xfrm flipV="1">
            <a:off x="287976" y="8654611"/>
            <a:ext cx="600931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2D6ADBA-291A-4E84-8198-9C4BD4765C0E}"/>
              </a:ext>
            </a:extLst>
          </p:cNvPr>
          <p:cNvCxnSpPr>
            <a:cxnSpLocks/>
          </p:cNvCxnSpPr>
          <p:nvPr userDrawn="1"/>
        </p:nvCxnSpPr>
        <p:spPr>
          <a:xfrm flipV="1">
            <a:off x="247981" y="7611797"/>
            <a:ext cx="6016504" cy="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A6F786C-691A-4E31-B36E-663855304BB7}"/>
              </a:ext>
            </a:extLst>
          </p:cNvPr>
          <p:cNvCxnSpPr>
            <a:cxnSpLocks/>
          </p:cNvCxnSpPr>
          <p:nvPr userDrawn="1"/>
        </p:nvCxnSpPr>
        <p:spPr>
          <a:xfrm flipV="1">
            <a:off x="331028" y="5610090"/>
            <a:ext cx="6016504" cy="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E0516BA-3F08-44BF-B159-10C23AAC843C}"/>
              </a:ext>
            </a:extLst>
          </p:cNvPr>
          <p:cNvCxnSpPr>
            <a:cxnSpLocks/>
          </p:cNvCxnSpPr>
          <p:nvPr userDrawn="1"/>
        </p:nvCxnSpPr>
        <p:spPr>
          <a:xfrm flipV="1">
            <a:off x="305397" y="6610868"/>
            <a:ext cx="6016504" cy="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FD3BA370-16CC-4FD1-BF2C-A0C124076B49}"/>
              </a:ext>
            </a:extLst>
          </p:cNvPr>
          <p:cNvSpPr/>
          <p:nvPr userDrawn="1"/>
        </p:nvSpPr>
        <p:spPr>
          <a:xfrm>
            <a:off x="322826" y="3942319"/>
            <a:ext cx="1353407" cy="5940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EC87486-2847-4A3F-8682-C9BDF18120B9}"/>
              </a:ext>
            </a:extLst>
          </p:cNvPr>
          <p:cNvSpPr/>
          <p:nvPr userDrawn="1"/>
        </p:nvSpPr>
        <p:spPr>
          <a:xfrm>
            <a:off x="1682388" y="3940282"/>
            <a:ext cx="1472343" cy="5940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F2769D9-21A8-49AB-88ED-E60FD55B3372}"/>
              </a:ext>
            </a:extLst>
          </p:cNvPr>
          <p:cNvSpPr/>
          <p:nvPr userDrawn="1"/>
        </p:nvSpPr>
        <p:spPr>
          <a:xfrm>
            <a:off x="3169077" y="3925538"/>
            <a:ext cx="1523609" cy="5940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  <a:endParaRPr lang="en-MY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DF491B0-CAAB-407F-BF3D-8AB0D2DBD1D9}"/>
              </a:ext>
            </a:extLst>
          </p:cNvPr>
          <p:cNvCxnSpPr>
            <a:cxnSpLocks/>
          </p:cNvCxnSpPr>
          <p:nvPr userDrawn="1"/>
        </p:nvCxnSpPr>
        <p:spPr>
          <a:xfrm>
            <a:off x="3154730" y="4538043"/>
            <a:ext cx="0" cy="64699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B7AD7F16-218C-4BF1-8ED8-7DE493C833F1}"/>
              </a:ext>
            </a:extLst>
          </p:cNvPr>
          <p:cNvSpPr/>
          <p:nvPr userDrawn="1"/>
        </p:nvSpPr>
        <p:spPr>
          <a:xfrm>
            <a:off x="4633204" y="3925371"/>
            <a:ext cx="1693825" cy="5940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887F46C-709E-4A5B-8931-4A7DE869A02A}"/>
              </a:ext>
            </a:extLst>
          </p:cNvPr>
          <p:cNvCxnSpPr>
            <a:cxnSpLocks/>
          </p:cNvCxnSpPr>
          <p:nvPr userDrawn="1"/>
        </p:nvCxnSpPr>
        <p:spPr>
          <a:xfrm>
            <a:off x="4635268" y="4538043"/>
            <a:ext cx="0" cy="64699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5398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raphic 20" descr="Open folder">
            <a:extLst>
              <a:ext uri="{FF2B5EF4-FFF2-40B4-BE49-F238E27FC236}">
                <a16:creationId xmlns:a16="http://schemas.microsoft.com/office/drawing/2014/main" id="{50DCAFE7-F241-4322-BF81-4C2C41FFDB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59746" y="6012771"/>
            <a:ext cx="914400" cy="78422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4642FF46-0757-4641-B725-5886D91425B9}"/>
              </a:ext>
            </a:extLst>
          </p:cNvPr>
          <p:cNvSpPr/>
          <p:nvPr userDrawn="1"/>
        </p:nvSpPr>
        <p:spPr>
          <a:xfrm>
            <a:off x="363849" y="3971363"/>
            <a:ext cx="6246170" cy="7081969"/>
          </a:xfrm>
          <a:prstGeom prst="rect">
            <a:avLst/>
          </a:prstGeom>
          <a:solidFill>
            <a:srgbClr val="CC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D8433AC-0A6B-4118-9366-C8043517B457}"/>
              </a:ext>
            </a:extLst>
          </p:cNvPr>
          <p:cNvSpPr/>
          <p:nvPr userDrawn="1"/>
        </p:nvSpPr>
        <p:spPr>
          <a:xfrm>
            <a:off x="324881" y="3942317"/>
            <a:ext cx="1353407" cy="7110827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24" name="Graphic 23" descr="Open folder">
            <a:extLst>
              <a:ext uri="{FF2B5EF4-FFF2-40B4-BE49-F238E27FC236}">
                <a16:creationId xmlns:a16="http://schemas.microsoft.com/office/drawing/2014/main" id="{6D519577-D2F7-4AC9-8E20-69A9F437B9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5535" y="6777480"/>
            <a:ext cx="885865" cy="784220"/>
          </a:xfrm>
          <a:prstGeom prst="rect">
            <a:avLst/>
          </a:prstGeom>
        </p:spPr>
      </p:pic>
      <p:pic>
        <p:nvPicPr>
          <p:cNvPr id="25" name="Graphic 24" descr="Open folder">
            <a:extLst>
              <a:ext uri="{FF2B5EF4-FFF2-40B4-BE49-F238E27FC236}">
                <a16:creationId xmlns:a16="http://schemas.microsoft.com/office/drawing/2014/main" id="{2C29590A-1AE6-4439-A9E6-4E9E8AA1FC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5535" y="5730858"/>
            <a:ext cx="885865" cy="784220"/>
          </a:xfrm>
          <a:prstGeom prst="rect">
            <a:avLst/>
          </a:prstGeom>
        </p:spPr>
      </p:pic>
      <p:pic>
        <p:nvPicPr>
          <p:cNvPr id="26" name="Graphic 25" descr="Open folder">
            <a:extLst>
              <a:ext uri="{FF2B5EF4-FFF2-40B4-BE49-F238E27FC236}">
                <a16:creationId xmlns:a16="http://schemas.microsoft.com/office/drawing/2014/main" id="{BE98DC46-5F63-43D9-AFD8-1D0185F85F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914" y="4820866"/>
            <a:ext cx="885865" cy="78422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37BEC241-5436-4B0E-8461-F32B74CDCA14}"/>
              </a:ext>
            </a:extLst>
          </p:cNvPr>
          <p:cNvSpPr/>
          <p:nvPr userDrawn="1"/>
        </p:nvSpPr>
        <p:spPr>
          <a:xfrm>
            <a:off x="6324981" y="3942319"/>
            <a:ext cx="266578" cy="70819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ectangle: Single Corner Snipped 27">
            <a:extLst>
              <a:ext uri="{FF2B5EF4-FFF2-40B4-BE49-F238E27FC236}">
                <a16:creationId xmlns:a16="http://schemas.microsoft.com/office/drawing/2014/main" id="{4B8F430B-A3BA-4B68-8BE1-19A7EBB201D0}"/>
              </a:ext>
            </a:extLst>
          </p:cNvPr>
          <p:cNvSpPr/>
          <p:nvPr userDrawn="1"/>
        </p:nvSpPr>
        <p:spPr>
          <a:xfrm>
            <a:off x="6347532" y="3956841"/>
            <a:ext cx="221469" cy="1558239"/>
          </a:xfrm>
          <a:prstGeom prst="snip1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29" name="Graphic 28" descr="Open folder">
            <a:extLst>
              <a:ext uri="{FF2B5EF4-FFF2-40B4-BE49-F238E27FC236}">
                <a16:creationId xmlns:a16="http://schemas.microsoft.com/office/drawing/2014/main" id="{BF1FCDF1-338F-4EF9-86CA-EB82EA9924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5535" y="7791348"/>
            <a:ext cx="885865" cy="784220"/>
          </a:xfrm>
          <a:prstGeom prst="rect">
            <a:avLst/>
          </a:prstGeom>
        </p:spPr>
      </p:pic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A35F0DD-C889-4817-B74A-C656AF00B471}"/>
              </a:ext>
            </a:extLst>
          </p:cNvPr>
          <p:cNvCxnSpPr>
            <a:cxnSpLocks/>
          </p:cNvCxnSpPr>
          <p:nvPr userDrawn="1"/>
        </p:nvCxnSpPr>
        <p:spPr>
          <a:xfrm flipV="1">
            <a:off x="287976" y="8654611"/>
            <a:ext cx="600931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24D66A6-528A-4944-A053-E5F165B918DE}"/>
              </a:ext>
            </a:extLst>
          </p:cNvPr>
          <p:cNvCxnSpPr>
            <a:cxnSpLocks/>
          </p:cNvCxnSpPr>
          <p:nvPr userDrawn="1"/>
        </p:nvCxnSpPr>
        <p:spPr>
          <a:xfrm flipV="1">
            <a:off x="247981" y="7611797"/>
            <a:ext cx="6016504" cy="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3232875-673F-4DDE-B285-8F9B21F669EF}"/>
              </a:ext>
            </a:extLst>
          </p:cNvPr>
          <p:cNvCxnSpPr>
            <a:cxnSpLocks/>
          </p:cNvCxnSpPr>
          <p:nvPr userDrawn="1"/>
        </p:nvCxnSpPr>
        <p:spPr>
          <a:xfrm flipV="1">
            <a:off x="331028" y="5610090"/>
            <a:ext cx="6016504" cy="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59C3FF5-0B1D-47E8-B7DC-4B9A3989BAFB}"/>
              </a:ext>
            </a:extLst>
          </p:cNvPr>
          <p:cNvCxnSpPr>
            <a:cxnSpLocks/>
          </p:cNvCxnSpPr>
          <p:nvPr userDrawn="1"/>
        </p:nvCxnSpPr>
        <p:spPr>
          <a:xfrm flipV="1">
            <a:off x="305397" y="6610868"/>
            <a:ext cx="6016504" cy="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E6F03FDD-28A8-42BF-A19D-A4B032109823}"/>
              </a:ext>
            </a:extLst>
          </p:cNvPr>
          <p:cNvSpPr/>
          <p:nvPr userDrawn="1"/>
        </p:nvSpPr>
        <p:spPr>
          <a:xfrm>
            <a:off x="322826" y="3942319"/>
            <a:ext cx="1353407" cy="5940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7B1461E-F3DD-4A26-880B-070136BDF8DC}"/>
              </a:ext>
            </a:extLst>
          </p:cNvPr>
          <p:cNvSpPr/>
          <p:nvPr userDrawn="1"/>
        </p:nvSpPr>
        <p:spPr>
          <a:xfrm>
            <a:off x="1682388" y="3940282"/>
            <a:ext cx="1472343" cy="5940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295BAB0-B24E-4184-9ED1-D5D36B1606D3}"/>
              </a:ext>
            </a:extLst>
          </p:cNvPr>
          <p:cNvSpPr/>
          <p:nvPr userDrawn="1"/>
        </p:nvSpPr>
        <p:spPr>
          <a:xfrm>
            <a:off x="3169077" y="3925538"/>
            <a:ext cx="1523609" cy="5940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  <a:endParaRPr lang="en-MY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F83530D-D889-4530-BD95-8B51B2C794D0}"/>
              </a:ext>
            </a:extLst>
          </p:cNvPr>
          <p:cNvCxnSpPr>
            <a:cxnSpLocks/>
          </p:cNvCxnSpPr>
          <p:nvPr userDrawn="1"/>
        </p:nvCxnSpPr>
        <p:spPr>
          <a:xfrm>
            <a:off x="3154730" y="4538043"/>
            <a:ext cx="0" cy="64699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4A23211F-012D-4A6F-995D-EABC54841F1A}"/>
              </a:ext>
            </a:extLst>
          </p:cNvPr>
          <p:cNvSpPr/>
          <p:nvPr userDrawn="1"/>
        </p:nvSpPr>
        <p:spPr>
          <a:xfrm>
            <a:off x="4633204" y="3925371"/>
            <a:ext cx="1693825" cy="5940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12A142DE-91E5-433B-B5BB-2F27D2FD1CAE}"/>
              </a:ext>
            </a:extLst>
          </p:cNvPr>
          <p:cNvCxnSpPr>
            <a:cxnSpLocks/>
          </p:cNvCxnSpPr>
          <p:nvPr userDrawn="1"/>
        </p:nvCxnSpPr>
        <p:spPr>
          <a:xfrm>
            <a:off x="4635268" y="4538043"/>
            <a:ext cx="0" cy="64699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D5291EB-9E25-441C-883D-3901BBC0A682}"/>
              </a:ext>
            </a:extLst>
          </p:cNvPr>
          <p:cNvGrpSpPr/>
          <p:nvPr userDrawn="1"/>
        </p:nvGrpSpPr>
        <p:grpSpPr>
          <a:xfrm>
            <a:off x="3798709" y="2411252"/>
            <a:ext cx="2568840" cy="3213098"/>
            <a:chOff x="3798709" y="2411252"/>
            <a:chExt cx="2568840" cy="3213098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3F36EB2-6A0F-4FF1-9C69-3BFD13C6E98E}"/>
                </a:ext>
              </a:extLst>
            </p:cNvPr>
            <p:cNvSpPr/>
            <p:nvPr userDrawn="1"/>
          </p:nvSpPr>
          <p:spPr>
            <a:xfrm>
              <a:off x="3807971" y="2411252"/>
              <a:ext cx="2559578" cy="321309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l"/>
              <a:endPara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endParaRPr lang="en-MY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endParaRPr lang="en-MY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endParaRPr lang="en-MY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endParaRPr lang="en-MY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endParaRPr lang="en-MY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endParaRPr lang="en-MY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endParaRPr lang="en-MY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r>
                <a:rPr lang="en-MY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Back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2848F716-7780-4371-B88F-0FC1BD46FE04}"/>
                </a:ext>
              </a:extLst>
            </p:cNvPr>
            <p:cNvSpPr/>
            <p:nvPr userDrawn="1"/>
          </p:nvSpPr>
          <p:spPr>
            <a:xfrm>
              <a:off x="3807971" y="2446256"/>
              <a:ext cx="2559578" cy="770085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Settings</a:t>
              </a:r>
            </a:p>
          </p:txBody>
        </p:sp>
        <p:sp>
          <p:nvSpPr>
            <p:cNvPr id="43" name="Rectangle 42">
              <a:hlinkClick r:id="rId4" action="ppaction://hlinksldjump"/>
              <a:extLst>
                <a:ext uri="{FF2B5EF4-FFF2-40B4-BE49-F238E27FC236}">
                  <a16:creationId xmlns:a16="http://schemas.microsoft.com/office/drawing/2014/main" id="{2A2D6A29-54B9-4E51-8330-A2DE24DE1299}"/>
                </a:ext>
              </a:extLst>
            </p:cNvPr>
            <p:cNvSpPr/>
            <p:nvPr userDrawn="1"/>
          </p:nvSpPr>
          <p:spPr>
            <a:xfrm>
              <a:off x="3807971" y="3251346"/>
              <a:ext cx="2559578" cy="77008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Select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4502C2CF-8E5D-43E1-A41D-3D9722A912F1}"/>
                </a:ext>
              </a:extLst>
            </p:cNvPr>
            <p:cNvSpPr/>
            <p:nvPr userDrawn="1"/>
          </p:nvSpPr>
          <p:spPr>
            <a:xfrm>
              <a:off x="3798709" y="4038932"/>
              <a:ext cx="2559578" cy="77008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MY" sz="32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ownload</a:t>
              </a:r>
              <a:endParaRPr lang="en-MY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7" name="Title 1">
            <a:extLst>
              <a:ext uri="{FF2B5EF4-FFF2-40B4-BE49-F238E27FC236}">
                <a16:creationId xmlns:a16="http://schemas.microsoft.com/office/drawing/2014/main" id="{293FA495-2CC9-42EB-9391-E51F715144A4}"/>
              </a:ext>
            </a:extLst>
          </p:cNvPr>
          <p:cNvSpPr txBox="1">
            <a:spLocks/>
          </p:cNvSpPr>
          <p:nvPr userDrawn="1"/>
        </p:nvSpPr>
        <p:spPr>
          <a:xfrm>
            <a:off x="406401" y="2901422"/>
            <a:ext cx="7789334" cy="72231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designthinking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54880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66C97-AE03-4CA3-9C40-5EB452FC1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288"/>
            <a:ext cx="5915025" cy="23558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031733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16FAC-47BE-46C3-933B-7B1694A0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288"/>
            <a:ext cx="5915025" cy="23558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DF50545-60B0-422F-9631-789517DA0F96}"/>
              </a:ext>
            </a:extLst>
          </p:cNvPr>
          <p:cNvGrpSpPr/>
          <p:nvPr userDrawn="1"/>
        </p:nvGrpSpPr>
        <p:grpSpPr>
          <a:xfrm>
            <a:off x="247981" y="2411252"/>
            <a:ext cx="6362038" cy="8663148"/>
            <a:chOff x="247981" y="2411252"/>
            <a:chExt cx="6362038" cy="8663148"/>
          </a:xfrm>
        </p:grpSpPr>
        <p:pic>
          <p:nvPicPr>
            <p:cNvPr id="13" name="Graphic 12" descr="Open folder">
              <a:extLst>
                <a:ext uri="{FF2B5EF4-FFF2-40B4-BE49-F238E27FC236}">
                  <a16:creationId xmlns:a16="http://schemas.microsoft.com/office/drawing/2014/main" id="{DF3E4CFF-381A-43DC-AB25-F4E93CE9EA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159746" y="6012771"/>
              <a:ext cx="914400" cy="784220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1C12575-2C50-44D1-8066-E1B99AB32D33}"/>
                </a:ext>
              </a:extLst>
            </p:cNvPr>
            <p:cNvSpPr/>
            <p:nvPr userDrawn="1"/>
          </p:nvSpPr>
          <p:spPr>
            <a:xfrm>
              <a:off x="363849" y="3971363"/>
              <a:ext cx="6246170" cy="7081969"/>
            </a:xfrm>
            <a:prstGeom prst="rect">
              <a:avLst/>
            </a:prstGeom>
            <a:solidFill>
              <a:srgbClr val="CC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E1768C0-58C0-4DAB-822C-2933D1500B15}"/>
                </a:ext>
              </a:extLst>
            </p:cNvPr>
            <p:cNvSpPr/>
            <p:nvPr userDrawn="1"/>
          </p:nvSpPr>
          <p:spPr>
            <a:xfrm>
              <a:off x="324881" y="3942317"/>
              <a:ext cx="1353407" cy="7110827"/>
            </a:xfrm>
            <a:prstGeom prst="rect">
              <a:avLst/>
            </a:prstGeom>
            <a:solidFill>
              <a:srgbClr val="CC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pic>
          <p:nvPicPr>
            <p:cNvPr id="16" name="Graphic 15" descr="Open folder">
              <a:extLst>
                <a:ext uri="{FF2B5EF4-FFF2-40B4-BE49-F238E27FC236}">
                  <a16:creationId xmlns:a16="http://schemas.microsoft.com/office/drawing/2014/main" id="{30A80C5F-2482-4FB2-9FA3-34D11E86F2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75535" y="6777480"/>
              <a:ext cx="885865" cy="784220"/>
            </a:xfrm>
            <a:prstGeom prst="rect">
              <a:avLst/>
            </a:prstGeom>
          </p:spPr>
        </p:pic>
        <p:pic>
          <p:nvPicPr>
            <p:cNvPr id="17" name="Graphic 16" descr="Open folder">
              <a:extLst>
                <a:ext uri="{FF2B5EF4-FFF2-40B4-BE49-F238E27FC236}">
                  <a16:creationId xmlns:a16="http://schemas.microsoft.com/office/drawing/2014/main" id="{B74986EA-3ECB-401F-A35A-C1980C92533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75535" y="5730858"/>
              <a:ext cx="885865" cy="784220"/>
            </a:xfrm>
            <a:prstGeom prst="rect">
              <a:avLst/>
            </a:prstGeom>
          </p:spPr>
        </p:pic>
        <p:pic>
          <p:nvPicPr>
            <p:cNvPr id="18" name="Graphic 17" descr="Open folder">
              <a:extLst>
                <a:ext uri="{FF2B5EF4-FFF2-40B4-BE49-F238E27FC236}">
                  <a16:creationId xmlns:a16="http://schemas.microsoft.com/office/drawing/2014/main" id="{E262D192-6E69-434C-9A28-07069633A45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09914" y="4820866"/>
              <a:ext cx="885865" cy="784220"/>
            </a:xfrm>
            <a:prstGeom prst="rect">
              <a:avLst/>
            </a:prstGeom>
          </p:spPr>
        </p:pic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F06CB88-4062-41D2-AD53-99C8A40910C7}"/>
                </a:ext>
              </a:extLst>
            </p:cNvPr>
            <p:cNvSpPr/>
            <p:nvPr userDrawn="1"/>
          </p:nvSpPr>
          <p:spPr>
            <a:xfrm>
              <a:off x="6324981" y="3942319"/>
              <a:ext cx="266578" cy="7081968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20" name="Rectangle: Single Corner Snipped 19">
              <a:extLst>
                <a:ext uri="{FF2B5EF4-FFF2-40B4-BE49-F238E27FC236}">
                  <a16:creationId xmlns:a16="http://schemas.microsoft.com/office/drawing/2014/main" id="{075248DF-A400-4B33-B25B-CE1CB22E3896}"/>
                </a:ext>
              </a:extLst>
            </p:cNvPr>
            <p:cNvSpPr/>
            <p:nvPr userDrawn="1"/>
          </p:nvSpPr>
          <p:spPr>
            <a:xfrm>
              <a:off x="6347532" y="3956841"/>
              <a:ext cx="221469" cy="1558239"/>
            </a:xfrm>
            <a:prstGeom prst="snip1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pic>
          <p:nvPicPr>
            <p:cNvPr id="21" name="Graphic 20" descr="Open folder">
              <a:extLst>
                <a:ext uri="{FF2B5EF4-FFF2-40B4-BE49-F238E27FC236}">
                  <a16:creationId xmlns:a16="http://schemas.microsoft.com/office/drawing/2014/main" id="{93F46128-FC0F-4EFA-BCB3-5E1A6F9745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75535" y="7791348"/>
              <a:ext cx="885865" cy="784220"/>
            </a:xfrm>
            <a:prstGeom prst="rect">
              <a:avLst/>
            </a:prstGeom>
          </p:spPr>
        </p:pic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A5A00A21-9030-4B5D-8295-8C9E01FBB9D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287976" y="8654611"/>
              <a:ext cx="6009317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4CB2501-386B-4651-A681-8FC63A1EEC0F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247981" y="7611797"/>
              <a:ext cx="6016504" cy="6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74399-E49F-4E09-8C16-EA1B7A1288B9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331028" y="5610090"/>
              <a:ext cx="6016504" cy="6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6BE8B69-F253-4AF7-94F7-C9F4A8155497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305397" y="6610868"/>
              <a:ext cx="6016504" cy="6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DFD94D0-5C35-4E32-A441-1F01D976568C}"/>
                </a:ext>
              </a:extLst>
            </p:cNvPr>
            <p:cNvSpPr/>
            <p:nvPr userDrawn="1"/>
          </p:nvSpPr>
          <p:spPr>
            <a:xfrm>
              <a:off x="322826" y="3942319"/>
              <a:ext cx="1353407" cy="59409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Files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50A1A50-65F2-4287-A2DD-4F2CEA492127}"/>
                </a:ext>
              </a:extLst>
            </p:cNvPr>
            <p:cNvSpPr/>
            <p:nvPr userDrawn="1"/>
          </p:nvSpPr>
          <p:spPr>
            <a:xfrm>
              <a:off x="1682388" y="3940282"/>
              <a:ext cx="1472343" cy="59409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Size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2FDF9C4-9224-4088-90CD-B079BFF2612D}"/>
                </a:ext>
              </a:extLst>
            </p:cNvPr>
            <p:cNvSpPr/>
            <p:nvPr userDrawn="1"/>
          </p:nvSpPr>
          <p:spPr>
            <a:xfrm>
              <a:off x="3169077" y="3925538"/>
              <a:ext cx="1523609" cy="59409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Date</a:t>
              </a:r>
              <a:endParaRPr lang="en-MY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BF5F876-58CA-42E3-819E-1F204F5F22B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154730" y="4538043"/>
              <a:ext cx="0" cy="646996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DCD564F-3A98-40E8-8DD8-386A5CDB3F4B}"/>
                </a:ext>
              </a:extLst>
            </p:cNvPr>
            <p:cNvSpPr/>
            <p:nvPr userDrawn="1"/>
          </p:nvSpPr>
          <p:spPr>
            <a:xfrm>
              <a:off x="4633204" y="3925371"/>
              <a:ext cx="1693825" cy="59409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Type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22117BA-11EC-4FFA-ACE6-2B2B087073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635268" y="4538043"/>
              <a:ext cx="0" cy="646996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Rectangle 32">
              <a:hlinkClick r:id="rId4" action="ppaction://hlinksldjump"/>
              <a:extLst>
                <a:ext uri="{FF2B5EF4-FFF2-40B4-BE49-F238E27FC236}">
                  <a16:creationId xmlns:a16="http://schemas.microsoft.com/office/drawing/2014/main" id="{C73B4911-E480-452C-8967-E33224AF75B6}"/>
                </a:ext>
              </a:extLst>
            </p:cNvPr>
            <p:cNvSpPr/>
            <p:nvPr userDrawn="1"/>
          </p:nvSpPr>
          <p:spPr>
            <a:xfrm>
              <a:off x="3807971" y="2411252"/>
              <a:ext cx="2559578" cy="321309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l"/>
              <a:endPara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endParaRPr lang="en-MY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endParaRPr lang="en-MY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endParaRPr lang="en-MY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endParaRPr lang="en-MY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endParaRPr lang="en-MY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endParaRPr lang="en-MY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endParaRPr lang="en-MY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r>
                <a:rPr lang="en-MY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Back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A630427-E72B-4533-9A97-753B2770A7CE}"/>
                </a:ext>
              </a:extLst>
            </p:cNvPr>
            <p:cNvSpPr/>
            <p:nvPr userDrawn="1"/>
          </p:nvSpPr>
          <p:spPr>
            <a:xfrm>
              <a:off x="3807971" y="2446256"/>
              <a:ext cx="2559578" cy="770085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Settings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0826F30-583A-45D8-9E92-5F2ED70F1AE0}"/>
                </a:ext>
              </a:extLst>
            </p:cNvPr>
            <p:cNvSpPr/>
            <p:nvPr userDrawn="1"/>
          </p:nvSpPr>
          <p:spPr>
            <a:xfrm>
              <a:off x="3807971" y="3251346"/>
              <a:ext cx="2559578" cy="77008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Select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2E3EA08-27D4-46BC-8305-A8B85B6FC7C4}"/>
                </a:ext>
              </a:extLst>
            </p:cNvPr>
            <p:cNvSpPr/>
            <p:nvPr userDrawn="1"/>
          </p:nvSpPr>
          <p:spPr>
            <a:xfrm>
              <a:off x="3798709" y="4038932"/>
              <a:ext cx="2559578" cy="77008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MY" sz="32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ownload</a:t>
              </a:r>
              <a:endParaRPr lang="en-MY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730050F6-4F78-4461-8A89-E52AB8813B59}"/>
                </a:ext>
              </a:extLst>
            </p:cNvPr>
            <p:cNvSpPr/>
            <p:nvPr userDrawn="1"/>
          </p:nvSpPr>
          <p:spPr>
            <a:xfrm>
              <a:off x="287867" y="10312402"/>
              <a:ext cx="1405461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Select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C911F37-E0EF-4BA6-9180-9284B6A0008D}"/>
                </a:ext>
              </a:extLst>
            </p:cNvPr>
            <p:cNvSpPr/>
            <p:nvPr userDrawn="1"/>
          </p:nvSpPr>
          <p:spPr>
            <a:xfrm>
              <a:off x="1693329" y="10312402"/>
              <a:ext cx="2269069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lang="en-MY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857BDEF-CF71-4049-975E-CA9F601E1CFB}"/>
                </a:ext>
              </a:extLst>
            </p:cNvPr>
            <p:cNvSpPr/>
            <p:nvPr userDrawn="1"/>
          </p:nvSpPr>
          <p:spPr>
            <a:xfrm>
              <a:off x="3962399" y="10312401"/>
              <a:ext cx="2364049" cy="7450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lang="en-MY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47" name="Graphic 46" descr="Checkmark">
              <a:extLst>
                <a:ext uri="{FF2B5EF4-FFF2-40B4-BE49-F238E27FC236}">
                  <a16:creationId xmlns:a16="http://schemas.microsoft.com/office/drawing/2014/main" id="{4D13961F-D3A5-4D0D-8EED-51CA8C7A194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184400" y="10447867"/>
              <a:ext cx="914400" cy="541869"/>
            </a:xfrm>
            <a:prstGeom prst="rect">
              <a:avLst/>
            </a:prstGeom>
          </p:spPr>
        </p:pic>
        <p:pic>
          <p:nvPicPr>
            <p:cNvPr id="49" name="Graphic 48" descr="Close">
              <a:extLst>
                <a:ext uri="{FF2B5EF4-FFF2-40B4-BE49-F238E27FC236}">
                  <a16:creationId xmlns:a16="http://schemas.microsoft.com/office/drawing/2014/main" id="{64295CDD-ED31-43E2-BB0E-D591B70C580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656667" y="10329333"/>
              <a:ext cx="914400" cy="745067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5895F0B-D781-4D7F-A791-ED5E5208BFE6}"/>
                </a:ext>
              </a:extLst>
            </p:cNvPr>
            <p:cNvSpPr/>
            <p:nvPr userDrawn="1"/>
          </p:nvSpPr>
          <p:spPr>
            <a:xfrm>
              <a:off x="1354116" y="5234900"/>
              <a:ext cx="342592" cy="35560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29EA8DD-BA72-4D5E-9FC7-9FBA58978026}"/>
                </a:ext>
              </a:extLst>
            </p:cNvPr>
            <p:cNvSpPr/>
            <p:nvPr userDrawn="1"/>
          </p:nvSpPr>
          <p:spPr>
            <a:xfrm>
              <a:off x="1354116" y="6268889"/>
              <a:ext cx="342592" cy="320148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2F4116C-19B1-43B4-823C-497CB3327CC2}"/>
                </a:ext>
              </a:extLst>
            </p:cNvPr>
            <p:cNvSpPr/>
            <p:nvPr userDrawn="1"/>
          </p:nvSpPr>
          <p:spPr>
            <a:xfrm>
              <a:off x="1325335" y="7282721"/>
              <a:ext cx="342592" cy="320148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3A68E04-D772-40A3-921D-79727A82BCE6}"/>
                </a:ext>
              </a:extLst>
            </p:cNvPr>
            <p:cNvSpPr/>
            <p:nvPr userDrawn="1"/>
          </p:nvSpPr>
          <p:spPr>
            <a:xfrm>
              <a:off x="1317484" y="8354553"/>
              <a:ext cx="350443" cy="320149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</p:grpSp>
    </p:spTree>
    <p:extLst>
      <p:ext uri="{BB962C8B-B14F-4D97-AF65-F5344CB8AC3E}">
        <p14:creationId xmlns:p14="http://schemas.microsoft.com/office/powerpoint/2010/main" val="13090473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B4278-A2FE-4CC9-AD37-B3654609D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288"/>
            <a:ext cx="5915025" cy="23558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70118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F3C8F8-5C6D-4013-B4B0-85A443FCD9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299825"/>
            <a:ext cx="1543050" cy="649288"/>
          </a:xfrm>
          <a:prstGeom prst="rect">
            <a:avLst/>
          </a:prstGeom>
        </p:spPr>
        <p:txBody>
          <a:bodyPr/>
          <a:lstStyle/>
          <a:p>
            <a:fld id="{1495CCA7-5DA5-4155-A902-C6085DACAC7F}" type="datetimeFigureOut">
              <a:rPr lang="en-MY" smtClean="0"/>
              <a:t>3/11/2020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F66CE-EDB1-4C62-BD75-5CDE20EEC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299825"/>
            <a:ext cx="2314575" cy="649288"/>
          </a:xfrm>
          <a:prstGeom prst="rect">
            <a:avLst/>
          </a:prstGeo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171A0-88D2-42F9-90BF-3152C6035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299825"/>
            <a:ext cx="1543050" cy="649288"/>
          </a:xfrm>
          <a:prstGeom prst="rect">
            <a:avLst/>
          </a:prstGeom>
        </p:spPr>
        <p:txBody>
          <a:bodyPr/>
          <a:lstStyle/>
          <a:p>
            <a:fld id="{BA1318AF-6303-4DEA-B4F7-0FA93ECE54F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904151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64F13-0E16-4FA2-A7A7-818047CBC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288"/>
            <a:ext cx="5915025" cy="23558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0327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17598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6167A-6460-42D0-8680-3A4227D251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995488"/>
            <a:ext cx="5143500" cy="4244975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8908C1-C183-4B98-AD28-9F9F23C4E8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6403975"/>
            <a:ext cx="5143500" cy="29432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F3C8F8-5C6D-4013-B4B0-85A443FCD9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299825"/>
            <a:ext cx="1543050" cy="649288"/>
          </a:xfrm>
          <a:prstGeom prst="rect">
            <a:avLst/>
          </a:prstGeom>
        </p:spPr>
        <p:txBody>
          <a:bodyPr/>
          <a:lstStyle/>
          <a:p>
            <a:fld id="{1495CCA7-5DA5-4155-A902-C6085DACAC7F}" type="datetimeFigureOut">
              <a:rPr lang="en-MY" smtClean="0"/>
              <a:t>3/11/2020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F66CE-EDB1-4C62-BD75-5CDE20EEC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299825"/>
            <a:ext cx="2314575" cy="649288"/>
          </a:xfrm>
          <a:prstGeom prst="rect">
            <a:avLst/>
          </a:prstGeo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171A0-88D2-42F9-90BF-3152C6035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299825"/>
            <a:ext cx="1543050" cy="649288"/>
          </a:xfrm>
          <a:prstGeom prst="rect">
            <a:avLst/>
          </a:prstGeom>
        </p:spPr>
        <p:txBody>
          <a:bodyPr/>
          <a:lstStyle/>
          <a:p>
            <a:fld id="{BA1318AF-6303-4DEA-B4F7-0FA93ECE54F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061212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5332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hlinkClick r:id="rId2" action="ppaction://hlinksldjump"/>
            <a:extLst>
              <a:ext uri="{FF2B5EF4-FFF2-40B4-BE49-F238E27FC236}">
                <a16:creationId xmlns:a16="http://schemas.microsoft.com/office/drawing/2014/main" id="{D0E2E511-3480-47E9-B8FC-246347A47E13}"/>
              </a:ext>
            </a:extLst>
          </p:cNvPr>
          <p:cNvSpPr/>
          <p:nvPr userDrawn="1"/>
        </p:nvSpPr>
        <p:spPr>
          <a:xfrm>
            <a:off x="817123" y="5428034"/>
            <a:ext cx="5389124" cy="6679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759EA-44BE-4371-8ECC-3CFF31CC2A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299825"/>
            <a:ext cx="1543050" cy="649288"/>
          </a:xfrm>
          <a:prstGeom prst="rect">
            <a:avLst/>
          </a:prstGeom>
        </p:spPr>
        <p:txBody>
          <a:bodyPr/>
          <a:lstStyle/>
          <a:p>
            <a:fld id="{791DD81D-398F-488E-A4B7-D52F80DFFC9B}" type="datetimeFigureOut">
              <a:rPr lang="en-MY" smtClean="0"/>
              <a:t>3/11/2020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A20C4-C73A-4603-AFB0-397AD7112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299825"/>
            <a:ext cx="2314575" cy="649288"/>
          </a:xfrm>
          <a:prstGeom prst="rect">
            <a:avLst/>
          </a:prstGeo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D1DC9-5FCB-4606-88A2-CF91F0B74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299825"/>
            <a:ext cx="1543050" cy="649288"/>
          </a:xfrm>
          <a:prstGeom prst="rect">
            <a:avLst/>
          </a:prstGeom>
        </p:spPr>
        <p:txBody>
          <a:bodyPr/>
          <a:lstStyle/>
          <a:p>
            <a:fld id="{30246F37-BEE8-4BAC-9E60-169FD2BA9B23}" type="slidenum">
              <a:rPr lang="en-MY" smtClean="0"/>
              <a:t>‹#›</a:t>
            </a:fld>
            <a:endParaRPr lang="en-MY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22C6BDC-7193-45BB-88FA-2377EDB986F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80921" y="7767340"/>
            <a:ext cx="6496158" cy="330165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0EE5A1B-6BD0-474E-AA12-8CE9CB4D36C7}"/>
              </a:ext>
            </a:extLst>
          </p:cNvPr>
          <p:cNvSpPr txBox="1"/>
          <p:nvPr userDrawn="1"/>
        </p:nvSpPr>
        <p:spPr>
          <a:xfrm>
            <a:off x="180921" y="11068993"/>
            <a:ext cx="64961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900">
                <a:hlinkClick r:id="rId4" tooltip="http://stackoverflow.com/questions/24525802/input-scope-for-keyboard-without-suggestions-in-windows-phone-8-1-universal-app"/>
              </a:rPr>
              <a:t>This Photo</a:t>
            </a:r>
            <a:r>
              <a:rPr lang="en-MY" sz="900"/>
              <a:t> by Unknown Author is licensed under </a:t>
            </a:r>
            <a:r>
              <a:rPr lang="en-MY" sz="900">
                <a:hlinkClick r:id="rId5" tooltip="https://creativecommons.org/licenses/by-sa/3.0/"/>
              </a:rPr>
              <a:t>CC BY-SA</a:t>
            </a:r>
            <a:endParaRPr lang="en-MY" sz="90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E36F66-9E3E-4728-9E88-3E0C8D6CA0FC}"/>
              </a:ext>
            </a:extLst>
          </p:cNvPr>
          <p:cNvCxnSpPr/>
          <p:nvPr userDrawn="1"/>
        </p:nvCxnSpPr>
        <p:spPr>
          <a:xfrm>
            <a:off x="3225800" y="5588000"/>
            <a:ext cx="0" cy="508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652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53019-5309-42FE-953B-2BC7237FC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288"/>
            <a:ext cx="5915025" cy="23558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EABBAFA-8C31-4481-AB28-0F30DC431165}"/>
              </a:ext>
            </a:extLst>
          </p:cNvPr>
          <p:cNvCxnSpPr/>
          <p:nvPr userDrawn="1"/>
        </p:nvCxnSpPr>
        <p:spPr>
          <a:xfrm>
            <a:off x="2717800" y="6587067"/>
            <a:ext cx="0" cy="508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12D5202E-98AA-4FC5-A8D7-77B8FBB2AB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80921" y="7767340"/>
            <a:ext cx="6496158" cy="330165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600371A-EAB4-4E13-9BFE-D9288877FD1D}"/>
              </a:ext>
            </a:extLst>
          </p:cNvPr>
          <p:cNvSpPr txBox="1"/>
          <p:nvPr userDrawn="1"/>
        </p:nvSpPr>
        <p:spPr>
          <a:xfrm>
            <a:off x="180921" y="11068993"/>
            <a:ext cx="64961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900">
                <a:hlinkClick r:id="rId3" tooltip="http://stackoverflow.com/questions/24525802/input-scope-for-keyboard-without-suggestions-in-windows-phone-8-1-universal-app"/>
              </a:rPr>
              <a:t>This Photo</a:t>
            </a:r>
            <a:r>
              <a:rPr lang="en-MY" sz="900"/>
              <a:t> by Unknown Author is licensed under </a:t>
            </a:r>
            <a:r>
              <a:rPr lang="en-MY" sz="900">
                <a:hlinkClick r:id="rId4" tooltip="https://creativecommons.org/licenses/by-sa/3.0/"/>
              </a:rPr>
              <a:t>CC BY-SA</a:t>
            </a:r>
            <a:endParaRPr lang="en-MY" sz="9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924B07-338D-41AC-B75F-D1FE710C130A}"/>
              </a:ext>
            </a:extLst>
          </p:cNvPr>
          <p:cNvSpPr txBox="1"/>
          <p:nvPr userDrawn="1"/>
        </p:nvSpPr>
        <p:spPr>
          <a:xfrm>
            <a:off x="1879607" y="5604933"/>
            <a:ext cx="347132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MY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MichaelLim</a:t>
            </a:r>
            <a:endParaRPr lang="en-MY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93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DBBBA-0EF3-40DC-8793-73FB10651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54" y="1992081"/>
            <a:ext cx="5915025" cy="2355850"/>
          </a:xfrm>
          <a:prstGeom prst="rect">
            <a:avLst/>
          </a:prstGeom>
        </p:spPr>
        <p:txBody>
          <a:bodyPr/>
          <a:lstStyle/>
          <a:p>
            <a:endParaRPr lang="en-MY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6CB140-0525-481B-B547-686615B601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80921" y="7767340"/>
            <a:ext cx="6496158" cy="330165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BF061DD-3B20-4F19-83D6-3D162D97D6A6}"/>
              </a:ext>
            </a:extLst>
          </p:cNvPr>
          <p:cNvSpPr txBox="1"/>
          <p:nvPr userDrawn="1"/>
        </p:nvSpPr>
        <p:spPr>
          <a:xfrm>
            <a:off x="180921" y="11068993"/>
            <a:ext cx="64961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900">
                <a:hlinkClick r:id="rId3" tooltip="http://stackoverflow.com/questions/24525802/input-scope-for-keyboard-without-suggestions-in-windows-phone-8-1-universal-app"/>
              </a:rPr>
              <a:t>This Photo</a:t>
            </a:r>
            <a:r>
              <a:rPr lang="en-MY" sz="900"/>
              <a:t> by Unknown Author is licensed under </a:t>
            </a:r>
            <a:r>
              <a:rPr lang="en-MY" sz="900">
                <a:hlinkClick r:id="rId4" tooltip="https://creativecommons.org/licenses/by-sa/3.0/"/>
              </a:rPr>
              <a:t>CC BY-SA</a:t>
            </a:r>
            <a:endParaRPr lang="en-MY" sz="9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C6CA9A-68C6-4B15-9AFA-0BFE0DCBEBAC}"/>
              </a:ext>
            </a:extLst>
          </p:cNvPr>
          <p:cNvSpPr txBox="1"/>
          <p:nvPr userDrawn="1"/>
        </p:nvSpPr>
        <p:spPr>
          <a:xfrm>
            <a:off x="1697566" y="5544400"/>
            <a:ext cx="222673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MY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MichaelLim</a:t>
            </a:r>
            <a:endParaRPr lang="en-MY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82852EBD-47F9-4509-89EA-A0619A7ABE71}"/>
              </a:ext>
            </a:extLst>
          </p:cNvPr>
          <p:cNvSpPr/>
          <p:nvPr userDrawn="1"/>
        </p:nvSpPr>
        <p:spPr>
          <a:xfrm>
            <a:off x="4980731" y="6662082"/>
            <a:ext cx="237067" cy="25488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Flowchart: Connector 10">
            <a:extLst>
              <a:ext uri="{FF2B5EF4-FFF2-40B4-BE49-F238E27FC236}">
                <a16:creationId xmlns:a16="http://schemas.microsoft.com/office/drawing/2014/main" id="{A1E3AAFA-F866-4787-B803-8444BDF0F921}"/>
              </a:ext>
            </a:extLst>
          </p:cNvPr>
          <p:cNvSpPr/>
          <p:nvPr userDrawn="1"/>
        </p:nvSpPr>
        <p:spPr>
          <a:xfrm>
            <a:off x="4520832" y="6662082"/>
            <a:ext cx="237067" cy="25488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Flowchart: Connector 12">
            <a:extLst>
              <a:ext uri="{FF2B5EF4-FFF2-40B4-BE49-F238E27FC236}">
                <a16:creationId xmlns:a16="http://schemas.microsoft.com/office/drawing/2014/main" id="{FC163DEB-D732-4297-9134-52DF08FBEDB1}"/>
              </a:ext>
            </a:extLst>
          </p:cNvPr>
          <p:cNvSpPr/>
          <p:nvPr userDrawn="1"/>
        </p:nvSpPr>
        <p:spPr>
          <a:xfrm>
            <a:off x="4060932" y="6662082"/>
            <a:ext cx="237067" cy="25488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Flowchart: Connector 14">
            <a:extLst>
              <a:ext uri="{FF2B5EF4-FFF2-40B4-BE49-F238E27FC236}">
                <a16:creationId xmlns:a16="http://schemas.microsoft.com/office/drawing/2014/main" id="{FA4B93B8-70E4-4B1C-BA27-F686CC4C000C}"/>
              </a:ext>
            </a:extLst>
          </p:cNvPr>
          <p:cNvSpPr/>
          <p:nvPr userDrawn="1"/>
        </p:nvSpPr>
        <p:spPr>
          <a:xfrm>
            <a:off x="3601032" y="6662083"/>
            <a:ext cx="237067" cy="25488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8C45D428-D43A-4DC3-BAB8-1C64B099F475}"/>
              </a:ext>
            </a:extLst>
          </p:cNvPr>
          <p:cNvSpPr/>
          <p:nvPr userDrawn="1"/>
        </p:nvSpPr>
        <p:spPr>
          <a:xfrm>
            <a:off x="3141132" y="6662083"/>
            <a:ext cx="237067" cy="25488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BFFE4693-9689-47EA-8063-69D873585E71}"/>
              </a:ext>
            </a:extLst>
          </p:cNvPr>
          <p:cNvSpPr/>
          <p:nvPr userDrawn="1"/>
        </p:nvSpPr>
        <p:spPr>
          <a:xfrm>
            <a:off x="2692400" y="6662083"/>
            <a:ext cx="237067" cy="25488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10C646FA-AA1D-4699-B4FD-1F78F9962C9B}"/>
              </a:ext>
            </a:extLst>
          </p:cNvPr>
          <p:cNvSpPr/>
          <p:nvPr userDrawn="1"/>
        </p:nvSpPr>
        <p:spPr>
          <a:xfrm>
            <a:off x="5440630" y="6662082"/>
            <a:ext cx="237067" cy="25488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373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5194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2B7D4-D604-46D1-9B05-0F96A9D74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288"/>
            <a:ext cx="5915025" cy="23558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30969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99945C0A-BE69-4FA3-8B4A-014F2B3A1D2F}" type="datetimeFigureOut">
              <a:rPr lang="en-MY" smtClean="0"/>
              <a:t>3/11/2020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9D4E7BF8-4615-481C-A8CE-69BD49278C7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83087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AF72-19E3-446C-8F47-48F7A487E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288"/>
            <a:ext cx="5915025" cy="23558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17471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theme" Target="../theme/them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slide" Target="../slides/slide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6.sv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2.svg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11" Type="http://schemas.openxmlformats.org/officeDocument/2006/relationships/slide" Target="../slides/slide5.xml"/><Relationship Id="rId5" Type="http://schemas.openxmlformats.org/officeDocument/2006/relationships/theme" Target="../theme/theme2.xml"/><Relationship Id="rId15" Type="http://schemas.openxmlformats.org/officeDocument/2006/relationships/image" Target="../media/image8.svg"/><Relationship Id="rId10" Type="http://schemas.openxmlformats.org/officeDocument/2006/relationships/slide" Target="../slides/slide4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4.svg"/><Relationship Id="rId14" Type="http://schemas.openxmlformats.org/officeDocument/2006/relationships/image" Target="../media/image7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slide" Target="../slides/slide8.xml"/><Relationship Id="rId18" Type="http://schemas.openxmlformats.org/officeDocument/2006/relationships/image" Target="../media/image17.svg"/><Relationship Id="rId3" Type="http://schemas.openxmlformats.org/officeDocument/2006/relationships/image" Target="../media/image1.png"/><Relationship Id="rId21" Type="http://schemas.openxmlformats.org/officeDocument/2006/relationships/image" Target="../media/image19.svg"/><Relationship Id="rId7" Type="http://schemas.openxmlformats.org/officeDocument/2006/relationships/slide" Target="../slides/slide12.xml"/><Relationship Id="rId12" Type="http://schemas.openxmlformats.org/officeDocument/2006/relationships/image" Target="../media/image13.svg"/><Relationship Id="rId17" Type="http://schemas.openxmlformats.org/officeDocument/2006/relationships/image" Target="../media/image16.png"/><Relationship Id="rId2" Type="http://schemas.openxmlformats.org/officeDocument/2006/relationships/theme" Target="../theme/theme3.xml"/><Relationship Id="rId16" Type="http://schemas.openxmlformats.org/officeDocument/2006/relationships/slide" Target="../slides/slide9.xml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12.png"/><Relationship Id="rId24" Type="http://schemas.openxmlformats.org/officeDocument/2006/relationships/image" Target="../media/image21.svg"/><Relationship Id="rId5" Type="http://schemas.openxmlformats.org/officeDocument/2006/relationships/image" Target="../media/image3.png"/><Relationship Id="rId15" Type="http://schemas.openxmlformats.org/officeDocument/2006/relationships/image" Target="../media/image15.svg"/><Relationship Id="rId23" Type="http://schemas.openxmlformats.org/officeDocument/2006/relationships/image" Target="../media/image20.png"/><Relationship Id="rId10" Type="http://schemas.openxmlformats.org/officeDocument/2006/relationships/slide" Target="../slides/slide15.xml"/><Relationship Id="rId19" Type="http://schemas.openxmlformats.org/officeDocument/2006/relationships/slide" Target="../slides/slide2.xml"/><Relationship Id="rId4" Type="http://schemas.openxmlformats.org/officeDocument/2006/relationships/image" Target="../media/image2.svg"/><Relationship Id="rId9" Type="http://schemas.openxmlformats.org/officeDocument/2006/relationships/image" Target="../media/image11.svg"/><Relationship Id="rId14" Type="http://schemas.openxmlformats.org/officeDocument/2006/relationships/image" Target="../media/image14.png"/><Relationship Id="rId22" Type="http://schemas.openxmlformats.org/officeDocument/2006/relationships/slide" Target="../slides/slide1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9.png"/><Relationship Id="rId18" Type="http://schemas.openxmlformats.org/officeDocument/2006/relationships/image" Target="../media/image27.svg"/><Relationship Id="rId3" Type="http://schemas.openxmlformats.org/officeDocument/2006/relationships/theme" Target="../theme/theme4.xml"/><Relationship Id="rId7" Type="http://schemas.openxmlformats.org/officeDocument/2006/relationships/image" Target="../media/image4.svg"/><Relationship Id="rId12" Type="http://schemas.openxmlformats.org/officeDocument/2006/relationships/image" Target="../media/image25.svg"/><Relationship Id="rId17" Type="http://schemas.openxmlformats.org/officeDocument/2006/relationships/image" Target="../media/image26.png"/><Relationship Id="rId2" Type="http://schemas.openxmlformats.org/officeDocument/2006/relationships/slideLayout" Target="../slideLayouts/slideLayout9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.png"/><Relationship Id="rId11" Type="http://schemas.openxmlformats.org/officeDocument/2006/relationships/image" Target="../media/image24.png"/><Relationship Id="rId5" Type="http://schemas.openxmlformats.org/officeDocument/2006/relationships/image" Target="../media/image2.svg"/><Relationship Id="rId15" Type="http://schemas.openxmlformats.org/officeDocument/2006/relationships/hyperlink" Target="https://creativecommons.org/licenses/by-sa/3.0/" TargetMode="External"/><Relationship Id="rId10" Type="http://schemas.openxmlformats.org/officeDocument/2006/relationships/slide" Target="../slides/slide10.xml"/><Relationship Id="rId4" Type="http://schemas.openxmlformats.org/officeDocument/2006/relationships/image" Target="../media/image1.png"/><Relationship Id="rId9" Type="http://schemas.openxmlformats.org/officeDocument/2006/relationships/image" Target="../media/image23.svg"/><Relationship Id="rId14" Type="http://schemas.openxmlformats.org/officeDocument/2006/relationships/hyperlink" Target="http://stackoverflow.com/questions/24525802/input-scope-for-keyboard-without-suggestions-in-windows-phone-8-1-universal-app" TargetMode="Externa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" Target="../slides/slide11.xml"/><Relationship Id="rId13" Type="http://schemas.openxmlformats.org/officeDocument/2006/relationships/image" Target="../media/image32.png"/><Relationship Id="rId18" Type="http://schemas.openxmlformats.org/officeDocument/2006/relationships/image" Target="../media/image36.png"/><Relationship Id="rId3" Type="http://schemas.openxmlformats.org/officeDocument/2006/relationships/theme" Target="../theme/theme5.xml"/><Relationship Id="rId21" Type="http://schemas.openxmlformats.org/officeDocument/2006/relationships/image" Target="../media/image39.svg"/><Relationship Id="rId7" Type="http://schemas.openxmlformats.org/officeDocument/2006/relationships/image" Target="../media/image4.svg"/><Relationship Id="rId12" Type="http://schemas.openxmlformats.org/officeDocument/2006/relationships/image" Target="../media/image31.svg"/><Relationship Id="rId17" Type="http://schemas.openxmlformats.org/officeDocument/2006/relationships/slide" Target="../slides/slide9.xml"/><Relationship Id="rId2" Type="http://schemas.openxmlformats.org/officeDocument/2006/relationships/slideLayout" Target="../slideLayouts/slideLayout11.xml"/><Relationship Id="rId16" Type="http://schemas.openxmlformats.org/officeDocument/2006/relationships/image" Target="../media/image35.svg"/><Relationship Id="rId20" Type="http://schemas.openxmlformats.org/officeDocument/2006/relationships/image" Target="../media/image38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3.png"/><Relationship Id="rId11" Type="http://schemas.openxmlformats.org/officeDocument/2006/relationships/image" Target="../media/image30.png"/><Relationship Id="rId5" Type="http://schemas.openxmlformats.org/officeDocument/2006/relationships/image" Target="../media/image2.svg"/><Relationship Id="rId15" Type="http://schemas.openxmlformats.org/officeDocument/2006/relationships/image" Target="../media/image34.png"/><Relationship Id="rId23" Type="http://schemas.openxmlformats.org/officeDocument/2006/relationships/image" Target="../media/image41.svg"/><Relationship Id="rId10" Type="http://schemas.openxmlformats.org/officeDocument/2006/relationships/image" Target="../media/image29.svg"/><Relationship Id="rId19" Type="http://schemas.openxmlformats.org/officeDocument/2006/relationships/image" Target="../media/image37.svg"/><Relationship Id="rId4" Type="http://schemas.openxmlformats.org/officeDocument/2006/relationships/image" Target="../media/image1.png"/><Relationship Id="rId9" Type="http://schemas.openxmlformats.org/officeDocument/2006/relationships/image" Target="../media/image28.png"/><Relationship Id="rId14" Type="http://schemas.openxmlformats.org/officeDocument/2006/relationships/image" Target="../media/image33.svg"/><Relationship Id="rId22" Type="http://schemas.openxmlformats.org/officeDocument/2006/relationships/image" Target="../media/image40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slide" Target="../slides/slide7.xml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svg"/><Relationship Id="rId12" Type="http://schemas.openxmlformats.org/officeDocument/2006/relationships/image" Target="../media/image29.svg"/><Relationship Id="rId17" Type="http://schemas.openxmlformats.org/officeDocument/2006/relationships/image" Target="../media/image11.sv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11" Type="http://schemas.openxmlformats.org/officeDocument/2006/relationships/image" Target="../media/image28.png"/><Relationship Id="rId5" Type="http://schemas.openxmlformats.org/officeDocument/2006/relationships/theme" Target="../theme/theme6.xml"/><Relationship Id="rId15" Type="http://schemas.openxmlformats.org/officeDocument/2006/relationships/image" Target="../media/image27.svg"/><Relationship Id="rId10" Type="http://schemas.openxmlformats.org/officeDocument/2006/relationships/slide" Target="../slides/slide13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4.svg"/><Relationship Id="rId14" Type="http://schemas.openxmlformats.org/officeDocument/2006/relationships/image" Target="../media/image26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28.png"/><Relationship Id="rId18" Type="http://schemas.openxmlformats.org/officeDocument/2006/relationships/slide" Target="../slides/slide20.xml"/><Relationship Id="rId3" Type="http://schemas.openxmlformats.org/officeDocument/2006/relationships/slideLayout" Target="../slideLayouts/slideLayout18.xml"/><Relationship Id="rId7" Type="http://schemas.openxmlformats.org/officeDocument/2006/relationships/theme" Target="../theme/theme7.xml"/><Relationship Id="rId12" Type="http://schemas.openxmlformats.org/officeDocument/2006/relationships/slide" Target="../slides/slide21.xml"/><Relationship Id="rId17" Type="http://schemas.openxmlformats.org/officeDocument/2006/relationships/image" Target="../media/image27.svg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26.png"/><Relationship Id="rId20" Type="http://schemas.openxmlformats.org/officeDocument/2006/relationships/image" Target="../media/image23.sv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image" Target="../media/image4.svg"/><Relationship Id="rId5" Type="http://schemas.openxmlformats.org/officeDocument/2006/relationships/slideLayout" Target="../slideLayouts/slideLayout20.xml"/><Relationship Id="rId15" Type="http://schemas.openxmlformats.org/officeDocument/2006/relationships/slide" Target="../slides/slide7.xml"/><Relationship Id="rId10" Type="http://schemas.openxmlformats.org/officeDocument/2006/relationships/image" Target="../media/image3.png"/><Relationship Id="rId19" Type="http://schemas.openxmlformats.org/officeDocument/2006/relationships/image" Target="../media/image22.png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2.svg"/><Relationship Id="rId14" Type="http://schemas.openxmlformats.org/officeDocument/2006/relationships/image" Target="../media/image29.sv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slideLayout" Target="../slideLayouts/slideLayout24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2.svg"/><Relationship Id="rId11" Type="http://schemas.openxmlformats.org/officeDocument/2006/relationships/image" Target="../media/image27.svg"/><Relationship Id="rId5" Type="http://schemas.openxmlformats.org/officeDocument/2006/relationships/image" Target="../media/image1.png"/><Relationship Id="rId10" Type="http://schemas.openxmlformats.org/officeDocument/2006/relationships/image" Target="../media/image26.png"/><Relationship Id="rId4" Type="http://schemas.openxmlformats.org/officeDocument/2006/relationships/theme" Target="../theme/theme8.xml"/><Relationship Id="rId9" Type="http://schemas.openxmlformats.org/officeDocument/2006/relationships/slide" Target="../slides/slide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theme" Target="../theme/theme9.xml"/><Relationship Id="rId7" Type="http://schemas.openxmlformats.org/officeDocument/2006/relationships/image" Target="../media/image4.svg"/><Relationship Id="rId12" Type="http://schemas.openxmlformats.org/officeDocument/2006/relationships/image" Target="../media/image27.svg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3.png"/><Relationship Id="rId11" Type="http://schemas.openxmlformats.org/officeDocument/2006/relationships/image" Target="../media/image26.png"/><Relationship Id="rId5" Type="http://schemas.openxmlformats.org/officeDocument/2006/relationships/image" Target="../media/image2.svg"/><Relationship Id="rId10" Type="http://schemas.openxmlformats.org/officeDocument/2006/relationships/slide" Target="../slides/slide7.xml"/><Relationship Id="rId4" Type="http://schemas.openxmlformats.org/officeDocument/2006/relationships/image" Target="../media/image1.png"/><Relationship Id="rId9" Type="http://schemas.openxmlformats.org/officeDocument/2006/relationships/image" Target="../media/image4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A8FAE84B-7EB0-4967-B1A9-34EC4A8129A1}"/>
              </a:ext>
            </a:extLst>
          </p:cNvPr>
          <p:cNvGrpSpPr/>
          <p:nvPr userDrawn="1"/>
        </p:nvGrpSpPr>
        <p:grpSpPr>
          <a:xfrm>
            <a:off x="330740" y="169333"/>
            <a:ext cx="6128426" cy="11853333"/>
            <a:chOff x="0" y="169333"/>
            <a:chExt cx="6858000" cy="11853333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50F981B0-260D-4C38-A5BA-5EC43F39B8B5}"/>
                </a:ext>
              </a:extLst>
            </p:cNvPr>
            <p:cNvSpPr/>
            <p:nvPr userDrawn="1"/>
          </p:nvSpPr>
          <p:spPr>
            <a:xfrm>
              <a:off x="0" y="169333"/>
              <a:ext cx="6858000" cy="11853333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8E28038-6A0E-48D9-8041-C614A8371CA2}"/>
                </a:ext>
              </a:extLst>
            </p:cNvPr>
            <p:cNvSpPr/>
            <p:nvPr userDrawn="1"/>
          </p:nvSpPr>
          <p:spPr>
            <a:xfrm>
              <a:off x="186268" y="1117594"/>
              <a:ext cx="6468533" cy="995681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/>
            </a:p>
          </p:txBody>
        </p:sp>
        <p:sp>
          <p:nvSpPr>
            <p:cNvPr id="9" name="Flowchart: Connector 8">
              <a:hlinkClick r:id="rId4" action="ppaction://hlinksldjump"/>
              <a:extLst>
                <a:ext uri="{FF2B5EF4-FFF2-40B4-BE49-F238E27FC236}">
                  <a16:creationId xmlns:a16="http://schemas.microsoft.com/office/drawing/2014/main" id="{680C4946-4297-4FA4-9AE5-607A27815B72}"/>
                </a:ext>
              </a:extLst>
            </p:cNvPr>
            <p:cNvSpPr/>
            <p:nvPr userDrawn="1"/>
          </p:nvSpPr>
          <p:spPr>
            <a:xfrm>
              <a:off x="3107265" y="11319935"/>
              <a:ext cx="660400" cy="457200"/>
            </a:xfrm>
            <a:prstGeom prst="flowChart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2037253-E81A-4F6B-8AFB-46D53E35A0AF}"/>
                </a:ext>
              </a:extLst>
            </p:cNvPr>
            <p:cNvSpPr/>
            <p:nvPr userDrawn="1"/>
          </p:nvSpPr>
          <p:spPr>
            <a:xfrm>
              <a:off x="186266" y="1117595"/>
              <a:ext cx="6468533" cy="77893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pic>
          <p:nvPicPr>
            <p:cNvPr id="12" name="Graphic 11" descr="Full battery">
              <a:extLst>
                <a:ext uri="{FF2B5EF4-FFF2-40B4-BE49-F238E27FC236}">
                  <a16:creationId xmlns:a16="http://schemas.microsoft.com/office/drawing/2014/main" id="{41A67951-7875-4588-A114-488C41DE4D8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588000" y="1117593"/>
              <a:ext cx="914400" cy="914400"/>
            </a:xfrm>
            <a:prstGeom prst="rect">
              <a:avLst/>
            </a:prstGeom>
          </p:spPr>
        </p:pic>
        <p:pic>
          <p:nvPicPr>
            <p:cNvPr id="14" name="Graphic 13" descr="Wireless">
              <a:extLst>
                <a:ext uri="{FF2B5EF4-FFF2-40B4-BE49-F238E27FC236}">
                  <a16:creationId xmlns:a16="http://schemas.microsoft.com/office/drawing/2014/main" id="{7DA5321A-F33C-4DBB-A004-D717D00B0BA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580466" y="1049864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80264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49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1E58B797-D5D8-441F-8207-05BC111AC25D}"/>
              </a:ext>
            </a:extLst>
          </p:cNvPr>
          <p:cNvGrpSpPr/>
          <p:nvPr userDrawn="1"/>
        </p:nvGrpSpPr>
        <p:grpSpPr>
          <a:xfrm>
            <a:off x="136187" y="169333"/>
            <a:ext cx="6556444" cy="11853333"/>
            <a:chOff x="0" y="169333"/>
            <a:chExt cx="6858000" cy="11853333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17D2D830-C5B3-495D-9A36-C3CF8C0F19F8}"/>
                </a:ext>
              </a:extLst>
            </p:cNvPr>
            <p:cNvSpPr/>
            <p:nvPr userDrawn="1"/>
          </p:nvSpPr>
          <p:spPr>
            <a:xfrm>
              <a:off x="0" y="169333"/>
              <a:ext cx="6858000" cy="11853333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endParaRPr lang="en-MY">
                <a:solidFill>
                  <a:srgbClr val="FF0000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ED3071C-FFC7-4F5C-A497-495046A134B8}"/>
                </a:ext>
              </a:extLst>
            </p:cNvPr>
            <p:cNvSpPr/>
            <p:nvPr userDrawn="1"/>
          </p:nvSpPr>
          <p:spPr>
            <a:xfrm>
              <a:off x="186268" y="1117594"/>
              <a:ext cx="6468533" cy="995681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endParaRPr lang="en-MY">
                <a:solidFill>
                  <a:srgbClr val="FF0000"/>
                </a:solidFill>
              </a:endParaRPr>
            </a:p>
          </p:txBody>
        </p:sp>
        <p:sp>
          <p:nvSpPr>
            <p:cNvPr id="10" name="Flowchart: Connector 9">
              <a:extLst>
                <a:ext uri="{FF2B5EF4-FFF2-40B4-BE49-F238E27FC236}">
                  <a16:creationId xmlns:a16="http://schemas.microsoft.com/office/drawing/2014/main" id="{D0A65403-C3C1-42A7-A3A7-9F46BDBC4A78}"/>
                </a:ext>
              </a:extLst>
            </p:cNvPr>
            <p:cNvSpPr/>
            <p:nvPr userDrawn="1"/>
          </p:nvSpPr>
          <p:spPr>
            <a:xfrm>
              <a:off x="3208863" y="11319935"/>
              <a:ext cx="660400" cy="457200"/>
            </a:xfrm>
            <a:prstGeom prst="flowChart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l"/>
              <a:endParaRPr lang="en-MY">
                <a:solidFill>
                  <a:srgbClr val="FF0000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EE18B27-FC0E-440C-A156-5F6A0CDB0285}"/>
                </a:ext>
              </a:extLst>
            </p:cNvPr>
            <p:cNvSpPr/>
            <p:nvPr userDrawn="1"/>
          </p:nvSpPr>
          <p:spPr>
            <a:xfrm>
              <a:off x="203199" y="1117595"/>
              <a:ext cx="6468533" cy="778938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endParaRPr lang="en-MY">
                <a:solidFill>
                  <a:srgbClr val="FF0000"/>
                </a:solidFill>
              </a:endParaRPr>
            </a:p>
          </p:txBody>
        </p:sp>
        <p:pic>
          <p:nvPicPr>
            <p:cNvPr id="12" name="Graphic 11" descr="Full battery">
              <a:extLst>
                <a:ext uri="{FF2B5EF4-FFF2-40B4-BE49-F238E27FC236}">
                  <a16:creationId xmlns:a16="http://schemas.microsoft.com/office/drawing/2014/main" id="{EFEACE53-8571-449A-87BE-3438D91939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588000" y="1117593"/>
              <a:ext cx="914400" cy="914400"/>
            </a:xfrm>
            <a:prstGeom prst="rect">
              <a:avLst/>
            </a:prstGeom>
          </p:spPr>
        </p:pic>
        <p:pic>
          <p:nvPicPr>
            <p:cNvPr id="13" name="Graphic 12" descr="Wireless">
              <a:extLst>
                <a:ext uri="{FF2B5EF4-FFF2-40B4-BE49-F238E27FC236}">
                  <a16:creationId xmlns:a16="http://schemas.microsoft.com/office/drawing/2014/main" id="{11DA7922-E5F2-4316-80D2-077CFFC255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4580466" y="1049864"/>
              <a:ext cx="914400" cy="914400"/>
            </a:xfrm>
            <a:prstGeom prst="rect">
              <a:avLst/>
            </a:prstGeom>
          </p:spPr>
        </p:pic>
      </p:grpSp>
      <p:sp>
        <p:nvSpPr>
          <p:cNvPr id="14" name="Rectangle 13">
            <a:hlinkClick r:id="rId10" action="ppaction://hlinksldjump"/>
            <a:extLst>
              <a:ext uri="{FF2B5EF4-FFF2-40B4-BE49-F238E27FC236}">
                <a16:creationId xmlns:a16="http://schemas.microsoft.com/office/drawing/2014/main" id="{039E2A90-279F-4D2E-9BD1-6E7A37DFFFF0}"/>
              </a:ext>
            </a:extLst>
          </p:cNvPr>
          <p:cNvSpPr/>
          <p:nvPr userDrawn="1"/>
        </p:nvSpPr>
        <p:spPr>
          <a:xfrm>
            <a:off x="846667" y="5452533"/>
            <a:ext cx="5232400" cy="6434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en-MY" sz="2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/>
                <a:latin typeface="Ink Free" panose="03080402000500000000" pitchFamily="66" charset="0"/>
              </a:rPr>
              <a:t> ID :</a:t>
            </a:r>
          </a:p>
        </p:txBody>
      </p:sp>
      <p:sp>
        <p:nvSpPr>
          <p:cNvPr id="16" name="Rectangle 15">
            <a:hlinkClick r:id="rId11" action="ppaction://hlinksldjump"/>
            <a:extLst>
              <a:ext uri="{FF2B5EF4-FFF2-40B4-BE49-F238E27FC236}">
                <a16:creationId xmlns:a16="http://schemas.microsoft.com/office/drawing/2014/main" id="{C5F87FC5-4BED-400C-ADF7-732F6B095C22}"/>
              </a:ext>
            </a:extLst>
          </p:cNvPr>
          <p:cNvSpPr/>
          <p:nvPr userDrawn="1"/>
        </p:nvSpPr>
        <p:spPr>
          <a:xfrm>
            <a:off x="855134" y="6502388"/>
            <a:ext cx="5232400" cy="6434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en-MY" sz="2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/>
                <a:latin typeface="Ink Free" panose="03080402000500000000" pitchFamily="66" charset="0"/>
              </a:rPr>
              <a:t>Password : </a:t>
            </a:r>
          </a:p>
        </p:txBody>
      </p:sp>
      <p:pic>
        <p:nvPicPr>
          <p:cNvPr id="18" name="Graphic 17" descr="Graduation cap">
            <a:extLst>
              <a:ext uri="{FF2B5EF4-FFF2-40B4-BE49-F238E27FC236}">
                <a16:creationId xmlns:a16="http://schemas.microsoft.com/office/drawing/2014/main" id="{2792295F-1480-499B-A838-B3EA68E05771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638299" y="2434112"/>
            <a:ext cx="3547534" cy="2396097"/>
          </a:xfrm>
          <a:prstGeom prst="rect">
            <a:avLst/>
          </a:prstGeom>
        </p:spPr>
      </p:pic>
      <p:pic>
        <p:nvPicPr>
          <p:cNvPr id="20" name="Graphic 19" descr="Diploma roll">
            <a:extLst>
              <a:ext uri="{FF2B5EF4-FFF2-40B4-BE49-F238E27FC236}">
                <a16:creationId xmlns:a16="http://schemas.microsoft.com/office/drawing/2014/main" id="{B9B841BB-CA7C-4AF4-8CB2-3F03B8AC06AE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1048461">
            <a:off x="2015067" y="7704666"/>
            <a:ext cx="2878666" cy="1811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197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73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03810ED-A377-4EB7-8F86-82AB17A58547}"/>
              </a:ext>
            </a:extLst>
          </p:cNvPr>
          <p:cNvGrpSpPr/>
          <p:nvPr userDrawn="1"/>
        </p:nvGrpSpPr>
        <p:grpSpPr>
          <a:xfrm>
            <a:off x="196894" y="169333"/>
            <a:ext cx="6498077" cy="11853333"/>
            <a:chOff x="0" y="169333"/>
            <a:chExt cx="6858000" cy="11853333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41F89C90-704A-484B-B9B9-AD1B9BE9978E}"/>
                </a:ext>
              </a:extLst>
            </p:cNvPr>
            <p:cNvSpPr/>
            <p:nvPr userDrawn="1"/>
          </p:nvSpPr>
          <p:spPr>
            <a:xfrm>
              <a:off x="0" y="169333"/>
              <a:ext cx="6858000" cy="11853333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A53C342-DFE0-442B-A5CD-6554506BE383}"/>
                </a:ext>
              </a:extLst>
            </p:cNvPr>
            <p:cNvSpPr/>
            <p:nvPr userDrawn="1"/>
          </p:nvSpPr>
          <p:spPr>
            <a:xfrm>
              <a:off x="186268" y="1117594"/>
              <a:ext cx="6468533" cy="995681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10" name="Flowchart: Connector 9">
              <a:extLst>
                <a:ext uri="{FF2B5EF4-FFF2-40B4-BE49-F238E27FC236}">
                  <a16:creationId xmlns:a16="http://schemas.microsoft.com/office/drawing/2014/main" id="{20898018-506C-49B5-A829-45D9B36E9337}"/>
                </a:ext>
              </a:extLst>
            </p:cNvPr>
            <p:cNvSpPr/>
            <p:nvPr userDrawn="1"/>
          </p:nvSpPr>
          <p:spPr>
            <a:xfrm>
              <a:off x="3107265" y="11319935"/>
              <a:ext cx="660400" cy="457200"/>
            </a:xfrm>
            <a:prstGeom prst="flowChart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21A259D-9154-4E07-BD7C-D5E026B672B3}"/>
                </a:ext>
              </a:extLst>
            </p:cNvPr>
            <p:cNvSpPr/>
            <p:nvPr userDrawn="1"/>
          </p:nvSpPr>
          <p:spPr>
            <a:xfrm>
              <a:off x="186266" y="1117595"/>
              <a:ext cx="6468533" cy="778938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pic>
          <p:nvPicPr>
            <p:cNvPr id="12" name="Graphic 11" descr="Full battery">
              <a:extLst>
                <a:ext uri="{FF2B5EF4-FFF2-40B4-BE49-F238E27FC236}">
                  <a16:creationId xmlns:a16="http://schemas.microsoft.com/office/drawing/2014/main" id="{2B3DF5AB-7C91-4175-856D-AF6E8F91F93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588000" y="1117593"/>
              <a:ext cx="914400" cy="914400"/>
            </a:xfrm>
            <a:prstGeom prst="rect">
              <a:avLst/>
            </a:prstGeom>
          </p:spPr>
        </p:pic>
        <p:pic>
          <p:nvPicPr>
            <p:cNvPr id="13" name="Graphic 12" descr="Wireless">
              <a:extLst>
                <a:ext uri="{FF2B5EF4-FFF2-40B4-BE49-F238E27FC236}">
                  <a16:creationId xmlns:a16="http://schemas.microsoft.com/office/drawing/2014/main" id="{BCFF4CD9-9326-461C-8BC0-E528D600855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580466" y="1049864"/>
              <a:ext cx="914400" cy="914400"/>
            </a:xfrm>
            <a:prstGeom prst="rect">
              <a:avLst/>
            </a:prstGeom>
          </p:spPr>
        </p:pic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E030B0FE-CFE1-4D1C-96CD-C18E0A2D72FC}"/>
                </a:ext>
              </a:extLst>
            </p:cNvPr>
            <p:cNvGrpSpPr/>
            <p:nvPr userDrawn="1"/>
          </p:nvGrpSpPr>
          <p:grpSpPr>
            <a:xfrm>
              <a:off x="2714010" y="2082794"/>
              <a:ext cx="1439334" cy="1524000"/>
              <a:chOff x="-7095067" y="2844794"/>
              <a:chExt cx="1439334" cy="1524000"/>
            </a:xfrm>
          </p:grpSpPr>
          <p:sp>
            <p:nvSpPr>
              <p:cNvPr id="19" name="Rectangle: Rounded Corners 18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D1A82D06-B651-458C-9445-0780C0C2B602}"/>
                  </a:ext>
                </a:extLst>
              </p:cNvPr>
              <p:cNvSpPr/>
              <p:nvPr userDrawn="1"/>
            </p:nvSpPr>
            <p:spPr>
              <a:xfrm>
                <a:off x="-7095067" y="2844794"/>
                <a:ext cx="1439334" cy="1524000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en-MY" sz="2000" dirty="0">
                    <a:solidFill>
                      <a:schemeClr val="tx1"/>
                    </a:solidFill>
                    <a:latin typeface="Ink Free" panose="03080402000500000000" pitchFamily="66" charset="0"/>
                  </a:rPr>
                  <a:t>File Manager</a:t>
                </a:r>
              </a:p>
            </p:txBody>
          </p:sp>
          <p:pic>
            <p:nvPicPr>
              <p:cNvPr id="15" name="Graphic 14" descr="Open folder">
                <a:extLst>
                  <a:ext uri="{FF2B5EF4-FFF2-40B4-BE49-F238E27FC236}">
                    <a16:creationId xmlns:a16="http://schemas.microsoft.com/office/drawing/2014/main" id="{51F38274-6EC0-4E01-9852-9DE88A3B423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-6832600" y="2844794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B50135C2-AF92-4A5E-B9F4-BBEA349609AF}"/>
                </a:ext>
              </a:extLst>
            </p:cNvPr>
            <p:cNvGrpSpPr/>
            <p:nvPr userDrawn="1"/>
          </p:nvGrpSpPr>
          <p:grpSpPr>
            <a:xfrm>
              <a:off x="4580466" y="2031993"/>
              <a:ext cx="1530352" cy="1524000"/>
              <a:chOff x="-7010402" y="2539994"/>
              <a:chExt cx="1456267" cy="1524000"/>
            </a:xfrm>
          </p:grpSpPr>
          <p:sp>
            <p:nvSpPr>
              <p:cNvPr id="21" name="Rectangle: Rounded Corners 20">
                <a:hlinkClick r:id="rId10" action="ppaction://hlinksldjump"/>
                <a:extLst>
                  <a:ext uri="{FF2B5EF4-FFF2-40B4-BE49-F238E27FC236}">
                    <a16:creationId xmlns:a16="http://schemas.microsoft.com/office/drawing/2014/main" id="{642A0452-5216-46CC-8B2C-0B461C7AD438}"/>
                  </a:ext>
                </a:extLst>
              </p:cNvPr>
              <p:cNvSpPr/>
              <p:nvPr userDrawn="1"/>
            </p:nvSpPr>
            <p:spPr>
              <a:xfrm>
                <a:off x="-7010402" y="2539994"/>
                <a:ext cx="1456267" cy="1524000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en-MY" sz="2400" dirty="0">
                    <a:solidFill>
                      <a:schemeClr val="tx1"/>
                    </a:solidFill>
                    <a:latin typeface="Ink Free" panose="03080402000500000000" pitchFamily="66" charset="0"/>
                  </a:rPr>
                  <a:t>Storage</a:t>
                </a:r>
              </a:p>
            </p:txBody>
          </p:sp>
          <p:pic>
            <p:nvPicPr>
              <p:cNvPr id="17" name="Graphic 16" descr="Database">
                <a:extLst>
                  <a:ext uri="{FF2B5EF4-FFF2-40B4-BE49-F238E27FC236}">
                    <a16:creationId xmlns:a16="http://schemas.microsoft.com/office/drawing/2014/main" id="{41807F89-E33E-4394-B17A-E345FBBC732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-6739467" y="2692394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E929608F-037F-4157-9A8E-629B5237FCD3}"/>
                </a:ext>
              </a:extLst>
            </p:cNvPr>
            <p:cNvGrpSpPr/>
            <p:nvPr userDrawn="1"/>
          </p:nvGrpSpPr>
          <p:grpSpPr>
            <a:xfrm>
              <a:off x="595224" y="2032000"/>
              <a:ext cx="1606109" cy="1574794"/>
              <a:chOff x="-6824133" y="2523067"/>
              <a:chExt cx="1727200" cy="1422400"/>
            </a:xfrm>
          </p:grpSpPr>
          <p:sp>
            <p:nvSpPr>
              <p:cNvPr id="23" name="Rectangle: Rounded Corners 22">
                <a:hlinkClick r:id="rId13" action="ppaction://hlinksldjump"/>
                <a:extLst>
                  <a:ext uri="{FF2B5EF4-FFF2-40B4-BE49-F238E27FC236}">
                    <a16:creationId xmlns:a16="http://schemas.microsoft.com/office/drawing/2014/main" id="{58A9C623-702A-48DB-9B4B-EC773B048D5C}"/>
                  </a:ext>
                </a:extLst>
              </p:cNvPr>
              <p:cNvSpPr/>
              <p:nvPr userDrawn="1"/>
            </p:nvSpPr>
            <p:spPr>
              <a:xfrm>
                <a:off x="-6824133" y="2523067"/>
                <a:ext cx="1727200" cy="1422400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en-MY" sz="2400" dirty="0">
                    <a:solidFill>
                      <a:schemeClr val="tx1"/>
                    </a:solidFill>
                    <a:latin typeface="Ink Free" panose="03080402000500000000" pitchFamily="66" charset="0"/>
                  </a:rPr>
                  <a:t>Profile</a:t>
                </a:r>
              </a:p>
            </p:txBody>
          </p:sp>
          <p:pic>
            <p:nvPicPr>
              <p:cNvPr id="25" name="Graphic 24" descr="Male profile">
                <a:extLst>
                  <a:ext uri="{FF2B5EF4-FFF2-40B4-BE49-F238E27FC236}">
                    <a16:creationId xmlns:a16="http://schemas.microsoft.com/office/drawing/2014/main" id="{0D508CD8-2035-4DC5-877A-D9DD6AE6652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-6426200" y="2641593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059CCFA4-8AB6-48FB-8DD2-31334FD5F5B1}"/>
                </a:ext>
              </a:extLst>
            </p:cNvPr>
            <p:cNvGrpSpPr/>
            <p:nvPr userDrawn="1"/>
          </p:nvGrpSpPr>
          <p:grpSpPr>
            <a:xfrm>
              <a:off x="595224" y="4123854"/>
              <a:ext cx="1606109" cy="1642529"/>
              <a:chOff x="-4112243" y="4267199"/>
              <a:chExt cx="1606109" cy="1642529"/>
            </a:xfrm>
          </p:grpSpPr>
          <p:sp>
            <p:nvSpPr>
              <p:cNvPr id="28" name="Rectangle: Rounded Corners 27">
                <a:hlinkClick r:id="rId16" action="ppaction://hlinksldjump"/>
                <a:extLst>
                  <a:ext uri="{FF2B5EF4-FFF2-40B4-BE49-F238E27FC236}">
                    <a16:creationId xmlns:a16="http://schemas.microsoft.com/office/drawing/2014/main" id="{9D5A021B-B73A-4953-A701-B835B494D710}"/>
                  </a:ext>
                </a:extLst>
              </p:cNvPr>
              <p:cNvSpPr/>
              <p:nvPr userDrawn="1"/>
            </p:nvSpPr>
            <p:spPr>
              <a:xfrm>
                <a:off x="-4112243" y="4334934"/>
                <a:ext cx="1606109" cy="1574794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en-MY" sz="2400" dirty="0">
                    <a:solidFill>
                      <a:schemeClr val="tx1"/>
                    </a:solidFill>
                    <a:latin typeface="Ink Free" panose="03080402000500000000" pitchFamily="66" charset="0"/>
                  </a:rPr>
                  <a:t>Online Learning</a:t>
                </a:r>
              </a:p>
            </p:txBody>
          </p:sp>
          <p:pic>
            <p:nvPicPr>
              <p:cNvPr id="31" name="Graphic 30" descr="Open book">
                <a:extLst>
                  <a:ext uri="{FF2B5EF4-FFF2-40B4-BE49-F238E27FC236}">
                    <a16:creationId xmlns:a16="http://schemas.microsoft.com/office/drawing/2014/main" id="{00D1823B-978A-436B-AB9E-DBA8A17D58C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8"/>
                  </a:ext>
                </a:extLst>
              </a:blip>
              <a:stretch>
                <a:fillRect/>
              </a:stretch>
            </p:blipFill>
            <p:spPr>
              <a:xfrm>
                <a:off x="-3776134" y="4267199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9AE96739-8BD4-474F-9A11-C570E9F63C0C}"/>
                </a:ext>
              </a:extLst>
            </p:cNvPr>
            <p:cNvGrpSpPr/>
            <p:nvPr userDrawn="1"/>
          </p:nvGrpSpPr>
          <p:grpSpPr>
            <a:xfrm>
              <a:off x="4608102" y="4191007"/>
              <a:ext cx="1606109" cy="1574794"/>
              <a:chOff x="-1734817" y="4674055"/>
              <a:chExt cx="1606109" cy="1574794"/>
            </a:xfrm>
          </p:grpSpPr>
          <p:sp>
            <p:nvSpPr>
              <p:cNvPr id="36" name="Rectangle: Rounded Corners 35">
                <a:hlinkClick r:id="rId19" action="ppaction://hlinksldjump"/>
                <a:extLst>
                  <a:ext uri="{FF2B5EF4-FFF2-40B4-BE49-F238E27FC236}">
                    <a16:creationId xmlns:a16="http://schemas.microsoft.com/office/drawing/2014/main" id="{05D50236-D86D-4D48-8968-7022FD011007}"/>
                  </a:ext>
                </a:extLst>
              </p:cNvPr>
              <p:cNvSpPr/>
              <p:nvPr userDrawn="1"/>
            </p:nvSpPr>
            <p:spPr>
              <a:xfrm>
                <a:off x="-1734817" y="4674055"/>
                <a:ext cx="1606109" cy="1574794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en-MY" sz="2400" dirty="0">
                    <a:solidFill>
                      <a:schemeClr val="tx1"/>
                    </a:solidFill>
                    <a:latin typeface="Ink Free" panose="03080402000500000000" pitchFamily="66" charset="0"/>
                  </a:rPr>
                  <a:t>Exit</a:t>
                </a:r>
              </a:p>
            </p:txBody>
          </p:sp>
          <p:pic>
            <p:nvPicPr>
              <p:cNvPr id="34" name="Graphic 33" descr="Close">
                <a:extLst>
                  <a:ext uri="{FF2B5EF4-FFF2-40B4-BE49-F238E27FC236}">
                    <a16:creationId xmlns:a16="http://schemas.microsoft.com/office/drawing/2014/main" id="{A3919D0C-9C32-4381-81F6-450FC0253B0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1"/>
                  </a:ext>
                </a:extLst>
              </a:blip>
              <a:stretch>
                <a:fillRect/>
              </a:stretch>
            </p:blipFill>
            <p:spPr>
              <a:xfrm>
                <a:off x="-1431214" y="4894166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3810B7A-E1D8-4AE4-B12C-0C375CA802C9}"/>
              </a:ext>
            </a:extLst>
          </p:cNvPr>
          <p:cNvGrpSpPr/>
          <p:nvPr userDrawn="1"/>
        </p:nvGrpSpPr>
        <p:grpSpPr>
          <a:xfrm>
            <a:off x="2753186" y="4166776"/>
            <a:ext cx="1521817" cy="1574794"/>
            <a:chOff x="-4667970" y="4581054"/>
            <a:chExt cx="1521817" cy="1574794"/>
          </a:xfrm>
        </p:grpSpPr>
        <p:sp>
          <p:nvSpPr>
            <p:cNvPr id="6" name="Rectangle: Rounded Corners 5">
              <a:hlinkClick r:id="rId22" action="ppaction://hlinksldjump"/>
              <a:extLst>
                <a:ext uri="{FF2B5EF4-FFF2-40B4-BE49-F238E27FC236}">
                  <a16:creationId xmlns:a16="http://schemas.microsoft.com/office/drawing/2014/main" id="{461B38C2-A7ED-4A77-9E2F-502F44C860CB}"/>
                </a:ext>
              </a:extLst>
            </p:cNvPr>
            <p:cNvSpPr/>
            <p:nvPr userDrawn="1"/>
          </p:nvSpPr>
          <p:spPr>
            <a:xfrm>
              <a:off x="-4667970" y="4581054"/>
              <a:ext cx="1521817" cy="1574794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MY" sz="2400" dirty="0">
                  <a:solidFill>
                    <a:schemeClr val="tx1"/>
                  </a:solidFill>
                  <a:latin typeface="Ink Free" panose="03080402000500000000" pitchFamily="66" charset="0"/>
                </a:rPr>
                <a:t>Download</a:t>
              </a:r>
            </a:p>
          </p:txBody>
        </p:sp>
        <p:pic>
          <p:nvPicPr>
            <p:cNvPr id="14" name="Graphic 13" descr="Download">
              <a:extLst>
                <a:ext uri="{FF2B5EF4-FFF2-40B4-BE49-F238E27FC236}">
                  <a16:creationId xmlns:a16="http://schemas.microsoft.com/office/drawing/2014/main" id="{E1A4FE5C-CDC8-49CE-BB62-E1BA103F940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-4362368" y="4826135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50643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>
            <a:extLst>
              <a:ext uri="{FF2B5EF4-FFF2-40B4-BE49-F238E27FC236}">
                <a16:creationId xmlns:a16="http://schemas.microsoft.com/office/drawing/2014/main" id="{66AFD34B-3691-491B-9F6C-F331CAF42975}"/>
              </a:ext>
            </a:extLst>
          </p:cNvPr>
          <p:cNvGrpSpPr/>
          <p:nvPr userDrawn="1"/>
        </p:nvGrpSpPr>
        <p:grpSpPr>
          <a:xfrm>
            <a:off x="194557" y="169333"/>
            <a:ext cx="6498077" cy="11853333"/>
            <a:chOff x="0" y="169333"/>
            <a:chExt cx="6858000" cy="11853333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50F981B0-260D-4C38-A5BA-5EC43F39B8B5}"/>
                </a:ext>
              </a:extLst>
            </p:cNvPr>
            <p:cNvSpPr/>
            <p:nvPr userDrawn="1"/>
          </p:nvSpPr>
          <p:spPr>
            <a:xfrm>
              <a:off x="0" y="169333"/>
              <a:ext cx="6858000" cy="11853333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8E28038-6A0E-48D9-8041-C614A8371CA2}"/>
                </a:ext>
              </a:extLst>
            </p:cNvPr>
            <p:cNvSpPr/>
            <p:nvPr userDrawn="1"/>
          </p:nvSpPr>
          <p:spPr>
            <a:xfrm>
              <a:off x="225809" y="1117594"/>
              <a:ext cx="6428992" cy="995681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/>
            </a:p>
          </p:txBody>
        </p:sp>
        <p:sp>
          <p:nvSpPr>
            <p:cNvPr id="9" name="Flowchart: Connector 8">
              <a:extLst>
                <a:ext uri="{FF2B5EF4-FFF2-40B4-BE49-F238E27FC236}">
                  <a16:creationId xmlns:a16="http://schemas.microsoft.com/office/drawing/2014/main" id="{680C4946-4297-4FA4-9AE5-607A27815B72}"/>
                </a:ext>
              </a:extLst>
            </p:cNvPr>
            <p:cNvSpPr/>
            <p:nvPr userDrawn="1"/>
          </p:nvSpPr>
          <p:spPr>
            <a:xfrm>
              <a:off x="3107265" y="11319935"/>
              <a:ext cx="660400" cy="457200"/>
            </a:xfrm>
            <a:prstGeom prst="flowChart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2037253-E81A-4F6B-8AFB-46D53E35A0AF}"/>
                </a:ext>
              </a:extLst>
            </p:cNvPr>
            <p:cNvSpPr/>
            <p:nvPr userDrawn="1"/>
          </p:nvSpPr>
          <p:spPr>
            <a:xfrm>
              <a:off x="186266" y="1117595"/>
              <a:ext cx="6468533" cy="778938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pic>
          <p:nvPicPr>
            <p:cNvPr id="12" name="Graphic 11" descr="Full battery">
              <a:extLst>
                <a:ext uri="{FF2B5EF4-FFF2-40B4-BE49-F238E27FC236}">
                  <a16:creationId xmlns:a16="http://schemas.microsoft.com/office/drawing/2014/main" id="{41A67951-7875-4588-A114-488C41DE4D8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588000" y="1117593"/>
              <a:ext cx="914400" cy="914400"/>
            </a:xfrm>
            <a:prstGeom prst="rect">
              <a:avLst/>
            </a:prstGeom>
          </p:spPr>
        </p:pic>
        <p:pic>
          <p:nvPicPr>
            <p:cNvPr id="14" name="Graphic 13" descr="Wireless">
              <a:extLst>
                <a:ext uri="{FF2B5EF4-FFF2-40B4-BE49-F238E27FC236}">
                  <a16:creationId xmlns:a16="http://schemas.microsoft.com/office/drawing/2014/main" id="{7DA5321A-F33C-4DBB-A004-D717D00B0BA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580466" y="1049864"/>
              <a:ext cx="914400" cy="914400"/>
            </a:xfrm>
            <a:prstGeom prst="rect">
              <a:avLst/>
            </a:prstGeom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883D8325-32E3-4AC6-903C-21514F29C459}"/>
                </a:ext>
              </a:extLst>
            </p:cNvPr>
            <p:cNvSpPr/>
            <p:nvPr userDrawn="1"/>
          </p:nvSpPr>
          <p:spPr>
            <a:xfrm>
              <a:off x="186266" y="1913465"/>
              <a:ext cx="6485466" cy="10159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pic>
          <p:nvPicPr>
            <p:cNvPr id="5" name="Graphic 4" descr="Magnifying glass">
              <a:extLst>
                <a:ext uri="{FF2B5EF4-FFF2-40B4-BE49-F238E27FC236}">
                  <a16:creationId xmlns:a16="http://schemas.microsoft.com/office/drawing/2014/main" id="{7578244E-05E7-4A2D-A4BD-FDFD110959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4558188" y="1955796"/>
              <a:ext cx="914400" cy="914400"/>
            </a:xfrm>
            <a:prstGeom prst="rect">
              <a:avLst/>
            </a:prstGeom>
          </p:spPr>
        </p:pic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57A1D55-AB34-4E54-B3C4-553E384161A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72533" y="2810932"/>
              <a:ext cx="4207933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5999B4C-FD9E-423D-AC3F-067D19378FEE}"/>
                </a:ext>
              </a:extLst>
            </p:cNvPr>
            <p:cNvCxnSpPr/>
            <p:nvPr userDrawn="1"/>
          </p:nvCxnSpPr>
          <p:spPr>
            <a:xfrm>
              <a:off x="694267" y="2114021"/>
              <a:ext cx="0" cy="5979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D835E38-AFB6-4222-B86B-4F9BCBE28252}"/>
                </a:ext>
              </a:extLst>
            </p:cNvPr>
            <p:cNvGrpSpPr/>
            <p:nvPr userDrawn="1"/>
          </p:nvGrpSpPr>
          <p:grpSpPr>
            <a:xfrm>
              <a:off x="372533" y="3130011"/>
              <a:ext cx="1371601" cy="1337734"/>
              <a:chOff x="-6282268" y="3420533"/>
              <a:chExt cx="1371601" cy="1337734"/>
            </a:xfrm>
          </p:grpSpPr>
          <p:sp>
            <p:nvSpPr>
              <p:cNvPr id="21" name="Rectangle: Rounded Corners 20">
                <a:hlinkClick r:id="rId10" action="ppaction://hlinksldjump"/>
                <a:extLst>
                  <a:ext uri="{FF2B5EF4-FFF2-40B4-BE49-F238E27FC236}">
                    <a16:creationId xmlns:a16="http://schemas.microsoft.com/office/drawing/2014/main" id="{E513DC02-70D7-4F9C-AE45-C3128DCFDABE}"/>
                  </a:ext>
                </a:extLst>
              </p:cNvPr>
              <p:cNvSpPr/>
              <p:nvPr userDrawn="1"/>
            </p:nvSpPr>
            <p:spPr>
              <a:xfrm>
                <a:off x="-6282268" y="3420533"/>
                <a:ext cx="1371601" cy="1337734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en-MY" sz="1400" dirty="0">
                    <a:solidFill>
                      <a:schemeClr val="tx1"/>
                    </a:solidFill>
                    <a:latin typeface="Ink Free" panose="03080402000500000000" pitchFamily="66" charset="0"/>
                  </a:rPr>
                  <a:t>Meeting Room</a:t>
                </a:r>
              </a:p>
            </p:txBody>
          </p:sp>
          <p:pic>
            <p:nvPicPr>
              <p:cNvPr id="20" name="Graphic 19" descr="User">
                <a:extLst>
                  <a:ext uri="{FF2B5EF4-FFF2-40B4-BE49-F238E27FC236}">
                    <a16:creationId xmlns:a16="http://schemas.microsoft.com/office/drawing/2014/main" id="{054AAF54-1276-48F4-AE9D-4AA5B48DE298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-6028267" y="3420533"/>
                <a:ext cx="914400" cy="914400"/>
              </a:xfrm>
              <a:prstGeom prst="rect">
                <a:avLst/>
              </a:prstGeom>
            </p:spPr>
          </p:pic>
        </p:grp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1BCA2285-CF82-4919-B904-9B480D5B16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14"/>
                </a:ext>
              </a:extLst>
            </a:blip>
            <a:stretch>
              <a:fillRect/>
            </a:stretch>
          </p:blipFill>
          <p:spPr>
            <a:xfrm>
              <a:off x="180921" y="7767340"/>
              <a:ext cx="6496158" cy="3301653"/>
            </a:xfrm>
            <a:prstGeom prst="rect">
              <a:avLst/>
            </a:prstGeom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9090298-1DA2-4D16-897C-628A5FD5DCB9}"/>
                </a:ext>
              </a:extLst>
            </p:cNvPr>
            <p:cNvSpPr txBox="1"/>
            <p:nvPr userDrawn="1"/>
          </p:nvSpPr>
          <p:spPr>
            <a:xfrm>
              <a:off x="180921" y="11068993"/>
              <a:ext cx="649615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900">
                  <a:hlinkClick r:id="rId14" tooltip="http://stackoverflow.com/questions/24525802/input-scope-for-keyboard-without-suggestions-in-windows-phone-8-1-universal-app"/>
                </a:rPr>
                <a:t>This Photo</a:t>
              </a:r>
              <a:r>
                <a:rPr lang="en-MY" sz="900"/>
                <a:t> by Unknown Author is licensed under </a:t>
              </a:r>
              <a:r>
                <a:rPr lang="en-MY" sz="900">
                  <a:hlinkClick r:id="rId15" tooltip="https://creativecommons.org/licenses/by-sa/3.0/"/>
                </a:rPr>
                <a:t>CC BY-SA</a:t>
              </a:r>
              <a:endParaRPr lang="en-MY" sz="900"/>
            </a:p>
          </p:txBody>
        </p:sp>
        <p:pic>
          <p:nvPicPr>
            <p:cNvPr id="28" name="Graphic 27" descr="Refresh RTL">
              <a:hlinkClick r:id="rId16" action="ppaction://hlinksldjump"/>
              <a:extLst>
                <a:ext uri="{FF2B5EF4-FFF2-40B4-BE49-F238E27FC236}">
                  <a16:creationId xmlns:a16="http://schemas.microsoft.com/office/drawing/2014/main" id="{BEB36C9A-E945-476A-BA57-0AB6C46DBFB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5650028" y="2186383"/>
              <a:ext cx="982163" cy="5886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5134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747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5C1D89A9-B34C-450D-AD0F-6D5A2691C154}"/>
              </a:ext>
            </a:extLst>
          </p:cNvPr>
          <p:cNvGrpSpPr/>
          <p:nvPr userDrawn="1"/>
        </p:nvGrpSpPr>
        <p:grpSpPr>
          <a:xfrm>
            <a:off x="136189" y="149878"/>
            <a:ext cx="6595353" cy="11853333"/>
            <a:chOff x="0" y="169333"/>
            <a:chExt cx="6858000" cy="11853333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B8AE69B2-B245-4CDC-8A45-0356026E04F3}"/>
                </a:ext>
              </a:extLst>
            </p:cNvPr>
            <p:cNvSpPr/>
            <p:nvPr userDrawn="1"/>
          </p:nvSpPr>
          <p:spPr>
            <a:xfrm>
              <a:off x="0" y="169333"/>
              <a:ext cx="6858000" cy="11853333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908F26A-04D0-42FE-B93A-698BC8A6324D}"/>
                </a:ext>
              </a:extLst>
            </p:cNvPr>
            <p:cNvSpPr/>
            <p:nvPr userDrawn="1"/>
          </p:nvSpPr>
          <p:spPr>
            <a:xfrm>
              <a:off x="169333" y="1117593"/>
              <a:ext cx="6468533" cy="995681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solidFill>
                  <a:schemeClr val="tx1"/>
                </a:solidFill>
                <a:latin typeface="Ink Free" panose="03080402000500000000" pitchFamily="66" charset="0"/>
              </a:endParaRPr>
            </a:p>
          </p:txBody>
        </p:sp>
        <p:sp>
          <p:nvSpPr>
            <p:cNvPr id="9" name="Flowchart: Connector 8">
              <a:extLst>
                <a:ext uri="{FF2B5EF4-FFF2-40B4-BE49-F238E27FC236}">
                  <a16:creationId xmlns:a16="http://schemas.microsoft.com/office/drawing/2014/main" id="{D8BFB0D1-77D9-4794-9FB2-7484E4298BA7}"/>
                </a:ext>
              </a:extLst>
            </p:cNvPr>
            <p:cNvSpPr/>
            <p:nvPr userDrawn="1"/>
          </p:nvSpPr>
          <p:spPr>
            <a:xfrm>
              <a:off x="3107265" y="11319935"/>
              <a:ext cx="660400" cy="457200"/>
            </a:xfrm>
            <a:prstGeom prst="flowChart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68DF3CF-BD46-49FC-99AE-49D908627B50}"/>
                </a:ext>
              </a:extLst>
            </p:cNvPr>
            <p:cNvSpPr/>
            <p:nvPr userDrawn="1"/>
          </p:nvSpPr>
          <p:spPr>
            <a:xfrm>
              <a:off x="186266" y="1117595"/>
              <a:ext cx="6468533" cy="778938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pic>
          <p:nvPicPr>
            <p:cNvPr id="11" name="Graphic 10" descr="Full battery">
              <a:extLst>
                <a:ext uri="{FF2B5EF4-FFF2-40B4-BE49-F238E27FC236}">
                  <a16:creationId xmlns:a16="http://schemas.microsoft.com/office/drawing/2014/main" id="{5576B26B-4FA5-4BB8-B84B-4B92BCCE3C6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588000" y="1117593"/>
              <a:ext cx="914400" cy="914400"/>
            </a:xfrm>
            <a:prstGeom prst="rect">
              <a:avLst/>
            </a:prstGeom>
          </p:spPr>
        </p:pic>
        <p:pic>
          <p:nvPicPr>
            <p:cNvPr id="12" name="Graphic 11" descr="Wireless">
              <a:extLst>
                <a:ext uri="{FF2B5EF4-FFF2-40B4-BE49-F238E27FC236}">
                  <a16:creationId xmlns:a16="http://schemas.microsoft.com/office/drawing/2014/main" id="{F2F9E79C-310E-46DD-9146-822FDB9CF7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580466" y="1049864"/>
              <a:ext cx="914400" cy="914400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BA6924F-8E0B-4543-91E8-31F8279AC0E8}"/>
                </a:ext>
              </a:extLst>
            </p:cNvPr>
            <p:cNvCxnSpPr/>
            <p:nvPr userDrawn="1"/>
          </p:nvCxnSpPr>
          <p:spPr>
            <a:xfrm>
              <a:off x="694267" y="2114021"/>
              <a:ext cx="0" cy="5979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BD45682-7112-49B4-878F-4A7914E63ECB}"/>
                </a:ext>
              </a:extLst>
            </p:cNvPr>
            <p:cNvSpPr/>
            <p:nvPr userDrawn="1"/>
          </p:nvSpPr>
          <p:spPr>
            <a:xfrm>
              <a:off x="186266" y="1913465"/>
              <a:ext cx="6468533" cy="79850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Ink Free" panose="03080402000500000000" pitchFamily="66" charset="0"/>
                </a:rPr>
                <a:t>Meeting  Room</a:t>
              </a:r>
            </a:p>
          </p:txBody>
        </p:sp>
        <p:pic>
          <p:nvPicPr>
            <p:cNvPr id="24" name="Graphic 23" descr="Single gear">
              <a:hlinkClick r:id="rId8" action="ppaction://hlinksldjump"/>
              <a:extLst>
                <a:ext uri="{FF2B5EF4-FFF2-40B4-BE49-F238E27FC236}">
                  <a16:creationId xmlns:a16="http://schemas.microsoft.com/office/drawing/2014/main" id="{CC7C583F-FB11-428F-A10F-C28ED831F4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719233" y="1896533"/>
              <a:ext cx="914400" cy="914400"/>
            </a:xfrm>
            <a:prstGeom prst="rect">
              <a:avLst/>
            </a:prstGeom>
          </p:spPr>
        </p:pic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702F7B2-5E89-4E09-952A-7D8619DB2A30}"/>
                </a:ext>
              </a:extLst>
            </p:cNvPr>
            <p:cNvSpPr/>
            <p:nvPr userDrawn="1"/>
          </p:nvSpPr>
          <p:spPr>
            <a:xfrm>
              <a:off x="186266" y="2711971"/>
              <a:ext cx="6447365" cy="6889229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pic>
          <p:nvPicPr>
            <p:cNvPr id="27" name="Graphic 26" descr="Camera">
              <a:extLst>
                <a:ext uri="{FF2B5EF4-FFF2-40B4-BE49-F238E27FC236}">
                  <a16:creationId xmlns:a16="http://schemas.microsoft.com/office/drawing/2014/main" id="{F8B1591B-EDC0-4EEB-BF5C-AF6D43F59B7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499534" y="9825569"/>
              <a:ext cx="914400" cy="914400"/>
            </a:xfrm>
            <a:prstGeom prst="rect">
              <a:avLst/>
            </a:prstGeom>
          </p:spPr>
        </p:pic>
        <p:pic>
          <p:nvPicPr>
            <p:cNvPr id="29" name="Graphic 28" descr="Video camera">
              <a:extLst>
                <a:ext uri="{FF2B5EF4-FFF2-40B4-BE49-F238E27FC236}">
                  <a16:creationId xmlns:a16="http://schemas.microsoft.com/office/drawing/2014/main" id="{34332871-2254-4750-A4E7-9CC0368FC2F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1744135" y="9825569"/>
              <a:ext cx="914400" cy="914400"/>
            </a:xfrm>
            <a:prstGeom prst="rect">
              <a:avLst/>
            </a:prstGeom>
          </p:spPr>
        </p:pic>
        <p:pic>
          <p:nvPicPr>
            <p:cNvPr id="31" name="Graphic 30" descr="Chat RTL">
              <a:extLst>
                <a:ext uri="{FF2B5EF4-FFF2-40B4-BE49-F238E27FC236}">
                  <a16:creationId xmlns:a16="http://schemas.microsoft.com/office/drawing/2014/main" id="{BEC0C144-940E-46D8-99E8-7A65304C7B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3911600" y="9924249"/>
              <a:ext cx="914400" cy="914400"/>
            </a:xfrm>
            <a:prstGeom prst="rect">
              <a:avLst/>
            </a:prstGeom>
          </p:spPr>
        </p:pic>
        <p:pic>
          <p:nvPicPr>
            <p:cNvPr id="33" name="Graphic 32" descr="Close">
              <a:hlinkClick r:id="rId17" action="ppaction://hlinksldjump"/>
              <a:extLst>
                <a:ext uri="{FF2B5EF4-FFF2-40B4-BE49-F238E27FC236}">
                  <a16:creationId xmlns:a16="http://schemas.microsoft.com/office/drawing/2014/main" id="{F9CCD083-D1C9-43E3-AAD1-039F0A8288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5274733" y="9873456"/>
              <a:ext cx="914400" cy="914400"/>
            </a:xfrm>
            <a:prstGeom prst="rect">
              <a:avLst/>
            </a:prstGeom>
          </p:spPr>
        </p:pic>
        <p:pic>
          <p:nvPicPr>
            <p:cNvPr id="35" name="Graphic 34" descr="Radio microphone">
              <a:extLst>
                <a:ext uri="{FF2B5EF4-FFF2-40B4-BE49-F238E27FC236}">
                  <a16:creationId xmlns:a16="http://schemas.microsoft.com/office/drawing/2014/main" id="{01AD37EF-EF64-4251-B004-08631420E2F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2802467" y="9814988"/>
              <a:ext cx="914400" cy="914400"/>
            </a:xfrm>
            <a:prstGeom prst="rect">
              <a:avLst/>
            </a:prstGeom>
          </p:spPr>
        </p:pic>
        <p:pic>
          <p:nvPicPr>
            <p:cNvPr id="37" name="Graphic 36" descr="Users">
              <a:extLst>
                <a:ext uri="{FF2B5EF4-FFF2-40B4-BE49-F238E27FC236}">
                  <a16:creationId xmlns:a16="http://schemas.microsoft.com/office/drawing/2014/main" id="{3D9EE738-0EF5-47FD-9E52-DC573558632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p:blipFill>
          <p:spPr>
            <a:xfrm>
              <a:off x="4682067" y="1896533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09327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35DD00D-D235-48CD-BA00-3BD7069A8364}"/>
              </a:ext>
            </a:extLst>
          </p:cNvPr>
          <p:cNvSpPr/>
          <p:nvPr userDrawn="1"/>
        </p:nvSpPr>
        <p:spPr>
          <a:xfrm>
            <a:off x="107004" y="207883"/>
            <a:ext cx="6643991" cy="1177623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809E4183-4B13-4885-977D-DAF9484B2BF7}"/>
              </a:ext>
            </a:extLst>
          </p:cNvPr>
          <p:cNvSpPr/>
          <p:nvPr userDrawn="1"/>
        </p:nvSpPr>
        <p:spPr>
          <a:xfrm>
            <a:off x="3117304" y="11358485"/>
            <a:ext cx="639792" cy="454226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1F678C5-2A90-4F67-9923-3CD4067E4826}"/>
              </a:ext>
            </a:extLst>
          </p:cNvPr>
          <p:cNvSpPr/>
          <p:nvPr userDrawn="1"/>
        </p:nvSpPr>
        <p:spPr>
          <a:xfrm>
            <a:off x="287457" y="1156145"/>
            <a:ext cx="6266678" cy="77387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1" name="Graphic 10" descr="Full battery">
            <a:extLst>
              <a:ext uri="{FF2B5EF4-FFF2-40B4-BE49-F238E27FC236}">
                <a16:creationId xmlns:a16="http://schemas.microsoft.com/office/drawing/2014/main" id="{8250F530-FAF3-4486-8296-4DA2B2226DC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20626" y="1156143"/>
            <a:ext cx="885865" cy="914400"/>
          </a:xfrm>
          <a:prstGeom prst="rect">
            <a:avLst/>
          </a:prstGeom>
        </p:spPr>
      </p:pic>
      <p:pic>
        <p:nvPicPr>
          <p:cNvPr id="12" name="Graphic 11" descr="Wireless">
            <a:extLst>
              <a:ext uri="{FF2B5EF4-FFF2-40B4-BE49-F238E27FC236}">
                <a16:creationId xmlns:a16="http://schemas.microsoft.com/office/drawing/2014/main" id="{ACDB2096-B2C3-4061-AAAC-2459B9CC034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544533" y="1088414"/>
            <a:ext cx="885865" cy="91440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82CEAFC6-547F-470E-B8C2-2B69EDBB2B82}"/>
              </a:ext>
            </a:extLst>
          </p:cNvPr>
          <p:cNvGrpSpPr/>
          <p:nvPr userDrawn="1"/>
        </p:nvGrpSpPr>
        <p:grpSpPr>
          <a:xfrm>
            <a:off x="210555" y="1935083"/>
            <a:ext cx="6362038" cy="9123808"/>
            <a:chOff x="210555" y="1935083"/>
            <a:chExt cx="6362038" cy="9123808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B761B72-4272-47EE-A80B-F96D4584693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79606" y="2152571"/>
              <a:ext cx="0" cy="59406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75884D2-D1C5-4D3B-8495-1CA67ACBA751}"/>
                </a:ext>
              </a:extLst>
            </p:cNvPr>
            <p:cNvSpPr/>
            <p:nvPr userDrawn="1"/>
          </p:nvSpPr>
          <p:spPr>
            <a:xfrm>
              <a:off x="287457" y="1952015"/>
              <a:ext cx="6266678" cy="7933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Ink Free" panose="03080402000500000000" pitchFamily="66" charset="0"/>
                </a:rPr>
                <a:t>File Manager</a:t>
              </a:r>
            </a:p>
          </p:txBody>
        </p:sp>
        <p:pic>
          <p:nvPicPr>
            <p:cNvPr id="15" name="Graphic 14" descr="Single gear">
              <a:hlinkClick r:id="rId10" action="ppaction://hlinksldjump"/>
              <a:extLst>
                <a:ext uri="{FF2B5EF4-FFF2-40B4-BE49-F238E27FC236}">
                  <a16:creationId xmlns:a16="http://schemas.microsoft.com/office/drawing/2014/main" id="{86387927-BF2F-4C18-8532-74D4AA4CEA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5647764" y="1935083"/>
              <a:ext cx="885865" cy="914400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F213EBF-0685-423C-A082-637B9BDC8C63}"/>
                </a:ext>
              </a:extLst>
            </p:cNvPr>
            <p:cNvSpPr/>
            <p:nvPr userDrawn="1"/>
          </p:nvSpPr>
          <p:spPr>
            <a:xfrm>
              <a:off x="326423" y="2801320"/>
              <a:ext cx="6246170" cy="825757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pic>
          <p:nvPicPr>
            <p:cNvPr id="24" name="Graphic 23" descr="Refresh RTL">
              <a:hlinkClick r:id="rId13" action="ppaction://hlinksldjump"/>
              <a:extLst>
                <a:ext uri="{FF2B5EF4-FFF2-40B4-BE49-F238E27FC236}">
                  <a16:creationId xmlns:a16="http://schemas.microsoft.com/office/drawing/2014/main" id="{844DAADD-00F9-4E4B-89B3-AA88608E322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4967595" y="2094978"/>
              <a:ext cx="776768" cy="592666"/>
            </a:xfrm>
            <a:prstGeom prst="rect">
              <a:avLst/>
            </a:prstGeom>
          </p:spPr>
        </p:pic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FB02088-6DFF-45E4-B642-FE41ECAA27FD}"/>
                </a:ext>
              </a:extLst>
            </p:cNvPr>
            <p:cNvSpPr/>
            <p:nvPr userDrawn="1"/>
          </p:nvSpPr>
          <p:spPr>
            <a:xfrm>
              <a:off x="287455" y="2767452"/>
              <a:ext cx="1353407" cy="829121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pic>
          <p:nvPicPr>
            <p:cNvPr id="29" name="Graphic 28" descr="Open folder">
              <a:extLst>
                <a:ext uri="{FF2B5EF4-FFF2-40B4-BE49-F238E27FC236}">
                  <a16:creationId xmlns:a16="http://schemas.microsoft.com/office/drawing/2014/main" id="{05DB88A6-7A86-49DF-BE40-457C1B8ED7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638109" y="6073251"/>
              <a:ext cx="885865" cy="914400"/>
            </a:xfrm>
            <a:prstGeom prst="rect">
              <a:avLst/>
            </a:prstGeom>
          </p:spPr>
        </p:pic>
        <p:pic>
          <p:nvPicPr>
            <p:cNvPr id="31" name="Graphic 30" descr="Open folder">
              <a:extLst>
                <a:ext uri="{FF2B5EF4-FFF2-40B4-BE49-F238E27FC236}">
                  <a16:creationId xmlns:a16="http://schemas.microsoft.com/office/drawing/2014/main" id="{DDF937B2-D756-4B7C-97D8-2844242EE2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638109" y="4852890"/>
              <a:ext cx="885865" cy="914400"/>
            </a:xfrm>
            <a:prstGeom prst="rect">
              <a:avLst/>
            </a:prstGeom>
          </p:spPr>
        </p:pic>
        <p:pic>
          <p:nvPicPr>
            <p:cNvPr id="33" name="Graphic 32" descr="Open folder">
              <a:extLst>
                <a:ext uri="{FF2B5EF4-FFF2-40B4-BE49-F238E27FC236}">
                  <a16:creationId xmlns:a16="http://schemas.microsoft.com/office/drawing/2014/main" id="{AE9A9E44-B44B-4A65-B516-D2A8A7F8F7D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572488" y="3791840"/>
              <a:ext cx="885865" cy="914400"/>
            </a:xfrm>
            <a:prstGeom prst="rect">
              <a:avLst/>
            </a:prstGeom>
          </p:spPr>
        </p:pic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8C22EC3-63AB-4D2B-8162-FEAAD502E5EB}"/>
                </a:ext>
              </a:extLst>
            </p:cNvPr>
            <p:cNvSpPr/>
            <p:nvPr userDrawn="1"/>
          </p:nvSpPr>
          <p:spPr>
            <a:xfrm>
              <a:off x="6287555" y="2767455"/>
              <a:ext cx="266578" cy="8257570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37" name="Rectangle: Single Corner Snipped 36">
              <a:extLst>
                <a:ext uri="{FF2B5EF4-FFF2-40B4-BE49-F238E27FC236}">
                  <a16:creationId xmlns:a16="http://schemas.microsoft.com/office/drawing/2014/main" id="{5ADA7DCA-5746-4EEE-A092-A6BC32FF3331}"/>
                </a:ext>
              </a:extLst>
            </p:cNvPr>
            <p:cNvSpPr/>
            <p:nvPr userDrawn="1"/>
          </p:nvSpPr>
          <p:spPr>
            <a:xfrm>
              <a:off x="6310106" y="2784387"/>
              <a:ext cx="221469" cy="1816905"/>
            </a:xfrm>
            <a:prstGeom prst="snip1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pic>
          <p:nvPicPr>
            <p:cNvPr id="35" name="Graphic 34" descr="Open folder">
              <a:extLst>
                <a:ext uri="{FF2B5EF4-FFF2-40B4-BE49-F238E27FC236}">
                  <a16:creationId xmlns:a16="http://schemas.microsoft.com/office/drawing/2014/main" id="{5252E601-F10C-4B24-BD49-4CEBAD7194D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638109" y="7255420"/>
              <a:ext cx="885865" cy="914400"/>
            </a:xfrm>
            <a:prstGeom prst="rect">
              <a:avLst/>
            </a:prstGeom>
          </p:spPr>
        </p:pic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3C7788A2-F9D6-44FC-8F9C-6D283A03294F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250550" y="8261984"/>
              <a:ext cx="6009317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E051394-5159-4A67-86E2-90FD85B1B99D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210555" y="7046064"/>
              <a:ext cx="6016504" cy="7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9AC5AE8-509E-4421-814D-B9394AC82462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293602" y="4712075"/>
              <a:ext cx="6016504" cy="7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32D8DDEE-6918-4C57-9727-D9F9222B679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267971" y="5878981"/>
              <a:ext cx="6016504" cy="7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CF2F6DC5-9C21-492A-9217-2142357BFF06}"/>
                </a:ext>
              </a:extLst>
            </p:cNvPr>
            <p:cNvSpPr/>
            <p:nvPr userDrawn="1"/>
          </p:nvSpPr>
          <p:spPr>
            <a:xfrm>
              <a:off x="285400" y="2767455"/>
              <a:ext cx="1353407" cy="69271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Files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551E46C5-B727-4CEE-A8DB-6D2C600CC8E0}"/>
                </a:ext>
              </a:extLst>
            </p:cNvPr>
            <p:cNvSpPr/>
            <p:nvPr userDrawn="1"/>
          </p:nvSpPr>
          <p:spPr>
            <a:xfrm>
              <a:off x="1644962" y="2765080"/>
              <a:ext cx="1472343" cy="69271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Size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AC366DD-B2EF-4DD7-AE3B-9C58874BFA48}"/>
                </a:ext>
              </a:extLst>
            </p:cNvPr>
            <p:cNvSpPr/>
            <p:nvPr userDrawn="1"/>
          </p:nvSpPr>
          <p:spPr>
            <a:xfrm>
              <a:off x="3131651" y="2747888"/>
              <a:ext cx="1523609" cy="69271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Date</a:t>
              </a: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5716F3A6-67D7-48BE-B716-EF7582BA06F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117304" y="3462069"/>
              <a:ext cx="0" cy="754397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8FB491E2-2881-45E0-992D-B7A9CB0062A7}"/>
                </a:ext>
              </a:extLst>
            </p:cNvPr>
            <p:cNvSpPr/>
            <p:nvPr userDrawn="1"/>
          </p:nvSpPr>
          <p:spPr>
            <a:xfrm>
              <a:off x="4595778" y="2747694"/>
              <a:ext cx="1693825" cy="69271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Type</a:t>
              </a:r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45928B50-8AF2-43D6-A8D2-A7A41BB1A3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597842" y="3462069"/>
              <a:ext cx="0" cy="754397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22114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9" r:id="rId2"/>
    <p:sldLayoutId id="2147483707" r:id="rId3"/>
    <p:sldLayoutId id="214748370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35DD00D-D235-48CD-BA00-3BD7069A8364}"/>
              </a:ext>
            </a:extLst>
          </p:cNvPr>
          <p:cNvSpPr/>
          <p:nvPr userDrawn="1"/>
        </p:nvSpPr>
        <p:spPr>
          <a:xfrm>
            <a:off x="107004" y="207883"/>
            <a:ext cx="6643991" cy="1177623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809E4183-4B13-4885-977D-DAF9484B2BF7}"/>
              </a:ext>
            </a:extLst>
          </p:cNvPr>
          <p:cNvSpPr/>
          <p:nvPr userDrawn="1"/>
        </p:nvSpPr>
        <p:spPr>
          <a:xfrm>
            <a:off x="3117304" y="11358485"/>
            <a:ext cx="639792" cy="454226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1F678C5-2A90-4F67-9923-3CD4067E4826}"/>
              </a:ext>
            </a:extLst>
          </p:cNvPr>
          <p:cNvSpPr/>
          <p:nvPr userDrawn="1"/>
        </p:nvSpPr>
        <p:spPr>
          <a:xfrm>
            <a:off x="287457" y="1156145"/>
            <a:ext cx="6266678" cy="77387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1" name="Graphic 10" descr="Full battery">
            <a:extLst>
              <a:ext uri="{FF2B5EF4-FFF2-40B4-BE49-F238E27FC236}">
                <a16:creationId xmlns:a16="http://schemas.microsoft.com/office/drawing/2014/main" id="{8250F530-FAF3-4486-8296-4DA2B2226DC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520626" y="1156143"/>
            <a:ext cx="885865" cy="914400"/>
          </a:xfrm>
          <a:prstGeom prst="rect">
            <a:avLst/>
          </a:prstGeom>
        </p:spPr>
      </p:pic>
      <p:pic>
        <p:nvPicPr>
          <p:cNvPr id="12" name="Graphic 11" descr="Wireless">
            <a:extLst>
              <a:ext uri="{FF2B5EF4-FFF2-40B4-BE49-F238E27FC236}">
                <a16:creationId xmlns:a16="http://schemas.microsoft.com/office/drawing/2014/main" id="{ACDB2096-B2C3-4061-AAAC-2459B9CC034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544533" y="1088414"/>
            <a:ext cx="885865" cy="9144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B761B72-4272-47EE-A80B-F96D4584693C}"/>
              </a:ext>
            </a:extLst>
          </p:cNvPr>
          <p:cNvCxnSpPr>
            <a:cxnSpLocks/>
          </p:cNvCxnSpPr>
          <p:nvPr userDrawn="1"/>
        </p:nvCxnSpPr>
        <p:spPr>
          <a:xfrm>
            <a:off x="779606" y="2152571"/>
            <a:ext cx="0" cy="5940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875884D2-D1C5-4D3B-8495-1CA67ACBA751}"/>
              </a:ext>
            </a:extLst>
          </p:cNvPr>
          <p:cNvSpPr/>
          <p:nvPr userDrawn="1"/>
        </p:nvSpPr>
        <p:spPr>
          <a:xfrm>
            <a:off x="287457" y="1952015"/>
            <a:ext cx="6266678" cy="7933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3200" dirty="0">
                <a:solidFill>
                  <a:schemeClr val="tx1"/>
                </a:solidFill>
                <a:latin typeface="Ink Free" panose="03080402000500000000" pitchFamily="66" charset="0"/>
              </a:rPr>
              <a:t>D</a:t>
            </a:r>
            <a:r>
              <a:rPr lang="en-MY" sz="3200" dirty="0" err="1">
                <a:solidFill>
                  <a:schemeClr val="tx1"/>
                </a:solidFill>
                <a:latin typeface="Ink Free" panose="03080402000500000000" pitchFamily="66" charset="0"/>
              </a:rPr>
              <a:t>ownload</a:t>
            </a:r>
            <a:endParaRPr lang="en-MY" sz="3200" dirty="0">
              <a:solidFill>
                <a:schemeClr val="tx1"/>
              </a:solidFill>
              <a:latin typeface="Ink Free" panose="03080402000500000000" pitchFamily="66" charset="0"/>
            </a:endParaRPr>
          </a:p>
        </p:txBody>
      </p:sp>
      <p:pic>
        <p:nvPicPr>
          <p:cNvPr id="15" name="Graphic 14" descr="Single gear">
            <a:hlinkClick r:id="rId12" action="ppaction://hlinksldjump"/>
            <a:extLst>
              <a:ext uri="{FF2B5EF4-FFF2-40B4-BE49-F238E27FC236}">
                <a16:creationId xmlns:a16="http://schemas.microsoft.com/office/drawing/2014/main" id="{86387927-BF2F-4C18-8532-74D4AA4CEAC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647764" y="1935083"/>
            <a:ext cx="885865" cy="9144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F213EBF-0685-423C-A082-637B9BDC8C63}"/>
              </a:ext>
            </a:extLst>
          </p:cNvPr>
          <p:cNvSpPr/>
          <p:nvPr userDrawn="1"/>
        </p:nvSpPr>
        <p:spPr>
          <a:xfrm>
            <a:off x="326423" y="2801320"/>
            <a:ext cx="6246170" cy="8257571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24" name="Graphic 23" descr="Refresh RTL">
            <a:hlinkClick r:id="rId15" action="ppaction://hlinksldjump"/>
            <a:extLst>
              <a:ext uri="{FF2B5EF4-FFF2-40B4-BE49-F238E27FC236}">
                <a16:creationId xmlns:a16="http://schemas.microsoft.com/office/drawing/2014/main" id="{844DAADD-00F9-4E4B-89B3-AA88608E3225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4967595" y="2094978"/>
            <a:ext cx="776768" cy="592666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F5BB460-55F6-4BAB-B7C2-007655991894}"/>
              </a:ext>
            </a:extLst>
          </p:cNvPr>
          <p:cNvCxnSpPr/>
          <p:nvPr userDrawn="1"/>
        </p:nvCxnSpPr>
        <p:spPr>
          <a:xfrm>
            <a:off x="411088" y="3556002"/>
            <a:ext cx="5194203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Graphic 7" descr="Magnifying glass">
            <a:hlinkClick r:id="rId18" action="ppaction://hlinksldjump"/>
            <a:extLst>
              <a:ext uri="{FF2B5EF4-FFF2-40B4-BE49-F238E27FC236}">
                <a16:creationId xmlns:a16="http://schemas.microsoft.com/office/drawing/2014/main" id="{4DD310DD-024B-4E95-9BB6-E03A9A906E3B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5520626" y="277980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39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CA117B56-EB7A-4859-A552-F03994641FEB}"/>
              </a:ext>
            </a:extLst>
          </p:cNvPr>
          <p:cNvGrpSpPr/>
          <p:nvPr userDrawn="1"/>
        </p:nvGrpSpPr>
        <p:grpSpPr>
          <a:xfrm>
            <a:off x="155640" y="169333"/>
            <a:ext cx="6536987" cy="11853333"/>
            <a:chOff x="0" y="169333"/>
            <a:chExt cx="6858000" cy="11853333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B8AE69B2-B245-4CDC-8A45-0356026E04F3}"/>
                </a:ext>
              </a:extLst>
            </p:cNvPr>
            <p:cNvSpPr/>
            <p:nvPr userDrawn="1"/>
          </p:nvSpPr>
          <p:spPr>
            <a:xfrm>
              <a:off x="0" y="169333"/>
              <a:ext cx="6858000" cy="11853333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9" name="Flowchart: Connector 8">
              <a:extLst>
                <a:ext uri="{FF2B5EF4-FFF2-40B4-BE49-F238E27FC236}">
                  <a16:creationId xmlns:a16="http://schemas.microsoft.com/office/drawing/2014/main" id="{D8BFB0D1-77D9-4794-9FB2-7484E4298BA7}"/>
                </a:ext>
              </a:extLst>
            </p:cNvPr>
            <p:cNvSpPr/>
            <p:nvPr userDrawn="1"/>
          </p:nvSpPr>
          <p:spPr>
            <a:xfrm>
              <a:off x="3107265" y="11319935"/>
              <a:ext cx="660400" cy="457200"/>
            </a:xfrm>
            <a:prstGeom prst="flowChart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68DF3CF-BD46-49FC-99AE-49D908627B50}"/>
                </a:ext>
              </a:extLst>
            </p:cNvPr>
            <p:cNvSpPr/>
            <p:nvPr userDrawn="1"/>
          </p:nvSpPr>
          <p:spPr>
            <a:xfrm>
              <a:off x="186266" y="1117595"/>
              <a:ext cx="6468533" cy="778938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pic>
          <p:nvPicPr>
            <p:cNvPr id="11" name="Graphic 10" descr="Full battery">
              <a:extLst>
                <a:ext uri="{FF2B5EF4-FFF2-40B4-BE49-F238E27FC236}">
                  <a16:creationId xmlns:a16="http://schemas.microsoft.com/office/drawing/2014/main" id="{5576B26B-4FA5-4BB8-B84B-4B92BCCE3C6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588000" y="1117593"/>
              <a:ext cx="914400" cy="914400"/>
            </a:xfrm>
            <a:prstGeom prst="rect">
              <a:avLst/>
            </a:prstGeom>
          </p:spPr>
        </p:pic>
        <p:pic>
          <p:nvPicPr>
            <p:cNvPr id="12" name="Graphic 11" descr="Wireless">
              <a:extLst>
                <a:ext uri="{FF2B5EF4-FFF2-40B4-BE49-F238E27FC236}">
                  <a16:creationId xmlns:a16="http://schemas.microsoft.com/office/drawing/2014/main" id="{F2F9E79C-310E-46DD-9146-822FDB9CF7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580466" y="1049864"/>
              <a:ext cx="914400" cy="914400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BA6924F-8E0B-4543-91E8-31F8279AC0E8}"/>
                </a:ext>
              </a:extLst>
            </p:cNvPr>
            <p:cNvCxnSpPr/>
            <p:nvPr userDrawn="1"/>
          </p:nvCxnSpPr>
          <p:spPr>
            <a:xfrm>
              <a:off x="694267" y="2114021"/>
              <a:ext cx="0" cy="5979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BD45682-7112-49B4-878F-4A7914E63ECB}"/>
                </a:ext>
              </a:extLst>
            </p:cNvPr>
            <p:cNvSpPr/>
            <p:nvPr userDrawn="1"/>
          </p:nvSpPr>
          <p:spPr>
            <a:xfrm>
              <a:off x="182031" y="1913464"/>
              <a:ext cx="6468533" cy="79850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Ink Free" panose="03080402000500000000" pitchFamily="66" charset="0"/>
                </a:rPr>
                <a:t>Cloud Storage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702F7B2-5E89-4E09-952A-7D8619DB2A30}"/>
                </a:ext>
              </a:extLst>
            </p:cNvPr>
            <p:cNvSpPr/>
            <p:nvPr userDrawn="1"/>
          </p:nvSpPr>
          <p:spPr>
            <a:xfrm>
              <a:off x="186266" y="2711971"/>
              <a:ext cx="6447365" cy="836243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pic>
          <p:nvPicPr>
            <p:cNvPr id="2" name="Graphic 1" descr="Refresh RTL">
              <a:hlinkClick r:id="rId9" action="ppaction://hlinksldjump"/>
              <a:extLst>
                <a:ext uri="{FF2B5EF4-FFF2-40B4-BE49-F238E27FC236}">
                  <a16:creationId xmlns:a16="http://schemas.microsoft.com/office/drawing/2014/main" id="{92560242-F9D3-41F8-83CF-B325347D860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5767502" y="2060322"/>
              <a:ext cx="801788" cy="592666"/>
            </a:xfrm>
            <a:prstGeom prst="rect">
              <a:avLst/>
            </a:prstGeom>
          </p:spPr>
        </p:pic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1B6E5391-84FE-4861-8AB3-B0BD85FC5387}"/>
                </a:ext>
              </a:extLst>
            </p:cNvPr>
            <p:cNvGrpSpPr/>
            <p:nvPr userDrawn="1"/>
          </p:nvGrpSpPr>
          <p:grpSpPr>
            <a:xfrm>
              <a:off x="1113366" y="4115205"/>
              <a:ext cx="4284133" cy="4182116"/>
              <a:chOff x="507998" y="2861745"/>
              <a:chExt cx="5537202" cy="5331337"/>
            </a:xfrm>
          </p:grpSpPr>
          <p:sp>
            <p:nvSpPr>
              <p:cNvPr id="13" name="Partial Circle 12">
                <a:extLst>
                  <a:ext uri="{FF2B5EF4-FFF2-40B4-BE49-F238E27FC236}">
                    <a16:creationId xmlns:a16="http://schemas.microsoft.com/office/drawing/2014/main" id="{1EDB8681-4677-472E-B486-772D309919F4}"/>
                  </a:ext>
                </a:extLst>
              </p:cNvPr>
              <p:cNvSpPr/>
              <p:nvPr userDrawn="1"/>
            </p:nvSpPr>
            <p:spPr>
              <a:xfrm>
                <a:off x="508000" y="2980253"/>
                <a:ext cx="5537200" cy="5212829"/>
              </a:xfrm>
              <a:prstGeom prst="pi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Partial Circle 14">
                <a:extLst>
                  <a:ext uri="{FF2B5EF4-FFF2-40B4-BE49-F238E27FC236}">
                    <a16:creationId xmlns:a16="http://schemas.microsoft.com/office/drawing/2014/main" id="{8D8841F4-E154-4DAF-90F8-96C44117A0E5}"/>
                  </a:ext>
                </a:extLst>
              </p:cNvPr>
              <p:cNvSpPr/>
              <p:nvPr userDrawn="1"/>
            </p:nvSpPr>
            <p:spPr>
              <a:xfrm rot="10800000">
                <a:off x="507998" y="2861745"/>
                <a:ext cx="5537202" cy="5331337"/>
              </a:xfrm>
              <a:prstGeom prst="pi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DFB4E04-A7F2-4991-BC1B-783784BA413C}"/>
                </a:ext>
              </a:extLst>
            </p:cNvPr>
            <p:cNvSpPr/>
            <p:nvPr userDrawn="1"/>
          </p:nvSpPr>
          <p:spPr>
            <a:xfrm>
              <a:off x="169337" y="9205486"/>
              <a:ext cx="6468533" cy="9202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6752C88-E237-4F70-AFE1-B6DC3ADF8695}"/>
                </a:ext>
              </a:extLst>
            </p:cNvPr>
            <p:cNvSpPr/>
            <p:nvPr userDrawn="1"/>
          </p:nvSpPr>
          <p:spPr>
            <a:xfrm>
              <a:off x="351367" y="9381993"/>
              <a:ext cx="685800" cy="46699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18483D0-8510-4F7D-BFA5-3E925C6302C8}"/>
                </a:ext>
              </a:extLst>
            </p:cNvPr>
            <p:cNvSpPr txBox="1"/>
            <p:nvPr userDrawn="1"/>
          </p:nvSpPr>
          <p:spPr>
            <a:xfrm>
              <a:off x="1219198" y="9459322"/>
              <a:ext cx="27416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Available Storage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1A35037A-23D4-4FBB-B2C9-A53195784E2B}"/>
                </a:ext>
              </a:extLst>
            </p:cNvPr>
            <p:cNvSpPr/>
            <p:nvPr userDrawn="1"/>
          </p:nvSpPr>
          <p:spPr>
            <a:xfrm>
              <a:off x="190503" y="2726284"/>
              <a:ext cx="6468533" cy="60507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Total Storage: 200GB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A347591-390D-4789-94AC-17B4589B0077}"/>
                </a:ext>
              </a:extLst>
            </p:cNvPr>
            <p:cNvSpPr/>
            <p:nvPr userDrawn="1"/>
          </p:nvSpPr>
          <p:spPr>
            <a:xfrm>
              <a:off x="173570" y="10143049"/>
              <a:ext cx="6468533" cy="9202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473CCB2-24B1-4705-A089-E74AFA2E8D1A}"/>
                </a:ext>
              </a:extLst>
            </p:cNvPr>
            <p:cNvSpPr/>
            <p:nvPr userDrawn="1"/>
          </p:nvSpPr>
          <p:spPr>
            <a:xfrm>
              <a:off x="414096" y="10357373"/>
              <a:ext cx="660400" cy="45456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2FA4FE5-2FEC-4F55-A885-AC29F8279FF6}"/>
                </a:ext>
              </a:extLst>
            </p:cNvPr>
            <p:cNvSpPr txBox="1"/>
            <p:nvPr userDrawn="1"/>
          </p:nvSpPr>
          <p:spPr>
            <a:xfrm>
              <a:off x="1219198" y="10409480"/>
              <a:ext cx="27416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Used Storage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EFBB392-E84E-4FE8-B896-A92B2AE1F9CF}"/>
                </a:ext>
              </a:extLst>
            </p:cNvPr>
            <p:cNvSpPr/>
            <p:nvPr userDrawn="1"/>
          </p:nvSpPr>
          <p:spPr>
            <a:xfrm>
              <a:off x="4080933" y="9205486"/>
              <a:ext cx="2556934" cy="93756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150 GB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E1EE5A8A-24B6-45C8-9CD3-AAC471E6F773}"/>
                </a:ext>
              </a:extLst>
            </p:cNvPr>
            <p:cNvSpPr/>
            <p:nvPr userDrawn="1"/>
          </p:nvSpPr>
          <p:spPr>
            <a:xfrm>
              <a:off x="4076697" y="10121646"/>
              <a:ext cx="2556934" cy="93756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50 GB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581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4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B74C5A5D-5845-453E-B140-4A86EA7F0418}"/>
              </a:ext>
            </a:extLst>
          </p:cNvPr>
          <p:cNvGrpSpPr/>
          <p:nvPr userDrawn="1"/>
        </p:nvGrpSpPr>
        <p:grpSpPr>
          <a:xfrm>
            <a:off x="175095" y="169334"/>
            <a:ext cx="6517532" cy="11756778"/>
            <a:chOff x="0" y="169334"/>
            <a:chExt cx="6858000" cy="11756778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B8AE69B2-B245-4CDC-8A45-0356026E04F3}"/>
                </a:ext>
              </a:extLst>
            </p:cNvPr>
            <p:cNvSpPr/>
            <p:nvPr userDrawn="1"/>
          </p:nvSpPr>
          <p:spPr>
            <a:xfrm>
              <a:off x="0" y="169334"/>
              <a:ext cx="6858000" cy="11756778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908F26A-04D0-42FE-B93A-698BC8A6324D}"/>
                </a:ext>
              </a:extLst>
            </p:cNvPr>
            <p:cNvSpPr/>
            <p:nvPr userDrawn="1"/>
          </p:nvSpPr>
          <p:spPr>
            <a:xfrm>
              <a:off x="169333" y="1117593"/>
              <a:ext cx="6468533" cy="9875704"/>
            </a:xfrm>
            <a:prstGeom prst="rect">
              <a:avLst/>
            </a:prstGeom>
            <a:solidFill>
              <a:srgbClr val="CCC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solidFill>
                  <a:schemeClr val="tx1"/>
                </a:solidFill>
                <a:latin typeface="Ink Free" panose="03080402000500000000" pitchFamily="66" charset="0"/>
              </a:endParaRPr>
            </a:p>
          </p:txBody>
        </p:sp>
        <p:sp>
          <p:nvSpPr>
            <p:cNvPr id="9" name="Flowchart: Connector 8">
              <a:extLst>
                <a:ext uri="{FF2B5EF4-FFF2-40B4-BE49-F238E27FC236}">
                  <a16:creationId xmlns:a16="http://schemas.microsoft.com/office/drawing/2014/main" id="{D8BFB0D1-77D9-4794-9FB2-7484E4298BA7}"/>
                </a:ext>
              </a:extLst>
            </p:cNvPr>
            <p:cNvSpPr/>
            <p:nvPr userDrawn="1"/>
          </p:nvSpPr>
          <p:spPr>
            <a:xfrm>
              <a:off x="3107265" y="11319935"/>
              <a:ext cx="660400" cy="453476"/>
            </a:xfrm>
            <a:prstGeom prst="flowChart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68DF3CF-BD46-49FC-99AE-49D908627B50}"/>
                </a:ext>
              </a:extLst>
            </p:cNvPr>
            <p:cNvSpPr/>
            <p:nvPr userDrawn="1"/>
          </p:nvSpPr>
          <p:spPr>
            <a:xfrm>
              <a:off x="186266" y="1117595"/>
              <a:ext cx="6468533" cy="772593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pic>
          <p:nvPicPr>
            <p:cNvPr id="11" name="Graphic 10" descr="Full battery">
              <a:extLst>
                <a:ext uri="{FF2B5EF4-FFF2-40B4-BE49-F238E27FC236}">
                  <a16:creationId xmlns:a16="http://schemas.microsoft.com/office/drawing/2014/main" id="{5576B26B-4FA5-4BB8-B84B-4B92BCCE3C6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588000" y="1117593"/>
              <a:ext cx="914400" cy="914400"/>
            </a:xfrm>
            <a:prstGeom prst="rect">
              <a:avLst/>
            </a:prstGeom>
          </p:spPr>
        </p:pic>
        <p:pic>
          <p:nvPicPr>
            <p:cNvPr id="12" name="Graphic 11" descr="Wireless">
              <a:extLst>
                <a:ext uri="{FF2B5EF4-FFF2-40B4-BE49-F238E27FC236}">
                  <a16:creationId xmlns:a16="http://schemas.microsoft.com/office/drawing/2014/main" id="{F2F9E79C-310E-46DD-9146-822FDB9CF7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580466" y="1049864"/>
              <a:ext cx="914400" cy="914400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BA6924F-8E0B-4543-91E8-31F8279AC0E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94267" y="2114021"/>
              <a:ext cx="0" cy="59307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BD45682-7112-49B4-878F-4A7914E63ECB}"/>
                </a:ext>
              </a:extLst>
            </p:cNvPr>
            <p:cNvSpPr/>
            <p:nvPr userDrawn="1"/>
          </p:nvSpPr>
          <p:spPr>
            <a:xfrm>
              <a:off x="186266" y="1913465"/>
              <a:ext cx="6468533" cy="79200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4000" dirty="0">
                  <a:solidFill>
                    <a:schemeClr val="tx1"/>
                  </a:solidFill>
                  <a:latin typeface="Ink Free" panose="03080402000500000000" pitchFamily="66" charset="0"/>
                </a:rPr>
                <a:t>Profile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702F7B2-5E89-4E09-952A-7D8619DB2A30}"/>
                </a:ext>
              </a:extLst>
            </p:cNvPr>
            <p:cNvSpPr/>
            <p:nvPr userDrawn="1"/>
          </p:nvSpPr>
          <p:spPr>
            <a:xfrm>
              <a:off x="1976965" y="3514174"/>
              <a:ext cx="2920999" cy="279042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pic>
          <p:nvPicPr>
            <p:cNvPr id="3" name="Graphic 2" descr="School boy">
              <a:extLst>
                <a:ext uri="{FF2B5EF4-FFF2-40B4-BE49-F238E27FC236}">
                  <a16:creationId xmlns:a16="http://schemas.microsoft.com/office/drawing/2014/main" id="{31D51B09-9BAE-48A2-9E67-3621FE5EE4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2175753" y="3428716"/>
              <a:ext cx="2399848" cy="2667282"/>
            </a:xfrm>
            <a:prstGeom prst="rect">
              <a:avLst/>
            </a:prstGeom>
          </p:spPr>
        </p:pic>
        <p:pic>
          <p:nvPicPr>
            <p:cNvPr id="4" name="Graphic 3" descr="Refresh RTL">
              <a:hlinkClick r:id="rId10" action="ppaction://hlinksldjump"/>
              <a:extLst>
                <a:ext uri="{FF2B5EF4-FFF2-40B4-BE49-F238E27FC236}">
                  <a16:creationId xmlns:a16="http://schemas.microsoft.com/office/drawing/2014/main" id="{DAD2673A-8B14-4D5D-A7FE-CF03012721E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5767502" y="2060322"/>
              <a:ext cx="801788" cy="592666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A7E37C8-4F24-4E6A-B8BD-55D249CC6D73}"/>
                </a:ext>
              </a:extLst>
            </p:cNvPr>
            <p:cNvSpPr/>
            <p:nvPr userDrawn="1"/>
          </p:nvSpPr>
          <p:spPr>
            <a:xfrm>
              <a:off x="189689" y="7546148"/>
              <a:ext cx="6428961" cy="90215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Course: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C80E2BC-7C83-4524-9D57-55782A32FF79}"/>
                </a:ext>
              </a:extLst>
            </p:cNvPr>
            <p:cNvSpPr/>
            <p:nvPr userDrawn="1"/>
          </p:nvSpPr>
          <p:spPr>
            <a:xfrm>
              <a:off x="201099" y="6751897"/>
              <a:ext cx="6413709" cy="79200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MY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Name: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7E2FDE4-9268-4217-B828-6251D5B75FF6}"/>
                </a:ext>
              </a:extLst>
            </p:cNvPr>
            <p:cNvSpPr/>
            <p:nvPr userDrawn="1"/>
          </p:nvSpPr>
          <p:spPr>
            <a:xfrm>
              <a:off x="186266" y="8455711"/>
              <a:ext cx="6428961" cy="259736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Introduction:</a:t>
              </a:r>
            </a:p>
          </p:txBody>
        </p:sp>
        <p:sp>
          <p:nvSpPr>
            <p:cNvPr id="14" name="Flowchart: Alternate Process 13">
              <a:extLst>
                <a:ext uri="{FF2B5EF4-FFF2-40B4-BE49-F238E27FC236}">
                  <a16:creationId xmlns:a16="http://schemas.microsoft.com/office/drawing/2014/main" id="{EF6E642C-3844-4FCD-8949-971B73948E70}"/>
                </a:ext>
              </a:extLst>
            </p:cNvPr>
            <p:cNvSpPr/>
            <p:nvPr userDrawn="1"/>
          </p:nvSpPr>
          <p:spPr>
            <a:xfrm>
              <a:off x="5207417" y="2719605"/>
              <a:ext cx="1400783" cy="645365"/>
            </a:xfrm>
            <a:prstGeom prst="flowChartAlternateProcess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Edit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337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svg"/><Relationship Id="rId3" Type="http://schemas.openxmlformats.org/officeDocument/2006/relationships/image" Target="../media/image16.png"/><Relationship Id="rId7" Type="http://schemas.openxmlformats.org/officeDocument/2006/relationships/image" Target="../media/image49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svg"/><Relationship Id="rId5" Type="http://schemas.openxmlformats.org/officeDocument/2006/relationships/image" Target="../media/image47.png"/><Relationship Id="rId10" Type="http://schemas.openxmlformats.org/officeDocument/2006/relationships/image" Target="../media/image52.svg"/><Relationship Id="rId4" Type="http://schemas.openxmlformats.org/officeDocument/2006/relationships/image" Target="../media/image17.svg"/><Relationship Id="rId9" Type="http://schemas.openxmlformats.org/officeDocument/2006/relationships/image" Target="../media/image5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0B13FEE1-E35A-413A-8700-5EC1F03AD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49155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CC405-3BBE-475E-92B9-853318B6DB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19883-BC2E-4303-BE95-133E85547B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55289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3350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4D7DB4-7CB5-464F-90D0-76762088C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19372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3904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ED7CA5D-067B-4C4A-B4F2-F305C4800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28631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69622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3373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C9561-FBBF-422D-9043-39A644A6A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588799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8652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C770FEC9-ADC4-4A34-897D-225FE1E3F8F1}"/>
              </a:ext>
            </a:extLst>
          </p:cNvPr>
          <p:cNvSpPr txBox="1">
            <a:spLocks/>
          </p:cNvSpPr>
          <p:nvPr/>
        </p:nvSpPr>
        <p:spPr>
          <a:xfrm>
            <a:off x="406401" y="2901422"/>
            <a:ext cx="7789334" cy="72231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designthinking.doc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46769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643A757-8169-4023-89F6-D1220F6BDF58}"/>
              </a:ext>
            </a:extLst>
          </p:cNvPr>
          <p:cNvGrpSpPr/>
          <p:nvPr/>
        </p:nvGrpSpPr>
        <p:grpSpPr>
          <a:xfrm>
            <a:off x="676072" y="2023351"/>
            <a:ext cx="1692614" cy="1738009"/>
            <a:chOff x="-5544767" y="3677054"/>
            <a:chExt cx="1692614" cy="1738009"/>
          </a:xfrm>
        </p:grpSpPr>
        <p:sp>
          <p:nvSpPr>
            <p:cNvPr id="3" name="Flowchart: Alternate Process 2">
              <a:hlinkClick r:id="rId2" action="ppaction://hlinksldjump"/>
              <a:extLst>
                <a:ext uri="{FF2B5EF4-FFF2-40B4-BE49-F238E27FC236}">
                  <a16:creationId xmlns:a16="http://schemas.microsoft.com/office/drawing/2014/main" id="{EFC391EB-1065-451C-B42C-4DD63ABA11F6}"/>
                </a:ext>
              </a:extLst>
            </p:cNvPr>
            <p:cNvSpPr/>
            <p:nvPr/>
          </p:nvSpPr>
          <p:spPr>
            <a:xfrm>
              <a:off x="-5544767" y="3677054"/>
              <a:ext cx="1692614" cy="1738009"/>
            </a:xfrm>
            <a:prstGeom prst="flowChartAlternateProcess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MY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Smart</a:t>
              </a:r>
            </a:p>
            <a:p>
              <a:pPr algn="ctr"/>
              <a:r>
                <a:rPr lang="en-MY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E-learning</a:t>
              </a:r>
            </a:p>
          </p:txBody>
        </p:sp>
        <p:pic>
          <p:nvPicPr>
            <p:cNvPr id="4" name="Graphic 3" descr="Open book">
              <a:extLst>
                <a:ext uri="{FF2B5EF4-FFF2-40B4-BE49-F238E27FC236}">
                  <a16:creationId xmlns:a16="http://schemas.microsoft.com/office/drawing/2014/main" id="{3C4AC287-D6FC-40D3-BF5E-E170A98536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5158092" y="3855395"/>
              <a:ext cx="914400" cy="914400"/>
            </a:xfrm>
            <a:prstGeom prst="rect">
              <a:avLst/>
            </a:prstGeom>
          </p:spPr>
        </p:pic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F5E10391-6A41-4FBD-A1A8-4C6AACED35A9}"/>
              </a:ext>
            </a:extLst>
          </p:cNvPr>
          <p:cNvGrpSpPr/>
          <p:nvPr/>
        </p:nvGrpSpPr>
        <p:grpSpPr>
          <a:xfrm>
            <a:off x="1065179" y="9938426"/>
            <a:ext cx="4727642" cy="992220"/>
            <a:chOff x="1065179" y="9938426"/>
            <a:chExt cx="4727642" cy="992220"/>
          </a:xfrm>
        </p:grpSpPr>
        <p:pic>
          <p:nvPicPr>
            <p:cNvPr id="6" name="Graphic 5" descr="House">
              <a:extLst>
                <a:ext uri="{FF2B5EF4-FFF2-40B4-BE49-F238E27FC236}">
                  <a16:creationId xmlns:a16="http://schemas.microsoft.com/office/drawing/2014/main" id="{D00BD9A7-8AD8-4BF3-BF03-C2D9DAFF337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971800" y="9938426"/>
              <a:ext cx="914400" cy="914400"/>
            </a:xfrm>
            <a:prstGeom prst="rect">
              <a:avLst/>
            </a:prstGeom>
          </p:spPr>
        </p:pic>
        <p:pic>
          <p:nvPicPr>
            <p:cNvPr id="7" name="Graphic 6" descr="Receiver">
              <a:extLst>
                <a:ext uri="{FF2B5EF4-FFF2-40B4-BE49-F238E27FC236}">
                  <a16:creationId xmlns:a16="http://schemas.microsoft.com/office/drawing/2014/main" id="{0EA5479E-9047-4F7E-A5BA-24316112F57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065179" y="9938426"/>
              <a:ext cx="914400" cy="914400"/>
            </a:xfrm>
            <a:prstGeom prst="rect">
              <a:avLst/>
            </a:prstGeom>
          </p:spPr>
        </p:pic>
        <p:pic>
          <p:nvPicPr>
            <p:cNvPr id="8" name="Graphic 7" descr="Chat RTL">
              <a:extLst>
                <a:ext uri="{FF2B5EF4-FFF2-40B4-BE49-F238E27FC236}">
                  <a16:creationId xmlns:a16="http://schemas.microsoft.com/office/drawing/2014/main" id="{E9610638-F5BA-4429-B29F-29B8483F95C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878421" y="10016246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349077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EC5EFD7-5281-4A8C-B5C3-5DC7A333F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912313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14491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32F1F58-382D-4B58-AC06-FB4464BFF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84645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6883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9A3EC75-4E26-4F29-BFD7-F181C40FB5AD}"/>
              </a:ext>
            </a:extLst>
          </p:cNvPr>
          <p:cNvSpPr/>
          <p:nvPr/>
        </p:nvSpPr>
        <p:spPr>
          <a:xfrm>
            <a:off x="2806429" y="7412477"/>
            <a:ext cx="1245141" cy="2918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</a:p>
        </p:txBody>
      </p:sp>
    </p:spTree>
    <p:extLst>
      <p:ext uri="{BB962C8B-B14F-4D97-AF65-F5344CB8AC3E}">
        <p14:creationId xmlns:p14="http://schemas.microsoft.com/office/powerpoint/2010/main" val="1292237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9A85E2FF-945B-4D53-9EF1-E73AC45B2268}"/>
              </a:ext>
            </a:extLst>
          </p:cNvPr>
          <p:cNvSpPr/>
          <p:nvPr/>
        </p:nvSpPr>
        <p:spPr>
          <a:xfrm>
            <a:off x="856034" y="6536987"/>
            <a:ext cx="5214026" cy="5836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CCB6AE-E5EE-4C3A-8A75-D76EDF27B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2D6111-CC54-4591-BD6E-13A01FBEBD32}"/>
              </a:ext>
            </a:extLst>
          </p:cNvPr>
          <p:cNvSpPr/>
          <p:nvPr/>
        </p:nvSpPr>
        <p:spPr>
          <a:xfrm>
            <a:off x="2806429" y="7412477"/>
            <a:ext cx="1245141" cy="2918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</a:p>
        </p:txBody>
      </p:sp>
    </p:spTree>
    <p:extLst>
      <p:ext uri="{BB962C8B-B14F-4D97-AF65-F5344CB8AC3E}">
        <p14:creationId xmlns:p14="http://schemas.microsoft.com/office/powerpoint/2010/main" val="267025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7DD35-3144-47D9-9A61-0160C0854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62356551-C215-49EA-B0A2-AC9807F2DD9E}"/>
              </a:ext>
            </a:extLst>
          </p:cNvPr>
          <p:cNvSpPr/>
          <p:nvPr/>
        </p:nvSpPr>
        <p:spPr>
          <a:xfrm>
            <a:off x="2806429" y="7412477"/>
            <a:ext cx="1245141" cy="2918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</a:p>
        </p:txBody>
      </p:sp>
    </p:spTree>
    <p:extLst>
      <p:ext uri="{BB962C8B-B14F-4D97-AF65-F5344CB8AC3E}">
        <p14:creationId xmlns:p14="http://schemas.microsoft.com/office/powerpoint/2010/main" val="3888553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6543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1F7750B-6F46-4312-AAAD-F8E0410387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7C99AE6-4A60-41CA-A868-D6E8C1094A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5701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6373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7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6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453</TotalTime>
  <Words>8</Words>
  <Application>Microsoft Office PowerPoint</Application>
  <PresentationFormat>Widescreen</PresentationFormat>
  <Paragraphs>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22</vt:i4>
      </vt:variant>
    </vt:vector>
  </HeadingPairs>
  <TitlesOfParts>
    <vt:vector size="36" baseType="lpstr">
      <vt:lpstr>Arial</vt:lpstr>
      <vt:lpstr>Calibri</vt:lpstr>
      <vt:lpstr>Calibri Light</vt:lpstr>
      <vt:lpstr>Ink Free</vt:lpstr>
      <vt:lpstr>Times New Roman</vt:lpstr>
      <vt:lpstr>Office Theme</vt:lpstr>
      <vt:lpstr>Custom Design</vt:lpstr>
      <vt:lpstr>4_Custom Design</vt:lpstr>
      <vt:lpstr>1_Office Theme</vt:lpstr>
      <vt:lpstr>2_Custom Design</vt:lpstr>
      <vt:lpstr>3_Custom Design</vt:lpstr>
      <vt:lpstr>7_Custom Design</vt:lpstr>
      <vt:lpstr>6_Custom Design</vt:lpstr>
      <vt:lpstr>5_Custom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 </cp:lastModifiedBy>
  <cp:revision>45</cp:revision>
  <dcterms:created xsi:type="dcterms:W3CDTF">2020-11-01T10:49:47Z</dcterms:created>
  <dcterms:modified xsi:type="dcterms:W3CDTF">2020-11-03T15:56:47Z</dcterms:modified>
</cp:coreProperties>
</file>