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6" r:id="rId1"/>
  </p:sldMasterIdLst>
  <p:notesMasterIdLst>
    <p:notesMasterId r:id="rId5"/>
  </p:notesMasterIdLst>
  <p:sldIdLst>
    <p:sldId id="267" r:id="rId2"/>
    <p:sldId id="270" r:id="rId3"/>
    <p:sldId id="268" r:id="rId4"/>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6" d="100"/>
          <a:sy n="86" d="100"/>
        </p:scale>
        <p:origin x="494" y="8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4C53FFC1-CEDA-4E36-806F-D14413E8365F}" type="datetimeFigureOut">
              <a:rPr lang="en-MY" smtClean="0"/>
              <a:t>14/1/2021</a:t>
            </a:fld>
            <a:endParaRPr lang="en-MY"/>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MY"/>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MY"/>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0020591F-EBA5-484B-B5D2-6953EC876668}" type="slidenum">
              <a:rPr lang="en-MY" smtClean="0"/>
              <a:t>‹#›</a:t>
            </a:fld>
            <a:endParaRPr lang="en-MY"/>
          </a:p>
        </p:txBody>
      </p:sp>
    </p:spTree>
    <p:extLst>
      <p:ext uri="{BB962C8B-B14F-4D97-AF65-F5344CB8AC3E}">
        <p14:creationId xmlns:p14="http://schemas.microsoft.com/office/powerpoint/2010/main" val="3891106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Y" dirty="0"/>
              <a:t>In order to complete the task given, we need to understand the reason for this project to be done and the things that need to be done in order to accomplish our objectives for this project.</a:t>
            </a:r>
          </a:p>
        </p:txBody>
      </p:sp>
      <p:sp>
        <p:nvSpPr>
          <p:cNvPr id="4" name="Slide Number Placeholder 3"/>
          <p:cNvSpPr>
            <a:spLocks noGrp="1"/>
          </p:cNvSpPr>
          <p:nvPr>
            <p:ph type="sldNum" sz="quarter" idx="5"/>
          </p:nvPr>
        </p:nvSpPr>
        <p:spPr/>
        <p:txBody>
          <a:bodyPr/>
          <a:lstStyle/>
          <a:p>
            <a:fld id="{0020591F-EBA5-484B-B5D2-6953EC876668}" type="slidenum">
              <a:rPr lang="en-MY" smtClean="0"/>
              <a:t>1</a:t>
            </a:fld>
            <a:endParaRPr lang="en-MY"/>
          </a:p>
        </p:txBody>
      </p:sp>
    </p:spTree>
    <p:extLst>
      <p:ext uri="{BB962C8B-B14F-4D97-AF65-F5344CB8AC3E}">
        <p14:creationId xmlns:p14="http://schemas.microsoft.com/office/powerpoint/2010/main" val="2127884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Y" dirty="0"/>
              <a:t>Next one is ……. By discussing with our group members, we can clearly out any misunderstanding with the project our within ourselves. We also can come with a several ways that we can do to make this project a success.</a:t>
            </a:r>
          </a:p>
        </p:txBody>
      </p:sp>
      <p:sp>
        <p:nvSpPr>
          <p:cNvPr id="4" name="Slide Number Placeholder 3"/>
          <p:cNvSpPr>
            <a:spLocks noGrp="1"/>
          </p:cNvSpPr>
          <p:nvPr>
            <p:ph type="sldNum" sz="quarter" idx="5"/>
          </p:nvPr>
        </p:nvSpPr>
        <p:spPr/>
        <p:txBody>
          <a:bodyPr/>
          <a:lstStyle/>
          <a:p>
            <a:fld id="{0020591F-EBA5-484B-B5D2-6953EC876668}" type="slidenum">
              <a:rPr lang="en-MY" smtClean="0"/>
              <a:t>2</a:t>
            </a:fld>
            <a:endParaRPr lang="en-MY"/>
          </a:p>
        </p:txBody>
      </p:sp>
    </p:spTree>
    <p:extLst>
      <p:ext uri="{BB962C8B-B14F-4D97-AF65-F5344CB8AC3E}">
        <p14:creationId xmlns:p14="http://schemas.microsoft.com/office/powerpoint/2010/main" val="440225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Y" dirty="0"/>
              <a:t>Next point is by assigning a specific tasks for each of our group members. And this is the most important part because we dividing the task, we can finish the project efficiently and if one of us have any kind of problems with his or her problems, other group members will surely give a </a:t>
            </a:r>
            <a:r>
              <a:rPr lang="en-MY" dirty="0" err="1"/>
              <a:t>hnad</a:t>
            </a:r>
            <a:r>
              <a:rPr lang="en-MY" dirty="0"/>
              <a:t>.</a:t>
            </a:r>
          </a:p>
        </p:txBody>
      </p:sp>
      <p:sp>
        <p:nvSpPr>
          <p:cNvPr id="4" name="Slide Number Placeholder 3"/>
          <p:cNvSpPr>
            <a:spLocks noGrp="1"/>
          </p:cNvSpPr>
          <p:nvPr>
            <p:ph type="sldNum" sz="quarter" idx="5"/>
          </p:nvPr>
        </p:nvSpPr>
        <p:spPr/>
        <p:txBody>
          <a:bodyPr/>
          <a:lstStyle/>
          <a:p>
            <a:fld id="{0020591F-EBA5-484B-B5D2-6953EC876668}" type="slidenum">
              <a:rPr lang="en-MY" smtClean="0"/>
              <a:t>3</a:t>
            </a:fld>
            <a:endParaRPr lang="en-MY"/>
          </a:p>
        </p:txBody>
      </p:sp>
    </p:spTree>
    <p:extLst>
      <p:ext uri="{BB962C8B-B14F-4D97-AF65-F5344CB8AC3E}">
        <p14:creationId xmlns:p14="http://schemas.microsoft.com/office/powerpoint/2010/main" val="3053464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4334933" y="1169931"/>
            <a:ext cx="4814835"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533400"/>
            <a:ext cx="6154713" cy="3124201"/>
          </a:xfrm>
        </p:spPr>
        <p:txBody>
          <a:bodyPr anchor="b">
            <a:normAutofit/>
          </a:bodyPr>
          <a:lstStyle>
            <a:lvl1pPr algn="l">
              <a:defRPr sz="4400">
                <a:effectLst/>
              </a:defRPr>
            </a:lvl1pPr>
          </a:lstStyle>
          <a:p>
            <a:r>
              <a:rPr lang="en-US"/>
              <a:t>Click to edit Master title style</a:t>
            </a:r>
            <a:endParaRPr lang="en-US" dirty="0"/>
          </a:p>
        </p:txBody>
      </p:sp>
      <p:sp>
        <p:nvSpPr>
          <p:cNvPr id="3" name="Subtitle 2"/>
          <p:cNvSpPr>
            <a:spLocks noGrp="1"/>
          </p:cNvSpPr>
          <p:nvPr>
            <p:ph type="subTitle" idx="1"/>
          </p:nvPr>
        </p:nvSpPr>
        <p:spPr>
          <a:xfrm>
            <a:off x="533400" y="3843868"/>
            <a:ext cx="4954250"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B6F15528-21DE-4FAA-801E-634DDDAF4B2B}" type="slidenum">
              <a:rPr lang="en-MY" smtClean="0"/>
              <a:t>‹#›</a:t>
            </a:fld>
            <a:endParaRPr lang="en-MY"/>
          </a:p>
        </p:txBody>
      </p:sp>
    </p:spTree>
    <p:extLst>
      <p:ext uri="{BB962C8B-B14F-4D97-AF65-F5344CB8AC3E}">
        <p14:creationId xmlns:p14="http://schemas.microsoft.com/office/powerpoint/2010/main" val="3807080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a:t>Click to edit Master title style</a:t>
            </a:r>
            <a:endParaRPr lang="en-US" dirty="0"/>
          </a:p>
        </p:txBody>
      </p:sp>
      <p:sp>
        <p:nvSpPr>
          <p:cNvPr id="6" name="Picture Placeholder 2"/>
          <p:cNvSpPr>
            <a:spLocks noGrp="1" noChangeAspect="1"/>
          </p:cNvSpPr>
          <p:nvPr>
            <p:ph type="pic" idx="13"/>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9" name="Text Placeholder 9"/>
          <p:cNvSpPr>
            <a:spLocks noGrp="1"/>
          </p:cNvSpPr>
          <p:nvPr>
            <p:ph type="body" sz="quarter" idx="14"/>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1D8BD707-D9CF-40AE-B4C6-C98DA3205C09}" type="datetimeFigureOut">
              <a:rPr lang="en-US" smtClean="0"/>
              <a:t>1/14/2021</a:t>
            </a:fld>
            <a:endParaRPr lang="en-US"/>
          </a:p>
        </p:txBody>
      </p:sp>
      <p:sp>
        <p:nvSpPr>
          <p:cNvPr id="4" name="Footer Placeholder 3"/>
          <p:cNvSpPr>
            <a:spLocks noGrp="1"/>
          </p:cNvSpPr>
          <p:nvPr>
            <p:ph type="ftr" sz="quarter" idx="11"/>
          </p:nvPr>
        </p:nvSpPr>
        <p:spPr/>
        <p:txBody>
          <a:bodyPr/>
          <a:lstStyle/>
          <a:p>
            <a:endParaRPr lang="en-MY"/>
          </a:p>
        </p:txBody>
      </p:sp>
      <p:sp>
        <p:nvSpPr>
          <p:cNvPr id="5" name="Slide Number Placeholder 4"/>
          <p:cNvSpPr>
            <a:spLocks noGrp="1"/>
          </p:cNvSpPr>
          <p:nvPr>
            <p:ph type="sldNum" sz="quarter" idx="12"/>
          </p:nvPr>
        </p:nvSpPr>
        <p:spPr/>
        <p:txBody>
          <a:bodyPr/>
          <a:lstStyle/>
          <a:p>
            <a:fld id="{B6F15528-21DE-4FAA-801E-634DDDAF4B2B}" type="slidenum">
              <a:rPr lang="en-MY" smtClean="0"/>
              <a:t>‹#›</a:t>
            </a:fld>
            <a:endParaRPr lang="en-MY"/>
          </a:p>
        </p:txBody>
      </p:sp>
    </p:spTree>
    <p:extLst>
      <p:ext uri="{BB962C8B-B14F-4D97-AF65-F5344CB8AC3E}">
        <p14:creationId xmlns:p14="http://schemas.microsoft.com/office/powerpoint/2010/main" val="1958962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2895600"/>
          </a:xfrm>
        </p:spPr>
        <p:txBody>
          <a:bodyPr anchor="ctr">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533400" y="4114800"/>
            <a:ext cx="6383552"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B6F15528-21DE-4FAA-801E-634DDDAF4B2B}" type="slidenum">
              <a:rPr lang="en-MY" smtClean="0"/>
              <a:t>‹#›</a:t>
            </a:fld>
            <a:endParaRPr lang="en-MY"/>
          </a:p>
        </p:txBody>
      </p:sp>
    </p:spTree>
    <p:extLst>
      <p:ext uri="{BB962C8B-B14F-4D97-AF65-F5344CB8AC3E}">
        <p14:creationId xmlns:p14="http://schemas.microsoft.com/office/powerpoint/2010/main" val="25839121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283" y="533400"/>
            <a:ext cx="6859787"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66800" y="3429000"/>
            <a:ext cx="6402467"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533400" y="4301070"/>
            <a:ext cx="6382361"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B6F15528-21DE-4FAA-801E-634DDDAF4B2B}" type="slidenum">
              <a:rPr lang="en-MY" smtClean="0"/>
              <a:t>‹#›</a:t>
            </a:fld>
            <a:endParaRPr lang="en-MY"/>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5838754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6382361" cy="1697400"/>
          </a:xfrm>
        </p:spPr>
        <p:txBody>
          <a:bodyPr anchor="b">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533400" y="5132980"/>
            <a:ext cx="6383552"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B6F15528-21DE-4FAA-801E-634DDDAF4B2B}" type="slidenum">
              <a:rPr lang="en-MY" smtClean="0"/>
              <a:t>‹#›</a:t>
            </a:fld>
            <a:endParaRPr lang="en-MY"/>
          </a:p>
        </p:txBody>
      </p:sp>
    </p:spTree>
    <p:extLst>
      <p:ext uri="{BB962C8B-B14F-4D97-AF65-F5344CB8AC3E}">
        <p14:creationId xmlns:p14="http://schemas.microsoft.com/office/powerpoint/2010/main" val="21595601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284" y="533400"/>
            <a:ext cx="6859786"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533400" y="3886200"/>
            <a:ext cx="6382361"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533400" y="4953000"/>
            <a:ext cx="6382360"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B6F15528-21DE-4FAA-801E-634DDDAF4B2B}" type="slidenum">
              <a:rPr lang="en-MY" smtClean="0"/>
              <a:t>‹#›</a:t>
            </a:fld>
            <a:endParaRPr lang="en-MY"/>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713264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525658" cy="2895600"/>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533400" y="3928534"/>
            <a:ext cx="6382361"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533400" y="4766735"/>
            <a:ext cx="6382360"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B6F15528-21DE-4FAA-801E-634DDDAF4B2B}" type="slidenum">
              <a:rPr lang="en-MY" smtClean="0"/>
              <a:t>‹#›</a:t>
            </a:fld>
            <a:endParaRPr lang="en-MY"/>
          </a:p>
        </p:txBody>
      </p:sp>
    </p:spTree>
    <p:extLst>
      <p:ext uri="{BB962C8B-B14F-4D97-AF65-F5344CB8AC3E}">
        <p14:creationId xmlns:p14="http://schemas.microsoft.com/office/powerpoint/2010/main" val="18923258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lgn="l">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33400" y="533401"/>
            <a:ext cx="6554867" cy="376767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B6F15528-21DE-4FAA-801E-634DDDAF4B2B}" type="slidenum">
              <a:rPr lang="en-MY" smtClean="0"/>
              <a:t>‹#›</a:t>
            </a:fld>
            <a:endParaRPr lang="en-MY"/>
          </a:p>
        </p:txBody>
      </p:sp>
    </p:spTree>
    <p:extLst>
      <p:ext uri="{BB962C8B-B14F-4D97-AF65-F5344CB8AC3E}">
        <p14:creationId xmlns:p14="http://schemas.microsoft.com/office/powerpoint/2010/main" val="2883608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533400"/>
            <a:ext cx="2044194" cy="4419600"/>
          </a:xfrm>
        </p:spPr>
        <p:txBody>
          <a:bodyPr vert="eaVert">
            <a:normAutofit/>
          </a:bodyPr>
          <a:lstStyle>
            <a:lvl1pPr>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33400" y="533400"/>
            <a:ext cx="5850012" cy="54864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B6F15528-21DE-4FAA-801E-634DDDAF4B2B}" type="slidenum">
              <a:rPr lang="en-MY" smtClean="0"/>
              <a:t>‹#›</a:t>
            </a:fld>
            <a:endParaRPr lang="en-MY"/>
          </a:p>
        </p:txBody>
      </p:sp>
    </p:spTree>
    <p:extLst>
      <p:ext uri="{BB962C8B-B14F-4D97-AF65-F5344CB8AC3E}">
        <p14:creationId xmlns:p14="http://schemas.microsoft.com/office/powerpoint/2010/main" val="2941147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a:t>Click to edit Master title style</a:t>
            </a:r>
            <a:endParaRPr lang="en-US" dirty="0"/>
          </a:p>
        </p:txBody>
      </p:sp>
      <p:sp>
        <p:nvSpPr>
          <p:cNvPr id="3" name="Content Placeholder 2"/>
          <p:cNvSpPr>
            <a:spLocks noGrp="1"/>
          </p:cNvSpPr>
          <p:nvPr>
            <p:ph idx="1"/>
          </p:nvPr>
        </p:nvSpPr>
        <p:spPr>
          <a:xfrm>
            <a:off x="533400" y="533400"/>
            <a:ext cx="6554867" cy="376767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B6F15528-21DE-4FAA-801E-634DDDAF4B2B}" type="slidenum">
              <a:rPr lang="en-MY" smtClean="0"/>
              <a:t>‹#›</a:t>
            </a:fld>
            <a:endParaRPr lang="en-MY"/>
          </a:p>
        </p:txBody>
      </p:sp>
    </p:spTree>
    <p:extLst>
      <p:ext uri="{BB962C8B-B14F-4D97-AF65-F5344CB8AC3E}">
        <p14:creationId xmlns:p14="http://schemas.microsoft.com/office/powerpoint/2010/main" val="660756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199"/>
            <a:ext cx="6402468" cy="2319867"/>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533400" y="4487333"/>
            <a:ext cx="6402467"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B6F15528-21DE-4FAA-801E-634DDDAF4B2B}" type="slidenum">
              <a:rPr lang="en-MY" smtClean="0"/>
              <a:t>‹#›</a:t>
            </a:fld>
            <a:endParaRPr lang="en-MY"/>
          </a:p>
        </p:txBody>
      </p:sp>
    </p:spTree>
    <p:extLst>
      <p:ext uri="{BB962C8B-B14F-4D97-AF65-F5344CB8AC3E}">
        <p14:creationId xmlns:p14="http://schemas.microsoft.com/office/powerpoint/2010/main" val="42165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a:t>Click to edit Master title style</a:t>
            </a:r>
            <a:endParaRPr lang="en-US" dirty="0"/>
          </a:p>
        </p:txBody>
      </p:sp>
      <p:sp>
        <p:nvSpPr>
          <p:cNvPr id="11" name="Content Placeholder 3"/>
          <p:cNvSpPr>
            <a:spLocks noGrp="1"/>
          </p:cNvSpPr>
          <p:nvPr>
            <p:ph sz="half" idx="13"/>
          </p:nvPr>
        </p:nvSpPr>
        <p:spPr>
          <a:xfrm>
            <a:off x="533400" y="533400"/>
            <a:ext cx="3949967" cy="3767667"/>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p:cNvSpPr>
            <a:spLocks noGrp="1"/>
          </p:cNvSpPr>
          <p:nvPr>
            <p:ph sz="quarter" idx="4"/>
          </p:nvPr>
        </p:nvSpPr>
        <p:spPr>
          <a:xfrm>
            <a:off x="4662362" y="533400"/>
            <a:ext cx="3948238" cy="37592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1/14/2021</a:t>
            </a:fld>
            <a:endParaRPr lang="en-US"/>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B6F15528-21DE-4FAA-801E-634DDDAF4B2B}" type="slidenum">
              <a:rPr lang="en-MY" smtClean="0"/>
              <a:t>‹#›</a:t>
            </a:fld>
            <a:endParaRPr lang="en-MY"/>
          </a:p>
        </p:txBody>
      </p:sp>
    </p:spTree>
    <p:extLst>
      <p:ext uri="{BB962C8B-B14F-4D97-AF65-F5344CB8AC3E}">
        <p14:creationId xmlns:p14="http://schemas.microsoft.com/office/powerpoint/2010/main" val="674986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33399" y="1143000"/>
            <a:ext cx="3945467" cy="3158067"/>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2362" y="1143000"/>
            <a:ext cx="3956705" cy="314960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1/14/2021</a:t>
            </a:fld>
            <a:endParaRPr lang="en-US"/>
          </a:p>
        </p:txBody>
      </p:sp>
      <p:sp>
        <p:nvSpPr>
          <p:cNvPr id="8" name="Footer Placeholder 7"/>
          <p:cNvSpPr>
            <a:spLocks noGrp="1"/>
          </p:cNvSpPr>
          <p:nvPr>
            <p:ph type="ftr" sz="quarter" idx="11"/>
          </p:nvPr>
        </p:nvSpPr>
        <p:spPr/>
        <p:txBody>
          <a:bodyPr/>
          <a:lstStyle/>
          <a:p>
            <a:endParaRPr lang="en-MY"/>
          </a:p>
        </p:txBody>
      </p:sp>
      <p:sp>
        <p:nvSpPr>
          <p:cNvPr id="9" name="Slide Number Placeholder 8"/>
          <p:cNvSpPr>
            <a:spLocks noGrp="1"/>
          </p:cNvSpPr>
          <p:nvPr>
            <p:ph type="sldNum" sz="quarter" idx="12"/>
          </p:nvPr>
        </p:nvSpPr>
        <p:spPr/>
        <p:txBody>
          <a:bodyPr/>
          <a:lstStyle/>
          <a:p>
            <a:fld id="{B6F15528-21DE-4FAA-801E-634DDDAF4B2B}" type="slidenum">
              <a:rPr lang="en-MY" smtClean="0"/>
              <a:t>‹#›</a:t>
            </a:fld>
            <a:endParaRPr lang="en-MY"/>
          </a:p>
        </p:txBody>
      </p:sp>
    </p:spTree>
    <p:extLst>
      <p:ext uri="{BB962C8B-B14F-4D97-AF65-F5344CB8AC3E}">
        <p14:creationId xmlns:p14="http://schemas.microsoft.com/office/powerpoint/2010/main" val="3101760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t>1/14/2021</a:t>
            </a:fld>
            <a:endParaRPr lang="en-US"/>
          </a:p>
        </p:txBody>
      </p:sp>
      <p:sp>
        <p:nvSpPr>
          <p:cNvPr id="4" name="Footer Placeholder 3"/>
          <p:cNvSpPr>
            <a:spLocks noGrp="1"/>
          </p:cNvSpPr>
          <p:nvPr>
            <p:ph type="ftr" sz="quarter" idx="11"/>
          </p:nvPr>
        </p:nvSpPr>
        <p:spPr/>
        <p:txBody>
          <a:bodyPr/>
          <a:lstStyle/>
          <a:p>
            <a:endParaRPr lang="en-MY"/>
          </a:p>
        </p:txBody>
      </p:sp>
      <p:sp>
        <p:nvSpPr>
          <p:cNvPr id="5" name="Slide Number Placeholder 4"/>
          <p:cNvSpPr>
            <a:spLocks noGrp="1"/>
          </p:cNvSpPr>
          <p:nvPr>
            <p:ph type="sldNum" sz="quarter" idx="12"/>
          </p:nvPr>
        </p:nvSpPr>
        <p:spPr/>
        <p:txBody>
          <a:bodyPr/>
          <a:lstStyle/>
          <a:p>
            <a:fld id="{B6F15528-21DE-4FAA-801E-634DDDAF4B2B}" type="slidenum">
              <a:rPr lang="en-MY" smtClean="0"/>
              <a:t>‹#›</a:t>
            </a:fld>
            <a:endParaRPr lang="en-MY"/>
          </a:p>
        </p:txBody>
      </p:sp>
    </p:spTree>
    <p:extLst>
      <p:ext uri="{BB962C8B-B14F-4D97-AF65-F5344CB8AC3E}">
        <p14:creationId xmlns:p14="http://schemas.microsoft.com/office/powerpoint/2010/main" val="1208767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1/14/2021</a:t>
            </a:fld>
            <a:endParaRPr lang="en-US"/>
          </a:p>
        </p:txBody>
      </p:sp>
      <p:sp>
        <p:nvSpPr>
          <p:cNvPr id="3" name="Footer Placeholder 2"/>
          <p:cNvSpPr>
            <a:spLocks noGrp="1"/>
          </p:cNvSpPr>
          <p:nvPr>
            <p:ph type="ftr" sz="quarter" idx="11"/>
          </p:nvPr>
        </p:nvSpPr>
        <p:spPr/>
        <p:txBody>
          <a:bodyPr/>
          <a:lstStyle/>
          <a:p>
            <a:endParaRPr lang="en-MY"/>
          </a:p>
        </p:txBody>
      </p:sp>
      <p:sp>
        <p:nvSpPr>
          <p:cNvPr id="4" name="Slide Number Placeholder 3"/>
          <p:cNvSpPr>
            <a:spLocks noGrp="1"/>
          </p:cNvSpPr>
          <p:nvPr>
            <p:ph type="sldNum" sz="quarter" idx="12"/>
          </p:nvPr>
        </p:nvSpPr>
        <p:spPr/>
        <p:txBody>
          <a:bodyPr/>
          <a:lstStyle/>
          <a:p>
            <a:fld id="{B6F15528-21DE-4FAA-801E-634DDDAF4B2B}" type="slidenum">
              <a:rPr lang="en-MY" smtClean="0"/>
              <a:t>‹#›</a:t>
            </a:fld>
            <a:endParaRPr lang="en-MY"/>
          </a:p>
        </p:txBody>
      </p:sp>
    </p:spTree>
    <p:extLst>
      <p:ext uri="{BB962C8B-B14F-4D97-AF65-F5344CB8AC3E}">
        <p14:creationId xmlns:p14="http://schemas.microsoft.com/office/powerpoint/2010/main" val="2901554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18667" y="533400"/>
            <a:ext cx="3200400" cy="1524000"/>
          </a:xfrm>
        </p:spPr>
        <p:txBody>
          <a:bodyPr anchor="b">
            <a:normAutofit/>
          </a:bodyPr>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533399" y="533400"/>
            <a:ext cx="4438755" cy="54864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1/14/2021</a:t>
            </a:fld>
            <a:endParaRPr lang="en-US"/>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B6F15528-21DE-4FAA-801E-634DDDAF4B2B}" type="slidenum">
              <a:rPr lang="en-MY" smtClean="0"/>
              <a:t>‹#›</a:t>
            </a:fld>
            <a:endParaRPr lang="en-MY"/>
          </a:p>
        </p:txBody>
      </p:sp>
    </p:spTree>
    <p:extLst>
      <p:ext uri="{BB962C8B-B14F-4D97-AF65-F5344CB8AC3E}">
        <p14:creationId xmlns:p14="http://schemas.microsoft.com/office/powerpoint/2010/main" val="338331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95800" y="1447800"/>
            <a:ext cx="3563258" cy="1143000"/>
          </a:xfrm>
        </p:spPr>
        <p:txBody>
          <a:bodyPr anchor="b">
            <a:normAutofit/>
          </a:bodyPr>
          <a:lstStyle>
            <a:lvl1pPr algn="l">
              <a:defRPr sz="2400" b="0"/>
            </a:lvl1pPr>
          </a:lstStyle>
          <a:p>
            <a:r>
              <a:rPr lang="en-US"/>
              <a:t>Click to edit Master title style</a:t>
            </a:r>
            <a:endParaRPr lang="en-US" dirty="0"/>
          </a:p>
        </p:txBody>
      </p:sp>
      <p:sp>
        <p:nvSpPr>
          <p:cNvPr id="17" name="Picture Placeholder 2"/>
          <p:cNvSpPr>
            <a:spLocks noGrp="1" noChangeAspect="1"/>
          </p:cNvSpPr>
          <p:nvPr>
            <p:ph type="pic" idx="13"/>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1/14/2021</a:t>
            </a:fld>
            <a:endParaRPr lang="en-US"/>
          </a:p>
        </p:txBody>
      </p:sp>
      <p:sp>
        <p:nvSpPr>
          <p:cNvPr id="6" name="Footer Placeholder 5"/>
          <p:cNvSpPr>
            <a:spLocks noGrp="1"/>
          </p:cNvSpPr>
          <p:nvPr>
            <p:ph type="ftr" sz="quarter" idx="11"/>
          </p:nvPr>
        </p:nvSpPr>
        <p:spPr>
          <a:xfrm>
            <a:off x="533400" y="6172200"/>
            <a:ext cx="5811724" cy="365125"/>
          </a:xfrm>
        </p:spPr>
        <p:txBody>
          <a:bodyPr/>
          <a:lstStyle/>
          <a:p>
            <a:endParaRPr lang="en-MY"/>
          </a:p>
        </p:txBody>
      </p:sp>
      <p:sp>
        <p:nvSpPr>
          <p:cNvPr id="7" name="Slide Number Placeholder 6"/>
          <p:cNvSpPr>
            <a:spLocks noGrp="1"/>
          </p:cNvSpPr>
          <p:nvPr>
            <p:ph type="sldNum" sz="quarter" idx="12"/>
          </p:nvPr>
        </p:nvSpPr>
        <p:spPr/>
        <p:txBody>
          <a:bodyPr/>
          <a:lstStyle/>
          <a:p>
            <a:fld id="{B6F15528-21DE-4FAA-801E-634DDDAF4B2B}" type="slidenum">
              <a:rPr lang="en-MY" smtClean="0"/>
              <a:t>‹#›</a:t>
            </a:fld>
            <a:endParaRPr lang="en-MY"/>
          </a:p>
        </p:txBody>
      </p:sp>
    </p:spTree>
    <p:extLst>
      <p:ext uri="{BB962C8B-B14F-4D97-AF65-F5344CB8AC3E}">
        <p14:creationId xmlns:p14="http://schemas.microsoft.com/office/powerpoint/2010/main" val="1777165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6670675" y="3894667"/>
            <a:ext cx="2470456"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4495800"/>
            <a:ext cx="6554867" cy="15240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3400" y="533401"/>
            <a:ext cx="6554867" cy="376767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30245" y="6172203"/>
            <a:ext cx="1200463"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1D8BD707-D9CF-40AE-B4C6-C98DA3205C09}" type="datetimeFigureOut">
              <a:rPr lang="en-US" smtClean="0"/>
              <a:t>1/14/2021</a:t>
            </a:fld>
            <a:endParaRPr lang="en-US"/>
          </a:p>
        </p:txBody>
      </p:sp>
      <p:sp>
        <p:nvSpPr>
          <p:cNvPr id="5" name="Footer Placeholder 4"/>
          <p:cNvSpPr>
            <a:spLocks noGrp="1"/>
          </p:cNvSpPr>
          <p:nvPr>
            <p:ph type="ftr" sz="quarter" idx="3"/>
          </p:nvPr>
        </p:nvSpPr>
        <p:spPr>
          <a:xfrm>
            <a:off x="533400" y="6172200"/>
            <a:ext cx="5811724"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MY"/>
          </a:p>
        </p:txBody>
      </p:sp>
      <p:sp>
        <p:nvSpPr>
          <p:cNvPr id="6" name="Slide Number Placeholder 5"/>
          <p:cNvSpPr>
            <a:spLocks noGrp="1"/>
          </p:cNvSpPr>
          <p:nvPr>
            <p:ph type="sldNum" sz="quarter" idx="4"/>
          </p:nvPr>
        </p:nvSpPr>
        <p:spPr>
          <a:xfrm>
            <a:off x="7774426" y="5578478"/>
            <a:ext cx="856907"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fld id="{B6F15528-21DE-4FAA-801E-634DDDAF4B2B}" type="slidenum">
              <a:rPr lang="en-MY" smtClean="0"/>
              <a:t>‹#›</a:t>
            </a:fld>
            <a:endParaRPr lang="en-MY"/>
          </a:p>
        </p:txBody>
      </p:sp>
    </p:spTree>
    <p:extLst>
      <p:ext uri="{BB962C8B-B14F-4D97-AF65-F5344CB8AC3E}">
        <p14:creationId xmlns:p14="http://schemas.microsoft.com/office/powerpoint/2010/main" val="2824254822"/>
      </p:ext>
    </p:extLst>
  </p:cSld>
  <p:clrMap bg1="dk1" tx1="lt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828800"/>
          </a:xfrm>
        </p:spPr>
        <p:style>
          <a:lnRef idx="0">
            <a:schemeClr val="dk1"/>
          </a:lnRef>
          <a:fillRef idx="3">
            <a:schemeClr val="dk1"/>
          </a:fillRef>
          <a:effectRef idx="3">
            <a:schemeClr val="dk1"/>
          </a:effectRef>
          <a:fontRef idx="minor">
            <a:schemeClr val="lt1"/>
          </a:fontRef>
        </p:style>
        <p:txBody>
          <a:bodyPr>
            <a:noAutofit/>
          </a:bodyPr>
          <a:lstStyle/>
          <a:p>
            <a:pPr algn="ctr"/>
            <a:r>
              <a:rPr lang="en-US" sz="5400" spc="-150" dirty="0">
                <a:solidFill>
                  <a:srgbClr val="FFFF00"/>
                </a:solidFill>
                <a:latin typeface="Algerian" panose="04020705040A02060702" pitchFamily="82" charset="0"/>
              </a:rPr>
              <a:t>How to conduct/organize the project :</a:t>
            </a:r>
          </a:p>
        </p:txBody>
      </p:sp>
      <p:sp>
        <p:nvSpPr>
          <p:cNvPr id="4" name="Rectangle 1"/>
          <p:cNvSpPr>
            <a:spLocks noChangeArrowheads="1"/>
          </p:cNvSpPr>
          <p:nvPr/>
        </p:nvSpPr>
        <p:spPr bwMode="auto">
          <a:xfrm>
            <a:off x="457200" y="1828800"/>
            <a:ext cx="12615632" cy="233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1" i="0" u="none" strike="noStrike" cap="none" normalizeH="0" baseline="0" dirty="0">
                <a:ln>
                  <a:noFill/>
                </a:ln>
                <a:solidFill>
                  <a:srgbClr val="FFFF00"/>
                </a:solidFill>
                <a:effectLst/>
                <a:latin typeface="Arial" panose="020B0604020202020204" pitchFamily="34" charset="0"/>
              </a:rPr>
            </a:br>
            <a:endParaRPr kumimoji="0" lang="en-US" altLang="en-US" sz="1800" b="1" i="0" u="none" strike="noStrike" cap="none" normalizeH="0" baseline="0" dirty="0">
              <a:ln>
                <a:noFill/>
              </a:ln>
              <a:solidFill>
                <a:srgbClr val="FFFF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FFFF00"/>
                </a:solidFill>
                <a:effectLst/>
                <a:latin typeface="Arial" panose="020B0604020202020204" pitchFamily="34" charset="0"/>
                <a:ea typeface="Open Sans"/>
              </a:rPr>
              <a:t>A. Understand and determine the main tasks given</a:t>
            </a:r>
            <a:endParaRPr kumimoji="0" lang="en-US" altLang="en-US" sz="600" b="1" i="0" u="none" strike="noStrike" cap="none" normalizeH="0" baseline="0" dirty="0">
              <a:ln>
                <a:noFill/>
              </a:ln>
              <a:solidFill>
                <a:srgbClr val="FFFF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600" b="1" i="0" u="none" strike="noStrike" cap="none" normalizeH="0" baseline="0" dirty="0">
              <a:ln>
                <a:noFill/>
              </a:ln>
              <a:solidFill>
                <a:srgbClr val="FFFF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1" i="0" u="none" strike="noStrike" cap="none" normalizeH="0" baseline="0" dirty="0">
                <a:ln>
                  <a:noFill/>
                </a:ln>
                <a:solidFill>
                  <a:srgbClr val="FFFF00"/>
                </a:solidFill>
                <a:effectLst/>
                <a:latin typeface="Arial" panose="020B0604020202020204" pitchFamily="34" charset="0"/>
              </a:rPr>
            </a:br>
            <a:br>
              <a:rPr kumimoji="0" lang="en-US" altLang="en-US" sz="1800" b="1" i="0" u="none" strike="noStrike" cap="none" normalizeH="0" baseline="0" dirty="0">
                <a:ln>
                  <a:noFill/>
                </a:ln>
                <a:solidFill>
                  <a:srgbClr val="FFFF00"/>
                </a:solidFill>
                <a:effectLst/>
                <a:latin typeface="Arial" panose="020B0604020202020204" pitchFamily="34" charset="0"/>
              </a:rPr>
            </a:br>
            <a:br>
              <a:rPr kumimoji="0" lang="en-US" altLang="en-US" sz="1800" b="1" i="0" u="none" strike="noStrike" cap="none" normalizeH="0" baseline="0" dirty="0">
                <a:ln>
                  <a:noFill/>
                </a:ln>
                <a:solidFill>
                  <a:srgbClr val="FFFF00"/>
                </a:solidFill>
                <a:effectLst/>
                <a:latin typeface="Arial" panose="020B0604020202020204" pitchFamily="34" charset="0"/>
              </a:rPr>
            </a:br>
            <a:r>
              <a:rPr kumimoji="0" lang="en-US" altLang="en-US" sz="1800" b="1" i="0" u="none" strike="noStrike" cap="none" normalizeH="0" baseline="0" dirty="0">
                <a:ln>
                  <a:noFill/>
                </a:ln>
                <a:solidFill>
                  <a:srgbClr val="FFFF00"/>
                </a:solidFill>
                <a:effectLst/>
                <a:latin typeface="Arial" panose="020B0604020202020204" pitchFamily="34" charset="0"/>
              </a:rPr>
              <a:t>  </a:t>
            </a:r>
            <a:br>
              <a:rPr kumimoji="0" lang="en-US" altLang="en-US" sz="29400" b="1" i="0" u="none" strike="noStrike" cap="none" normalizeH="0" baseline="0" dirty="0">
                <a:ln>
                  <a:noFill/>
                </a:ln>
                <a:solidFill>
                  <a:srgbClr val="FFFF00"/>
                </a:solidFill>
                <a:effectLst/>
                <a:latin typeface="Arial" panose="020B0604020202020204" pitchFamily="34" charset="0"/>
              </a:rPr>
            </a:br>
            <a:endParaRPr kumimoji="0" lang="en-US" altLang="en-US" sz="1800" b="1" i="0" u="none" strike="noStrike" cap="none" normalizeH="0" baseline="0" dirty="0">
              <a:ln>
                <a:noFill/>
              </a:ln>
              <a:solidFill>
                <a:srgbClr val="FFFF00"/>
              </a:solidFill>
              <a:effectLst/>
              <a:latin typeface="Arial" panose="020B0604020202020204" pitchFamily="34" charset="0"/>
            </a:endParaRPr>
          </a:p>
        </p:txBody>
      </p:sp>
      <p:pic>
        <p:nvPicPr>
          <p:cNvPr id="4098" name="Picture 2" descr="https://lh5.googleusercontent.com/Sc0dh90H640NVCSH1tpv3p5rcQ8cSDON4w2hHnvvFw-c0tt9NMluKd85ANcV375J3LNckpaD3wbortDBnFQBrn9uEu5XkcE9ET9OIQxyYx6NrejfUV4H1gOku1KC5hd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3352800"/>
            <a:ext cx="3120690" cy="312069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5562600" y="3200400"/>
            <a:ext cx="3276600" cy="3048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endParaRPr lang="en-US" altLang="en-US" sz="1600" dirty="0">
              <a:solidFill>
                <a:schemeClr val="tx2">
                  <a:lumMod val="75000"/>
                </a:schemeClr>
              </a:solidFill>
              <a:latin typeface="Franklin Gothic Heavy" panose="020B0903020102020204" pitchFamily="34" charset="0"/>
            </a:endParaRPr>
          </a:p>
          <a:p>
            <a:pPr lvl="0" defTabSz="914400" eaLnBrk="0" fontAlgn="base" hangingPunct="0">
              <a:spcBef>
                <a:spcPct val="0"/>
              </a:spcBef>
              <a:spcAft>
                <a:spcPct val="0"/>
              </a:spcAft>
              <a:buFontTx/>
              <a:buChar char="•"/>
            </a:pPr>
            <a:r>
              <a:rPr lang="en-US" altLang="en-US" dirty="0">
                <a:solidFill>
                  <a:schemeClr val="tx2">
                    <a:lumMod val="75000"/>
                  </a:schemeClr>
                </a:solidFill>
                <a:latin typeface="Franklin Gothic Heavy" panose="020B0903020102020204" pitchFamily="34" charset="0"/>
                <a:ea typeface="Open Sans"/>
              </a:rPr>
              <a:t>The first step to organize the</a:t>
            </a:r>
            <a:br>
              <a:rPr lang="en-US" altLang="en-US" dirty="0">
                <a:solidFill>
                  <a:schemeClr val="tx2">
                    <a:lumMod val="75000"/>
                  </a:schemeClr>
                </a:solidFill>
                <a:latin typeface="Franklin Gothic Heavy" panose="020B0903020102020204" pitchFamily="34" charset="0"/>
                <a:ea typeface="Open Sans"/>
              </a:rPr>
            </a:br>
            <a:r>
              <a:rPr lang="en-US" altLang="en-US" dirty="0">
                <a:solidFill>
                  <a:schemeClr val="tx2">
                    <a:lumMod val="75000"/>
                  </a:schemeClr>
                </a:solidFill>
                <a:latin typeface="Franklin Gothic Heavy" panose="020B0903020102020204" pitchFamily="34" charset="0"/>
                <a:ea typeface="Open Sans"/>
              </a:rPr>
              <a:t>project is, we need to understand first what is the purpose of the project itself, why we have to do the project, and what we </a:t>
            </a:r>
            <a:br>
              <a:rPr lang="en-US" altLang="en-US" dirty="0">
                <a:solidFill>
                  <a:schemeClr val="tx2">
                    <a:lumMod val="75000"/>
                  </a:schemeClr>
                </a:solidFill>
                <a:latin typeface="Franklin Gothic Heavy" panose="020B0903020102020204" pitchFamily="34" charset="0"/>
                <a:ea typeface="Open Sans"/>
              </a:rPr>
            </a:br>
            <a:r>
              <a:rPr lang="en-US" altLang="en-US" dirty="0">
                <a:solidFill>
                  <a:schemeClr val="tx2">
                    <a:lumMod val="75000"/>
                  </a:schemeClr>
                </a:solidFill>
                <a:latin typeface="Franklin Gothic Heavy" panose="020B0903020102020204" pitchFamily="34" charset="0"/>
                <a:ea typeface="Open Sans"/>
              </a:rPr>
              <a:t>should do to accomplish the project.</a:t>
            </a:r>
            <a:endParaRPr lang="en-US" altLang="en-US" sz="500" dirty="0">
              <a:solidFill>
                <a:schemeClr val="tx2">
                  <a:lumMod val="75000"/>
                </a:schemeClr>
              </a:solidFill>
              <a:latin typeface="Franklin Gothic Heavy" panose="020B0903020102020204" pitchFamily="34" charset="0"/>
            </a:endParaRPr>
          </a:p>
          <a:p>
            <a:pPr algn="ctr"/>
            <a:endParaRPr lang="en-MY" dirty="0">
              <a:solidFill>
                <a:schemeClr val="tx2">
                  <a:lumMod val="75000"/>
                </a:schemeClr>
              </a:solidFill>
              <a:latin typeface="Franklin Gothic Heavy" panose="020B0903020102020204" pitchFamily="34" charset="0"/>
            </a:endParaRPr>
          </a:p>
        </p:txBody>
      </p:sp>
      <p:pic>
        <p:nvPicPr>
          <p:cNvPr id="6" name="Video 5">
            <a:hlinkClick r:id="" action="ppaction://media"/>
            <a:extLst>
              <a:ext uri="{FF2B5EF4-FFF2-40B4-BE49-F238E27FC236}">
                <a16:creationId xmlns:a16="http://schemas.microsoft.com/office/drawing/2014/main" id="{EF434698-95BD-4446-BF9E-A014A2EE85B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7848600" y="5886450"/>
            <a:ext cx="1295399" cy="971550"/>
          </a:xfrm>
          <a:prstGeom prst="rect">
            <a:avLst/>
          </a:prstGeom>
        </p:spPr>
      </p:pic>
    </p:spTree>
    <p:extLst>
      <p:ext uri="{BB962C8B-B14F-4D97-AF65-F5344CB8AC3E}">
        <p14:creationId xmlns:p14="http://schemas.microsoft.com/office/powerpoint/2010/main" val="2747716563"/>
      </p:ext>
    </p:extLst>
  </p:cSld>
  <p:clrMapOvr>
    <a:masterClrMapping/>
  </p:clrMapOvr>
  <mc:AlternateContent xmlns:mc="http://schemas.openxmlformats.org/markup-compatibility/2006">
    <mc:Choice xmlns:p14="http://schemas.microsoft.com/office/powerpoint/2010/main" Requires="p14">
      <p:transition spd="slow" p14:dur="2000" advTm="40162"/>
    </mc:Choice>
    <mc:Fallback>
      <p:transition spd="slow" advTm="40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828800"/>
          </a:xfrm>
        </p:spPr>
        <p:style>
          <a:lnRef idx="0">
            <a:schemeClr val="dk1"/>
          </a:lnRef>
          <a:fillRef idx="3">
            <a:schemeClr val="dk1"/>
          </a:fillRef>
          <a:effectRef idx="3">
            <a:schemeClr val="dk1"/>
          </a:effectRef>
          <a:fontRef idx="minor">
            <a:schemeClr val="lt1"/>
          </a:fontRef>
        </p:style>
        <p:txBody>
          <a:bodyPr>
            <a:noAutofit/>
          </a:bodyPr>
          <a:lstStyle/>
          <a:p>
            <a:pPr algn="ctr"/>
            <a:r>
              <a:rPr lang="en-US" sz="5400" spc="-150" dirty="0">
                <a:solidFill>
                  <a:srgbClr val="FFFF00"/>
                </a:solidFill>
                <a:latin typeface="Algerian" panose="04020705040A02060702" pitchFamily="82" charset="0"/>
              </a:rPr>
              <a:t>How to conduct/organize the project :</a:t>
            </a:r>
          </a:p>
        </p:txBody>
      </p:sp>
      <p:sp>
        <p:nvSpPr>
          <p:cNvPr id="4" name="Rectangle 1"/>
          <p:cNvSpPr>
            <a:spLocks noChangeArrowheads="1"/>
          </p:cNvSpPr>
          <p:nvPr/>
        </p:nvSpPr>
        <p:spPr bwMode="auto">
          <a:xfrm>
            <a:off x="685800" y="1597059"/>
            <a:ext cx="12274487" cy="1415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1" i="0" u="none" strike="noStrike" cap="none" normalizeH="0" baseline="0" dirty="0">
                <a:ln>
                  <a:noFill/>
                </a:ln>
                <a:solidFill>
                  <a:srgbClr val="FFFF00"/>
                </a:solidFill>
                <a:effectLst/>
                <a:latin typeface="Arial" panose="020B0604020202020204" pitchFamily="34" charset="0"/>
                <a:cs typeface="Arial" panose="020B0604020202020204" pitchFamily="34" charset="0"/>
              </a:rPr>
            </a:br>
            <a:endParaRPr kumimoji="0" lang="en-US" altLang="en-US" sz="1800" b="1"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a:p>
            <a:pPr lvl="0" defTabSz="914400" eaLnBrk="0" fontAlgn="base" hangingPunct="0">
              <a:spcBef>
                <a:spcPct val="0"/>
              </a:spcBef>
              <a:spcAft>
                <a:spcPct val="0"/>
              </a:spcAft>
            </a:pPr>
            <a:r>
              <a:rPr lang="en-US" altLang="en-US" sz="2000" b="1" dirty="0">
                <a:solidFill>
                  <a:srgbClr val="FFFF00"/>
                </a:solidFill>
                <a:latin typeface="Arial" panose="020B0604020202020204" pitchFamily="34" charset="0"/>
                <a:ea typeface="Open Sans"/>
                <a:cs typeface="Arial" panose="020B0604020202020204" pitchFamily="34" charset="0"/>
              </a:rPr>
              <a:t>B. Discuss the tasks with the group members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FFFF00"/>
                </a:solidFill>
                <a:effectLst/>
                <a:latin typeface="Arial" panose="020B0604020202020204" pitchFamily="34" charset="0"/>
                <a:cs typeface="Arial" panose="020B0604020202020204" pitchFamily="34" charset="0"/>
              </a:rPr>
              <a:t>  </a:t>
            </a:r>
            <a:br>
              <a:rPr kumimoji="0" lang="en-US" altLang="en-US" sz="29400" b="1" i="0" u="none" strike="noStrike" cap="none" normalizeH="0" baseline="0" dirty="0">
                <a:ln>
                  <a:noFill/>
                </a:ln>
                <a:solidFill>
                  <a:srgbClr val="FFFF00"/>
                </a:solidFill>
                <a:effectLst/>
                <a:latin typeface="Arial" panose="020B0604020202020204" pitchFamily="34" charset="0"/>
                <a:cs typeface="Arial" panose="020B0604020202020204" pitchFamily="34" charset="0"/>
              </a:rPr>
            </a:br>
            <a:endParaRPr kumimoji="0" lang="en-US" altLang="en-US" sz="1800" b="1"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p:txBody>
      </p:sp>
      <p:sp>
        <p:nvSpPr>
          <p:cNvPr id="5" name="Rounded Rectangle 4"/>
          <p:cNvSpPr/>
          <p:nvPr/>
        </p:nvSpPr>
        <p:spPr>
          <a:xfrm>
            <a:off x="457200" y="3048000"/>
            <a:ext cx="4423110" cy="3429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en-US" altLang="en-US" sz="1600" dirty="0">
                <a:solidFill>
                  <a:schemeClr val="tx2">
                    <a:lumMod val="75000"/>
                  </a:schemeClr>
                </a:solidFill>
                <a:latin typeface="Franklin Gothic Heavy" panose="020B0903020102020204" pitchFamily="34" charset="0"/>
              </a:rPr>
              <a:t>After understanding the main purpose of the project, here we need to discuss what we have obtained so far or share our ideas regarding the project.</a:t>
            </a:r>
          </a:p>
          <a:p>
            <a:pPr lvl="0" defTabSz="914400" eaLnBrk="0" fontAlgn="base" hangingPunct="0">
              <a:spcBef>
                <a:spcPct val="0"/>
              </a:spcBef>
              <a:spcAft>
                <a:spcPct val="0"/>
              </a:spcAft>
            </a:pPr>
            <a:endParaRPr lang="en-US" altLang="en-US" sz="1600" dirty="0">
              <a:solidFill>
                <a:schemeClr val="tx2">
                  <a:lumMod val="75000"/>
                </a:schemeClr>
              </a:solidFill>
              <a:latin typeface="Franklin Gothic Heavy" panose="020B0903020102020204" pitchFamily="34" charset="0"/>
            </a:endParaRPr>
          </a:p>
          <a:p>
            <a:pPr lvl="0" defTabSz="914400" eaLnBrk="0" fontAlgn="base" hangingPunct="0">
              <a:spcBef>
                <a:spcPct val="0"/>
              </a:spcBef>
              <a:spcAft>
                <a:spcPct val="0"/>
              </a:spcAft>
            </a:pPr>
            <a:r>
              <a:rPr lang="en-US" altLang="en-US" sz="1600" dirty="0">
                <a:solidFill>
                  <a:schemeClr val="tx2">
                    <a:lumMod val="75000"/>
                  </a:schemeClr>
                </a:solidFill>
                <a:latin typeface="Franklin Gothic Heavy" panose="020B0903020102020204" pitchFamily="34" charset="0"/>
              </a:rPr>
              <a:t>When we share our ideas, we </a:t>
            </a:r>
          </a:p>
          <a:p>
            <a:pPr lvl="0" defTabSz="914400" eaLnBrk="0" fontAlgn="base" hangingPunct="0">
              <a:spcBef>
                <a:spcPct val="0"/>
              </a:spcBef>
              <a:spcAft>
                <a:spcPct val="0"/>
              </a:spcAft>
            </a:pPr>
            <a:r>
              <a:rPr lang="en-US" altLang="en-US" sz="1600" dirty="0">
                <a:solidFill>
                  <a:schemeClr val="tx2">
                    <a:lumMod val="75000"/>
                  </a:schemeClr>
                </a:solidFill>
                <a:latin typeface="Franklin Gothic Heavy" panose="020B0903020102020204" pitchFamily="34" charset="0"/>
              </a:rPr>
              <a:t>unintentionally build up our skills and </a:t>
            </a:r>
          </a:p>
          <a:p>
            <a:pPr lvl="0" defTabSz="914400" eaLnBrk="0" fontAlgn="base" hangingPunct="0">
              <a:spcBef>
                <a:spcPct val="0"/>
              </a:spcBef>
              <a:spcAft>
                <a:spcPct val="0"/>
              </a:spcAft>
            </a:pPr>
            <a:r>
              <a:rPr lang="en-US" altLang="en-US" sz="1600" dirty="0">
                <a:solidFill>
                  <a:schemeClr val="tx2">
                    <a:lumMod val="75000"/>
                  </a:schemeClr>
                </a:solidFill>
                <a:latin typeface="Franklin Gothic Heavy" panose="020B0903020102020204" pitchFamily="34" charset="0"/>
              </a:rPr>
              <a:t>develop the ability to solve certain </a:t>
            </a:r>
          </a:p>
          <a:p>
            <a:pPr lvl="0" defTabSz="914400" eaLnBrk="0" fontAlgn="base" hangingPunct="0">
              <a:spcBef>
                <a:spcPct val="0"/>
              </a:spcBef>
              <a:spcAft>
                <a:spcPct val="0"/>
              </a:spcAft>
            </a:pPr>
            <a:r>
              <a:rPr lang="en-US" altLang="en-US" sz="1600" dirty="0">
                <a:solidFill>
                  <a:schemeClr val="tx2">
                    <a:lumMod val="75000"/>
                  </a:schemeClr>
                </a:solidFill>
                <a:latin typeface="Franklin Gothic Heavy" panose="020B0903020102020204" pitchFamily="34" charset="0"/>
              </a:rPr>
              <a:t>problems. It is needed in every discussion since we need to gain more information by the conversation to help us ensure a successful project.</a:t>
            </a:r>
            <a:endParaRPr lang="en-MY" dirty="0">
              <a:solidFill>
                <a:schemeClr val="tx2">
                  <a:lumMod val="75000"/>
                </a:schemeClr>
              </a:solidFill>
              <a:latin typeface="Franklin Gothic Heavy" panose="020B0903020102020204" pitchFamily="34" charset="0"/>
            </a:endParaRPr>
          </a:p>
        </p:txBody>
      </p:sp>
      <p:pic>
        <p:nvPicPr>
          <p:cNvPr id="7170" name="Picture 2" descr="https://lh6.googleusercontent.com/j8RW1mfJlNBQzylr38hejilirv7Qim8O-h6BqrVPzraUua6575cFf-FS5fO1bUooGJDibqo2yhUeubpwfa86mjXDnwGsdg_UY4VehTPvhLWNaCWGDfvHarTLfrwyzJB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3208336"/>
            <a:ext cx="3359821" cy="2582863"/>
          </a:xfrm>
          <a:prstGeom prst="rect">
            <a:avLst/>
          </a:prstGeom>
          <a:noFill/>
          <a:extLst>
            <a:ext uri="{909E8E84-426E-40DD-AFC4-6F175D3DCCD1}">
              <a14:hiddenFill xmlns:a14="http://schemas.microsoft.com/office/drawing/2010/main">
                <a:solidFill>
                  <a:srgbClr val="FFFFFF"/>
                </a:solidFill>
              </a14:hiddenFill>
            </a:ext>
          </a:extLst>
        </p:spPr>
      </p:pic>
      <p:pic>
        <p:nvPicPr>
          <p:cNvPr id="6" name="Video 5">
            <a:hlinkClick r:id="" action="ppaction://media"/>
            <a:extLst>
              <a:ext uri="{FF2B5EF4-FFF2-40B4-BE49-F238E27FC236}">
                <a16:creationId xmlns:a16="http://schemas.microsoft.com/office/drawing/2014/main" id="{5A9A04A2-C305-4E5D-B117-31BD167C0AD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7772400" y="5829300"/>
            <a:ext cx="1371599" cy="1028700"/>
          </a:xfrm>
          <a:prstGeom prst="rect">
            <a:avLst/>
          </a:prstGeom>
        </p:spPr>
      </p:pic>
    </p:spTree>
    <p:extLst>
      <p:ext uri="{BB962C8B-B14F-4D97-AF65-F5344CB8AC3E}">
        <p14:creationId xmlns:p14="http://schemas.microsoft.com/office/powerpoint/2010/main" val="2850592379"/>
      </p:ext>
    </p:extLst>
  </p:cSld>
  <p:clrMapOvr>
    <a:masterClrMapping/>
  </p:clrMapOvr>
  <mc:AlternateContent xmlns:mc="http://schemas.openxmlformats.org/markup-compatibility/2006">
    <mc:Choice xmlns:p14="http://schemas.microsoft.com/office/powerpoint/2010/main" Requires="p14">
      <p:transition spd="slow" p14:dur="2000" advTm="27640"/>
    </mc:Choice>
    <mc:Fallback>
      <p:transition spd="slow" advTm="27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828800"/>
          </a:xfrm>
        </p:spPr>
        <p:style>
          <a:lnRef idx="0">
            <a:schemeClr val="dk1"/>
          </a:lnRef>
          <a:fillRef idx="3">
            <a:schemeClr val="dk1"/>
          </a:fillRef>
          <a:effectRef idx="3">
            <a:schemeClr val="dk1"/>
          </a:effectRef>
          <a:fontRef idx="minor">
            <a:schemeClr val="lt1"/>
          </a:fontRef>
        </p:style>
        <p:txBody>
          <a:bodyPr>
            <a:noAutofit/>
          </a:bodyPr>
          <a:lstStyle/>
          <a:p>
            <a:pPr algn="ctr"/>
            <a:r>
              <a:rPr lang="en-US" sz="5400" spc="-150" dirty="0">
                <a:solidFill>
                  <a:srgbClr val="FFFF00"/>
                </a:solidFill>
                <a:latin typeface="Algerian" panose="04020705040A02060702" pitchFamily="82" charset="0"/>
              </a:rPr>
              <a:t>How to conduct/organize the project :</a:t>
            </a:r>
          </a:p>
        </p:txBody>
      </p:sp>
      <p:sp>
        <p:nvSpPr>
          <p:cNvPr id="4" name="Rectangle 1"/>
          <p:cNvSpPr>
            <a:spLocks noChangeArrowheads="1"/>
          </p:cNvSpPr>
          <p:nvPr/>
        </p:nvSpPr>
        <p:spPr bwMode="auto">
          <a:xfrm>
            <a:off x="874545" y="2739515"/>
            <a:ext cx="1227448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lvl="0" defTabSz="914400" eaLnBrk="0" fontAlgn="base" hangingPunct="0">
              <a:spcBef>
                <a:spcPct val="0"/>
              </a:spcBef>
              <a:spcAft>
                <a:spcPct val="0"/>
              </a:spcAft>
            </a:pPr>
            <a:endParaRPr lang="en-US" altLang="en-US" b="1" dirty="0">
              <a:solidFill>
                <a:srgbClr val="FFFF00"/>
              </a:solidFill>
              <a:latin typeface="Arial" panose="020B0604020202020204" pitchFamily="34" charset="0"/>
            </a:endParaRPr>
          </a:p>
        </p:txBody>
      </p:sp>
      <p:sp>
        <p:nvSpPr>
          <p:cNvPr id="5" name="Rounded Rectangle 4"/>
          <p:cNvSpPr/>
          <p:nvPr/>
        </p:nvSpPr>
        <p:spPr>
          <a:xfrm>
            <a:off x="5562600" y="3200400"/>
            <a:ext cx="3276600" cy="3048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endParaRPr lang="en-US" altLang="en-US" sz="1600" dirty="0">
              <a:solidFill>
                <a:schemeClr val="tx2">
                  <a:lumMod val="75000"/>
                </a:schemeClr>
              </a:solidFill>
              <a:latin typeface="Franklin Gothic Heavy" panose="020B0903020102020204" pitchFamily="34" charset="0"/>
            </a:endParaRPr>
          </a:p>
          <a:p>
            <a:pPr lvl="0" defTabSz="914400" eaLnBrk="0" fontAlgn="base" hangingPunct="0">
              <a:spcBef>
                <a:spcPct val="0"/>
              </a:spcBef>
              <a:spcAft>
                <a:spcPct val="0"/>
              </a:spcAft>
              <a:buFontTx/>
              <a:buChar char="•"/>
            </a:pPr>
            <a:r>
              <a:rPr lang="en-US" altLang="en-US" dirty="0">
                <a:solidFill>
                  <a:schemeClr val="tx2">
                    <a:lumMod val="75000"/>
                  </a:schemeClr>
                </a:solidFill>
                <a:latin typeface="Franklin Gothic Heavy" panose="020B0903020102020204" pitchFamily="34" charset="0"/>
                <a:ea typeface="Open Sans"/>
              </a:rPr>
              <a:t>In this step, assigning a specific tasks is really important. We should think about any possible things that might occurred during the progression or need to be done, then divide our tasks specifically for each member.</a:t>
            </a:r>
          </a:p>
          <a:p>
            <a:pPr algn="ctr"/>
            <a:endParaRPr lang="en-MY" dirty="0">
              <a:solidFill>
                <a:schemeClr val="tx2">
                  <a:lumMod val="75000"/>
                </a:schemeClr>
              </a:solidFill>
              <a:latin typeface="Franklin Gothic Heavy" panose="020B0903020102020204" pitchFamily="34" charset="0"/>
            </a:endParaRPr>
          </a:p>
        </p:txBody>
      </p:sp>
      <p:pic>
        <p:nvPicPr>
          <p:cNvPr id="9218" name="Picture 2" descr="https://lh6.googleusercontent.com/ycWa4aLR6vX3ORI42EHLIA-mx7yQIKWhrmex_eXA6snlF46ZaDP7lpABBW9e7wZshVDvNCYvLPzlFKDxc7zSr2ZnzbzsJJ4J8UMQNaeeoEmOxq1KApVb7E-3EyWRNVX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711783"/>
            <a:ext cx="4344361" cy="308449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909714" y="2400959"/>
            <a:ext cx="7210426" cy="400110"/>
          </a:xfrm>
          <a:prstGeom prst="rect">
            <a:avLst/>
          </a:prstGeom>
        </p:spPr>
        <p:txBody>
          <a:bodyPr wrap="square">
            <a:spAutoFit/>
          </a:bodyPr>
          <a:lstStyle/>
          <a:p>
            <a:pPr lvl="0" defTabSz="914400" eaLnBrk="0" fontAlgn="base" hangingPunct="0">
              <a:spcBef>
                <a:spcPct val="0"/>
              </a:spcBef>
              <a:spcAft>
                <a:spcPct val="0"/>
              </a:spcAft>
            </a:pPr>
            <a:r>
              <a:rPr lang="en-US" altLang="en-US" sz="2000" b="1" dirty="0">
                <a:solidFill>
                  <a:srgbClr val="FFFF00"/>
                </a:solidFill>
                <a:latin typeface="Arial" panose="020B0604020202020204" pitchFamily="34" charset="0"/>
              </a:rPr>
              <a:t>C. Assign specific tasks for each member to complete</a:t>
            </a:r>
          </a:p>
        </p:txBody>
      </p:sp>
      <p:pic>
        <p:nvPicPr>
          <p:cNvPr id="7" name="Video 6">
            <a:hlinkClick r:id="" action="ppaction://media"/>
            <a:extLst>
              <a:ext uri="{FF2B5EF4-FFF2-40B4-BE49-F238E27FC236}">
                <a16:creationId xmlns:a16="http://schemas.microsoft.com/office/drawing/2014/main" id="{EC05E1AA-8FB1-434F-9702-4B2368D8A40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7772400" y="5829300"/>
            <a:ext cx="1371599" cy="1028700"/>
          </a:xfrm>
          <a:prstGeom prst="rect">
            <a:avLst/>
          </a:prstGeom>
        </p:spPr>
      </p:pic>
    </p:spTree>
    <p:extLst>
      <p:ext uri="{BB962C8B-B14F-4D97-AF65-F5344CB8AC3E}">
        <p14:creationId xmlns:p14="http://schemas.microsoft.com/office/powerpoint/2010/main" val="781553969"/>
      </p:ext>
    </p:extLst>
  </p:cSld>
  <p:clrMapOvr>
    <a:masterClrMapping/>
  </p:clrMapOvr>
  <mc:AlternateContent xmlns:mc="http://schemas.openxmlformats.org/markup-compatibility/2006">
    <mc:Choice xmlns:p14="http://schemas.microsoft.com/office/powerpoint/2010/main" Requires="p14">
      <p:transition spd="slow" p14:dur="2000" advTm="28630"/>
    </mc:Choice>
    <mc:Fallback>
      <p:transition spd="slow" advTm="28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1355</TotalTime>
  <Words>360</Words>
  <Application>Microsoft Office PowerPoint</Application>
  <PresentationFormat>On-screen Show (4:3)</PresentationFormat>
  <Paragraphs>27</Paragraphs>
  <Slides>3</Slides>
  <Notes>3</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vt:i4>
      </vt:variant>
    </vt:vector>
  </HeadingPairs>
  <TitlesOfParts>
    <vt:vector size="10" baseType="lpstr">
      <vt:lpstr>Algerian</vt:lpstr>
      <vt:lpstr>Arial</vt:lpstr>
      <vt:lpstr>Calibri</vt:lpstr>
      <vt:lpstr>Century Gothic</vt:lpstr>
      <vt:lpstr>Franklin Gothic Heavy</vt:lpstr>
      <vt:lpstr>Wingdings 3</vt:lpstr>
      <vt:lpstr>Slice</vt:lpstr>
      <vt:lpstr>How to conduct/organize the project :</vt:lpstr>
      <vt:lpstr>How to conduct/organize the project :</vt:lpstr>
      <vt:lpstr>How to conduct/organize the project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Interview  of  Local  Entrepreneur</dc:title>
  <dc:creator>Low Junyi</dc:creator>
  <cp:lastModifiedBy>Adam Wafii Azuar</cp:lastModifiedBy>
  <cp:revision>19</cp:revision>
  <dcterms:created xsi:type="dcterms:W3CDTF">2021-01-12T15:35:37Z</dcterms:created>
  <dcterms:modified xsi:type="dcterms:W3CDTF">2021-01-14T05:23:03Z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2021-01-12T00:00:00Z</vt:filetime>
  </property>
  <property fmtid="{D5CDD505-2E9C-101B-9397-08002B2CF9AE}" pid="3" name="Creator">
    <vt:lpwstr>PDFium</vt:lpwstr>
  </property>
  <property fmtid="{D5CDD505-2E9C-101B-9397-08002B2CF9AE}" pid="4" name="LastSaved">
    <vt:filetime>2021-01-12T00:00:00Z</vt:filetime>
  </property>
</Properties>
</file>