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7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206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5E83CD-5BD0-4A6C-93DF-0E1DA8DA7DD7}" type="datetimeFigureOut">
              <a:rPr lang="en-MY" smtClean="0"/>
              <a:t>22/12/2020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E573B-1FB1-4419-B611-3C0D0C4D98C0}" type="slidenum">
              <a:rPr lang="en-MY" smtClean="0"/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5E83CD-5BD0-4A6C-93DF-0E1DA8DA7DD7}" type="datetimeFigureOut">
              <a:rPr lang="en-MY" smtClean="0"/>
              <a:t>22/12/2020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E573B-1FB1-4419-B611-3C0D0C4D98C0}" type="slidenum">
              <a:rPr lang="en-MY" smtClean="0"/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5E83CD-5BD0-4A6C-93DF-0E1DA8DA7DD7}" type="datetimeFigureOut">
              <a:rPr lang="en-MY" smtClean="0"/>
              <a:t>22/12/2020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E573B-1FB1-4419-B611-3C0D0C4D98C0}" type="slidenum">
              <a:rPr lang="en-MY" smtClean="0"/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5E83CD-5BD0-4A6C-93DF-0E1DA8DA7DD7}" type="datetimeFigureOut">
              <a:rPr lang="en-MY" smtClean="0"/>
              <a:t>22/12/2020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E573B-1FB1-4419-B611-3C0D0C4D98C0}" type="slidenum">
              <a:rPr lang="en-MY" smtClean="0"/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5E83CD-5BD0-4A6C-93DF-0E1DA8DA7DD7}" type="datetimeFigureOut">
              <a:rPr lang="en-MY" smtClean="0"/>
              <a:t>22/12/2020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E573B-1FB1-4419-B611-3C0D0C4D98C0}" type="slidenum">
              <a:rPr lang="en-MY" smtClean="0"/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5E83CD-5BD0-4A6C-93DF-0E1DA8DA7DD7}" type="datetimeFigureOut">
              <a:rPr lang="en-MY" smtClean="0"/>
              <a:t>22/12/2020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E573B-1FB1-4419-B611-3C0D0C4D98C0}" type="slidenum">
              <a:rPr lang="en-MY" smtClean="0"/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5E83CD-5BD0-4A6C-93DF-0E1DA8DA7DD7}" type="datetimeFigureOut">
              <a:rPr lang="en-MY" smtClean="0"/>
              <a:t>22/12/2020</a:t>
            </a:fld>
            <a:endParaRPr lang="en-MY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E573B-1FB1-4419-B611-3C0D0C4D98C0}" type="slidenum">
              <a:rPr lang="en-MY" smtClean="0"/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5E83CD-5BD0-4A6C-93DF-0E1DA8DA7DD7}" type="datetimeFigureOut">
              <a:rPr lang="en-MY" smtClean="0"/>
              <a:t>22/12/2020</a:t>
            </a:fld>
            <a:endParaRPr lang="en-MY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E573B-1FB1-4419-B611-3C0D0C4D98C0}" type="slidenum">
              <a:rPr lang="en-MY" smtClean="0"/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5E83CD-5BD0-4A6C-93DF-0E1DA8DA7DD7}" type="datetimeFigureOut">
              <a:rPr lang="en-MY" smtClean="0"/>
              <a:t>22/12/2020</a:t>
            </a:fld>
            <a:endParaRPr lang="en-MY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E573B-1FB1-4419-B611-3C0D0C4D98C0}" type="slidenum">
              <a:rPr lang="en-MY" smtClean="0"/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5E83CD-5BD0-4A6C-93DF-0E1DA8DA7DD7}" type="datetimeFigureOut">
              <a:rPr lang="en-MY" smtClean="0"/>
              <a:t>22/12/2020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E573B-1FB1-4419-B611-3C0D0C4D98C0}" type="slidenum">
              <a:rPr lang="en-MY" smtClean="0"/>
              <a:t>‹#›</a:t>
            </a:fld>
            <a:endParaRPr lang="en-MY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5E83CD-5BD0-4A6C-93DF-0E1DA8DA7DD7}" type="datetimeFigureOut">
              <a:rPr lang="en-MY" smtClean="0"/>
              <a:t>22/12/2020</a:t>
            </a:fld>
            <a:endParaRPr lang="en-MY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0FE573B-1FB1-4419-B611-3C0D0C4D98C0}" type="slidenum">
              <a:rPr lang="en-MY" smtClean="0"/>
              <a:t>‹#›</a:t>
            </a:fld>
            <a:endParaRPr lang="en-MY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MY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70FE573B-1FB1-4419-B611-3C0D0C4D98C0}" type="slidenum">
              <a:rPr lang="en-MY" smtClean="0"/>
              <a:t>‹#›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D95E83CD-5BD0-4A6C-93DF-0E1DA8DA7DD7}" type="datetimeFigureOut">
              <a:rPr lang="en-MY" smtClean="0"/>
              <a:t>22/12/2020</a:t>
            </a:fld>
            <a:endParaRPr lang="en-MY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5536" y="692696"/>
            <a:ext cx="7772400" cy="1470025"/>
          </a:xfrm>
        </p:spPr>
        <p:txBody>
          <a:bodyPr>
            <a:noAutofit/>
          </a:bodyPr>
          <a:lstStyle/>
          <a:p>
            <a:r>
              <a:rPr lang="en-MY" sz="4000" dirty="0" err="1" smtClean="0"/>
              <a:t>Peranan</a:t>
            </a:r>
            <a:r>
              <a:rPr lang="en-MY" sz="4000" dirty="0" smtClean="0"/>
              <a:t> </a:t>
            </a:r>
            <a:r>
              <a:rPr lang="en-MY" sz="4000" dirty="0" err="1" smtClean="0"/>
              <a:t>Etika</a:t>
            </a:r>
            <a:r>
              <a:rPr lang="en-MY" sz="4000" dirty="0" smtClean="0"/>
              <a:t> Dan </a:t>
            </a:r>
            <a:r>
              <a:rPr lang="en-MY" sz="4000" dirty="0" err="1" smtClean="0"/>
              <a:t>Peradaban</a:t>
            </a:r>
            <a:r>
              <a:rPr lang="en-MY" sz="4000" dirty="0" smtClean="0"/>
              <a:t> </a:t>
            </a:r>
            <a:br>
              <a:rPr lang="en-MY" sz="4000" dirty="0" smtClean="0"/>
            </a:br>
            <a:r>
              <a:rPr lang="en-MY" sz="4000" dirty="0" err="1" smtClean="0"/>
              <a:t>Dalam</a:t>
            </a:r>
            <a:r>
              <a:rPr lang="en-MY" sz="4000" dirty="0" smtClean="0"/>
              <a:t> </a:t>
            </a:r>
            <a:r>
              <a:rPr lang="en-MY" sz="4000" dirty="0" err="1" smtClean="0"/>
              <a:t>Mendokong</a:t>
            </a:r>
            <a:r>
              <a:rPr lang="en-MY" sz="4000" dirty="0" smtClean="0"/>
              <a:t> </a:t>
            </a:r>
            <a:r>
              <a:rPr lang="en-MY" sz="4000" dirty="0" err="1" smtClean="0"/>
              <a:t>Tanggungjawab</a:t>
            </a:r>
            <a:r>
              <a:rPr lang="en-MY" sz="4000" dirty="0" smtClean="0"/>
              <a:t> </a:t>
            </a:r>
            <a:r>
              <a:rPr lang="en-MY" sz="4000" dirty="0" err="1" smtClean="0"/>
              <a:t>Sosial</a:t>
            </a:r>
            <a:endParaRPr lang="en-MY" sz="4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11560" y="2204864"/>
            <a:ext cx="6760840" cy="4464496"/>
          </a:xfrm>
        </p:spPr>
        <p:txBody>
          <a:bodyPr>
            <a:normAutofit fontScale="92500"/>
          </a:bodyPr>
          <a:lstStyle/>
          <a:p>
            <a:pPr algn="ctr"/>
            <a:r>
              <a:rPr lang="en-MY" sz="2600" dirty="0" err="1" smtClean="0">
                <a:solidFill>
                  <a:schemeClr val="accent2">
                    <a:lumMod val="50000"/>
                  </a:schemeClr>
                </a:solidFill>
              </a:rPr>
              <a:t>Objektif</a:t>
            </a:r>
            <a:r>
              <a:rPr lang="en-MY" sz="2600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MY" sz="2600" dirty="0" err="1" smtClean="0">
                <a:solidFill>
                  <a:schemeClr val="accent2">
                    <a:lumMod val="50000"/>
                  </a:schemeClr>
                </a:solidFill>
              </a:rPr>
              <a:t>Pembelajaran</a:t>
            </a:r>
            <a:endParaRPr lang="en-MY" sz="2600" dirty="0" smtClean="0">
              <a:solidFill>
                <a:schemeClr val="accent2">
                  <a:lumMod val="50000"/>
                </a:schemeClr>
              </a:solidFill>
            </a:endParaRPr>
          </a:p>
          <a:p>
            <a:pPr marL="342900" indent="-342900">
              <a:buFont typeface="Arial" pitchFamily="34" charset="0"/>
              <a:buChar char="•"/>
            </a:pPr>
            <a:r>
              <a:rPr lang="en-MY" sz="22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Pelajar</a:t>
            </a:r>
            <a:r>
              <a:rPr lang="en-MY" sz="2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MY" sz="22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mengetahui</a:t>
            </a:r>
            <a:r>
              <a:rPr lang="en-MY" sz="2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MY" sz="22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dan</a:t>
            </a:r>
            <a:r>
              <a:rPr lang="en-MY" sz="2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MY" sz="22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menghayati</a:t>
            </a:r>
            <a:r>
              <a:rPr lang="en-MY" sz="2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MY" sz="22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kepentingan</a:t>
            </a:r>
            <a:r>
              <a:rPr lang="en-MY" sz="2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MY" sz="22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etika</a:t>
            </a:r>
            <a:r>
              <a:rPr lang="en-MY" sz="2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MY" sz="22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dalam</a:t>
            </a:r>
            <a:r>
              <a:rPr lang="en-MY" sz="2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MY" sz="22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menjalani</a:t>
            </a:r>
            <a:r>
              <a:rPr lang="en-MY" sz="2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MY" sz="22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kehidupan</a:t>
            </a:r>
            <a:r>
              <a:rPr lang="en-MY" sz="2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MY" sz="22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seharian</a:t>
            </a:r>
            <a:r>
              <a:rPr lang="en-MY" sz="2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MY" sz="22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sama</a:t>
            </a:r>
            <a:r>
              <a:rPr lang="en-MY" sz="2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MY" sz="22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ada</a:t>
            </a:r>
            <a:r>
              <a:rPr lang="en-MY" sz="2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MY" sz="22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sebagai</a:t>
            </a:r>
            <a:r>
              <a:rPr lang="en-MY" sz="2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MY" sz="22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pelajar</a:t>
            </a:r>
            <a:r>
              <a:rPr lang="en-MY" sz="2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MY" sz="22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atau</a:t>
            </a:r>
            <a:r>
              <a:rPr lang="en-MY" sz="2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MY" sz="22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pekerja</a:t>
            </a:r>
            <a:r>
              <a:rPr lang="en-MY" sz="2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.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MY" sz="22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Pelajar</a:t>
            </a:r>
            <a:r>
              <a:rPr lang="en-MY" sz="2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MY" sz="22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memahami</a:t>
            </a:r>
            <a:r>
              <a:rPr lang="en-MY" sz="2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MY" sz="22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dan</a:t>
            </a:r>
            <a:r>
              <a:rPr lang="en-MY" sz="2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MY" sz="22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menghayati</a:t>
            </a:r>
            <a:r>
              <a:rPr lang="en-MY" sz="2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MY" sz="22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kepentingan</a:t>
            </a:r>
            <a:r>
              <a:rPr lang="en-MY" sz="2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MY" sz="22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mereka</a:t>
            </a:r>
            <a:r>
              <a:rPr lang="en-MY" sz="2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MY" sz="22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untuk</a:t>
            </a:r>
            <a:r>
              <a:rPr lang="en-MY" sz="2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MY" sz="22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berperanan</a:t>
            </a:r>
            <a:r>
              <a:rPr lang="en-MY" sz="2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MY" sz="22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aktif</a:t>
            </a:r>
            <a:r>
              <a:rPr lang="en-MY" sz="2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MY" sz="22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dalam</a:t>
            </a:r>
            <a:r>
              <a:rPr lang="en-MY" sz="2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MY" sz="22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menjalankan</a:t>
            </a:r>
            <a:r>
              <a:rPr lang="en-MY" sz="2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MY" sz="22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tanggungjawab</a:t>
            </a:r>
            <a:r>
              <a:rPr lang="en-MY" sz="2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MY" sz="22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sosial</a:t>
            </a:r>
            <a:r>
              <a:rPr lang="en-MY" sz="2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MY" sz="22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bagi</a:t>
            </a:r>
            <a:r>
              <a:rPr lang="en-MY" sz="2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MY" sz="22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mendokong</a:t>
            </a:r>
            <a:r>
              <a:rPr lang="en-MY" sz="2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MY" sz="22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usaha</a:t>
            </a:r>
            <a:r>
              <a:rPr lang="en-MY" sz="2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MY" sz="22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mewujudkan</a:t>
            </a:r>
            <a:r>
              <a:rPr lang="en-MY" sz="2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MY" sz="22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masyarakat</a:t>
            </a:r>
            <a:r>
              <a:rPr lang="en-MY" sz="2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yang </a:t>
            </a:r>
            <a:r>
              <a:rPr lang="en-MY" sz="22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sejahtera</a:t>
            </a:r>
            <a:r>
              <a:rPr lang="en-MY" sz="2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, </a:t>
            </a:r>
            <a:r>
              <a:rPr lang="en-MY" sz="22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adil</a:t>
            </a:r>
            <a:r>
              <a:rPr lang="en-MY" sz="2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MY" sz="22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dan</a:t>
            </a:r>
            <a:r>
              <a:rPr lang="en-MY" sz="2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MY" sz="22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selamat</a:t>
            </a:r>
            <a:r>
              <a:rPr lang="en-MY" sz="2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. 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MY" sz="22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Pelajar</a:t>
            </a:r>
            <a:r>
              <a:rPr lang="en-MY" sz="2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MY" sz="22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mampu</a:t>
            </a:r>
            <a:r>
              <a:rPr lang="en-MY" sz="2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MY" sz="22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memahami</a:t>
            </a:r>
            <a:r>
              <a:rPr lang="en-MY" sz="2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, </a:t>
            </a:r>
            <a:r>
              <a:rPr lang="en-MY" sz="22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menghayati</a:t>
            </a:r>
            <a:r>
              <a:rPr lang="en-MY" sz="2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MY" sz="22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dan</a:t>
            </a:r>
            <a:r>
              <a:rPr lang="en-MY" sz="2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MY" sz="22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mempraktikkan</a:t>
            </a:r>
            <a:r>
              <a:rPr lang="en-MY" sz="2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MY" sz="22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nilai-nilai</a:t>
            </a:r>
            <a:r>
              <a:rPr lang="en-MY" sz="2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MY" sz="22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keadilan</a:t>
            </a:r>
            <a:r>
              <a:rPr lang="en-MY" sz="2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MY" sz="22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sosial</a:t>
            </a:r>
            <a:r>
              <a:rPr lang="en-MY" sz="2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yang </a:t>
            </a:r>
            <a:r>
              <a:rPr lang="en-MY" sz="22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menjadi</a:t>
            </a:r>
            <a:r>
              <a:rPr lang="en-MY" sz="2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MY" sz="22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teras</a:t>
            </a:r>
            <a:r>
              <a:rPr lang="en-MY" sz="2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MY" sz="22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kewujudan</a:t>
            </a:r>
            <a:r>
              <a:rPr lang="en-MY" sz="2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MY" sz="22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sebuah</a:t>
            </a:r>
            <a:r>
              <a:rPr lang="en-MY" sz="2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MY" sz="22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masyarakat</a:t>
            </a:r>
            <a:r>
              <a:rPr lang="en-MY" sz="2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yang </a:t>
            </a:r>
            <a:r>
              <a:rPr lang="en-MY" sz="22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harmonis</a:t>
            </a:r>
            <a:r>
              <a:rPr lang="en-MY" sz="2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.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MY" sz="22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Pelajar</a:t>
            </a:r>
            <a:r>
              <a:rPr lang="en-MY" sz="2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MY" sz="22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peka</a:t>
            </a:r>
            <a:r>
              <a:rPr lang="en-MY" sz="2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MY" sz="22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dan</a:t>
            </a:r>
            <a:r>
              <a:rPr lang="en-MY" sz="2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MY" sz="22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menyedari</a:t>
            </a:r>
            <a:r>
              <a:rPr lang="en-MY" sz="2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MY" sz="22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tentang</a:t>
            </a:r>
            <a:r>
              <a:rPr lang="en-MY" sz="2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MY" sz="22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pentingnya</a:t>
            </a:r>
            <a:r>
              <a:rPr lang="en-MY" sz="2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MY" sz="22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usaha</a:t>
            </a:r>
            <a:r>
              <a:rPr lang="en-MY" sz="2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MY" sz="22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mengekang</a:t>
            </a:r>
            <a:r>
              <a:rPr lang="en-MY" sz="2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MY" sz="22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amalan</a:t>
            </a:r>
            <a:r>
              <a:rPr lang="en-MY" sz="2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MY" sz="22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tidak</a:t>
            </a:r>
            <a:r>
              <a:rPr lang="en-MY" sz="2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MY" sz="22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beretika</a:t>
            </a:r>
            <a:r>
              <a:rPr lang="en-MY" sz="2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endParaRPr lang="en-MY" sz="22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1547069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MY" dirty="0" err="1"/>
              <a:t>Kesimpulan</a:t>
            </a:r>
            <a:endParaRPr lang="en-MY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Penghayatan</a:t>
            </a:r>
            <a:r>
              <a:rPr lang="en-US" dirty="0" smtClean="0"/>
              <a:t> </a:t>
            </a:r>
            <a:r>
              <a:rPr lang="en-US" dirty="0" err="1" smtClean="0"/>
              <a:t>nilai</a:t>
            </a:r>
            <a:r>
              <a:rPr lang="en-US" dirty="0" smtClean="0"/>
              <a:t> </a:t>
            </a:r>
          </a:p>
          <a:p>
            <a:r>
              <a:rPr lang="en-US" dirty="0" err="1" smtClean="0"/>
              <a:t>Prinsip</a:t>
            </a:r>
            <a:r>
              <a:rPr lang="en-US" dirty="0" smtClean="0"/>
              <a:t> </a:t>
            </a:r>
            <a:r>
              <a:rPr lang="en-US" dirty="0" err="1" smtClean="0"/>
              <a:t>Kebaikan</a:t>
            </a:r>
            <a:r>
              <a:rPr lang="en-US" dirty="0" smtClean="0"/>
              <a:t>, </a:t>
            </a:r>
            <a:r>
              <a:rPr lang="en-US" dirty="0" err="1" smtClean="0"/>
              <a:t>keseimbangan</a:t>
            </a:r>
            <a:r>
              <a:rPr lang="en-US" dirty="0" smtClean="0"/>
              <a:t>, </a:t>
            </a:r>
            <a:r>
              <a:rPr lang="en-US" dirty="0" err="1" smtClean="0"/>
              <a:t>agen</a:t>
            </a:r>
            <a:r>
              <a:rPr lang="en-US" dirty="0" smtClean="0"/>
              <a:t> moral, </a:t>
            </a:r>
            <a:r>
              <a:rPr lang="en-US" dirty="0" err="1" smtClean="0"/>
              <a:t>amanah</a:t>
            </a:r>
            <a:r>
              <a:rPr lang="en-US" dirty="0" smtClean="0"/>
              <a:t>, </a:t>
            </a:r>
            <a:r>
              <a:rPr lang="en-US" dirty="0" err="1" smtClean="0"/>
              <a:t>kesukarelawanan</a:t>
            </a:r>
            <a:r>
              <a:rPr lang="en-US" dirty="0" smtClean="0"/>
              <a:t>, </a:t>
            </a:r>
            <a:r>
              <a:rPr lang="en-US" dirty="0" err="1" smtClean="0"/>
              <a:t>kedermawanan</a:t>
            </a:r>
            <a:r>
              <a:rPr lang="en-US" dirty="0" smtClean="0"/>
              <a:t>, </a:t>
            </a:r>
            <a:r>
              <a:rPr lang="en-US" dirty="0" err="1" smtClean="0"/>
              <a:t>Peniup</a:t>
            </a:r>
            <a:r>
              <a:rPr lang="en-US" dirty="0" smtClean="0"/>
              <a:t> </a:t>
            </a:r>
            <a:r>
              <a:rPr lang="en-US" dirty="0" err="1" smtClean="0"/>
              <a:t>Wisel</a:t>
            </a:r>
            <a:r>
              <a:rPr lang="en-US" dirty="0" smtClean="0"/>
              <a:t>, </a:t>
            </a:r>
            <a:r>
              <a:rPr lang="en-US" dirty="0" err="1" smtClean="0"/>
              <a:t>Prinsip</a:t>
            </a:r>
            <a:r>
              <a:rPr lang="en-US" dirty="0" smtClean="0"/>
              <a:t> </a:t>
            </a:r>
            <a:r>
              <a:rPr lang="en-US" dirty="0" err="1" smtClean="0"/>
              <a:t>Fidusiari</a:t>
            </a:r>
            <a:r>
              <a:rPr lang="en-US" dirty="0" smtClean="0"/>
              <a:t>, </a:t>
            </a:r>
            <a:r>
              <a:rPr lang="en-US" dirty="0" err="1" smtClean="0"/>
              <a:t>Pihak</a:t>
            </a:r>
            <a:r>
              <a:rPr lang="en-US" dirty="0" smtClean="0"/>
              <a:t> </a:t>
            </a:r>
            <a:r>
              <a:rPr lang="en-US" dirty="0" err="1" smtClean="0"/>
              <a:t>Ketiga</a:t>
            </a:r>
            <a:endParaRPr lang="en-US" dirty="0" smtClean="0"/>
          </a:p>
          <a:p>
            <a:r>
              <a:rPr lang="en-US" dirty="0"/>
              <a:t>Allah </a:t>
            </a:r>
            <a:r>
              <a:rPr lang="en-US" dirty="0" err="1"/>
              <a:t>sentiasa</a:t>
            </a:r>
            <a:r>
              <a:rPr lang="en-US" dirty="0"/>
              <a:t> </a:t>
            </a:r>
            <a:r>
              <a:rPr lang="en-US" dirty="0" err="1"/>
              <a:t>melihat</a:t>
            </a:r>
            <a:r>
              <a:rPr lang="en-US" dirty="0"/>
              <a:t> </a:t>
            </a:r>
            <a:r>
              <a:rPr lang="en-US" dirty="0" err="1"/>
              <a:t>setiap</a:t>
            </a:r>
            <a:r>
              <a:rPr lang="en-US" dirty="0"/>
              <a:t> </a:t>
            </a:r>
            <a:r>
              <a:rPr lang="en-US" dirty="0" err="1" smtClean="0"/>
              <a:t>amalan</a:t>
            </a:r>
            <a:r>
              <a:rPr lang="en-US" dirty="0" smtClean="0"/>
              <a:t> </a:t>
            </a:r>
            <a:r>
              <a:rPr lang="en-US" dirty="0"/>
              <a:t>yang </a:t>
            </a:r>
            <a:r>
              <a:rPr lang="en-US" dirty="0" err="1"/>
              <a:t>dilakukan</a:t>
            </a:r>
            <a:r>
              <a:rPr lang="en-US" dirty="0"/>
              <a:t> </a:t>
            </a:r>
            <a:r>
              <a:rPr lang="en-US" dirty="0" err="1"/>
              <a:t>sebagaimana</a:t>
            </a:r>
            <a:r>
              <a:rPr lang="en-US" dirty="0"/>
              <a:t> </a:t>
            </a:r>
            <a:r>
              <a:rPr lang="en-US" dirty="0" err="1"/>
              <a:t>firmanNya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surah </a:t>
            </a:r>
            <a:r>
              <a:rPr lang="en-US" dirty="0" err="1"/>
              <a:t>Surah</a:t>
            </a:r>
            <a:r>
              <a:rPr lang="en-US" dirty="0"/>
              <a:t> At-</a:t>
            </a:r>
            <a:r>
              <a:rPr lang="en-US" dirty="0" err="1"/>
              <a:t>Taubah</a:t>
            </a:r>
            <a:r>
              <a:rPr lang="en-US" dirty="0"/>
              <a:t> (9:105), yang </a:t>
            </a:r>
            <a:r>
              <a:rPr lang="en-US" dirty="0" err="1"/>
              <a:t>bermaksud</a:t>
            </a:r>
            <a:r>
              <a:rPr lang="en-US" dirty="0"/>
              <a:t>: </a:t>
            </a:r>
          </a:p>
          <a:p>
            <a:r>
              <a:rPr lang="en-US" sz="2000" i="1" dirty="0" smtClean="0"/>
              <a:t>“</a:t>
            </a:r>
            <a:r>
              <a:rPr lang="en-US" sz="2000" i="1" dirty="0"/>
              <a:t>Dan </a:t>
            </a:r>
            <a:r>
              <a:rPr lang="en-US" sz="2000" i="1" dirty="0" err="1"/>
              <a:t>katakanlah</a:t>
            </a:r>
            <a:r>
              <a:rPr lang="en-US" sz="2000" i="1" dirty="0"/>
              <a:t> (</a:t>
            </a:r>
            <a:r>
              <a:rPr lang="en-US" sz="2000" i="1" dirty="0" err="1"/>
              <a:t>Wahai</a:t>
            </a:r>
            <a:r>
              <a:rPr lang="en-US" sz="2000" i="1" dirty="0"/>
              <a:t> Muhammad): </a:t>
            </a:r>
            <a:r>
              <a:rPr lang="en-US" sz="2000" i="1" dirty="0" err="1"/>
              <a:t>beramallah</a:t>
            </a:r>
            <a:r>
              <a:rPr lang="en-US" sz="2000" i="1" dirty="0"/>
              <a:t> </a:t>
            </a:r>
            <a:r>
              <a:rPr lang="en-US" sz="2000" i="1" dirty="0" err="1"/>
              <a:t>kamu</a:t>
            </a:r>
            <a:r>
              <a:rPr lang="en-US" sz="2000" i="1" dirty="0"/>
              <a:t> (</a:t>
            </a:r>
            <a:r>
              <a:rPr lang="en-US" sz="2000" i="1" dirty="0" err="1"/>
              <a:t>akan</a:t>
            </a:r>
            <a:r>
              <a:rPr lang="en-US" sz="2000" i="1" dirty="0"/>
              <a:t> </a:t>
            </a:r>
            <a:r>
              <a:rPr lang="en-US" sz="2000" i="1" dirty="0" err="1"/>
              <a:t>segala</a:t>
            </a:r>
            <a:r>
              <a:rPr lang="en-US" sz="2000" i="1" dirty="0"/>
              <a:t> yang </a:t>
            </a:r>
            <a:r>
              <a:rPr lang="en-US" sz="2000" i="1" dirty="0" err="1"/>
              <a:t>diperintahkan</a:t>
            </a:r>
            <a:r>
              <a:rPr lang="en-US" sz="2000" i="1" dirty="0"/>
              <a:t>), </a:t>
            </a:r>
            <a:r>
              <a:rPr lang="en-US" sz="2000" i="1" dirty="0" err="1"/>
              <a:t>maka</a:t>
            </a:r>
            <a:r>
              <a:rPr lang="en-US" sz="2000" i="1" dirty="0"/>
              <a:t> Allah </a:t>
            </a:r>
            <a:r>
              <a:rPr lang="en-US" sz="2000" i="1" dirty="0" err="1"/>
              <a:t>dan</a:t>
            </a:r>
            <a:r>
              <a:rPr lang="en-US" sz="2000" i="1" dirty="0"/>
              <a:t> </a:t>
            </a:r>
            <a:r>
              <a:rPr lang="en-US" sz="2000" i="1" dirty="0" err="1"/>
              <a:t>RasulNya</a:t>
            </a:r>
            <a:r>
              <a:rPr lang="en-US" sz="2000" i="1" dirty="0"/>
              <a:t> </a:t>
            </a:r>
            <a:r>
              <a:rPr lang="en-US" sz="2000" i="1" dirty="0" err="1"/>
              <a:t>serta</a:t>
            </a:r>
            <a:r>
              <a:rPr lang="en-US" sz="2000" i="1" dirty="0"/>
              <a:t> orang-orang yang </a:t>
            </a:r>
            <a:r>
              <a:rPr lang="en-US" sz="2000" i="1" dirty="0" err="1"/>
              <a:t>beriman</a:t>
            </a:r>
            <a:r>
              <a:rPr lang="en-US" sz="2000" i="1" dirty="0"/>
              <a:t> </a:t>
            </a:r>
            <a:r>
              <a:rPr lang="en-US" sz="2000" i="1" dirty="0" err="1"/>
              <a:t>akan</a:t>
            </a:r>
            <a:r>
              <a:rPr lang="en-US" sz="2000" i="1" dirty="0"/>
              <a:t> </a:t>
            </a:r>
            <a:r>
              <a:rPr lang="en-US" sz="2000" i="1" dirty="0" err="1"/>
              <a:t>melihat</a:t>
            </a:r>
            <a:r>
              <a:rPr lang="en-US" sz="2000" i="1" dirty="0"/>
              <a:t> </a:t>
            </a:r>
            <a:r>
              <a:rPr lang="en-US" sz="2000" i="1" dirty="0" err="1"/>
              <a:t>apa</a:t>
            </a:r>
            <a:r>
              <a:rPr lang="en-US" sz="2000" i="1" dirty="0"/>
              <a:t> yang </a:t>
            </a:r>
            <a:r>
              <a:rPr lang="en-US" sz="2000" i="1" dirty="0" err="1"/>
              <a:t>kamu</a:t>
            </a:r>
            <a:r>
              <a:rPr lang="en-US" sz="2000" i="1" dirty="0"/>
              <a:t> </a:t>
            </a:r>
            <a:r>
              <a:rPr lang="en-US" sz="2000" i="1" dirty="0" err="1"/>
              <a:t>kerjakan</a:t>
            </a:r>
            <a:r>
              <a:rPr lang="en-US" sz="2000" i="1" dirty="0"/>
              <a:t>; </a:t>
            </a:r>
            <a:r>
              <a:rPr lang="en-US" sz="2000" i="1" dirty="0" err="1"/>
              <a:t>dan</a:t>
            </a:r>
            <a:r>
              <a:rPr lang="en-US" sz="2000" i="1" dirty="0"/>
              <a:t> </a:t>
            </a:r>
            <a:r>
              <a:rPr lang="en-US" sz="2000" i="1" dirty="0" err="1"/>
              <a:t>kamu</a:t>
            </a:r>
            <a:r>
              <a:rPr lang="en-US" sz="2000" i="1" dirty="0"/>
              <a:t> </a:t>
            </a:r>
            <a:r>
              <a:rPr lang="en-US" sz="2000" i="1" dirty="0" err="1"/>
              <a:t>akan</a:t>
            </a:r>
            <a:r>
              <a:rPr lang="en-US" sz="2000" i="1" dirty="0"/>
              <a:t> </a:t>
            </a:r>
            <a:r>
              <a:rPr lang="en-US" sz="2000" i="1" dirty="0" err="1"/>
              <a:t>dikembalikan</a:t>
            </a:r>
            <a:r>
              <a:rPr lang="en-US" sz="2000" i="1" dirty="0"/>
              <a:t> </a:t>
            </a:r>
            <a:r>
              <a:rPr lang="en-US" sz="2000" i="1" dirty="0" err="1"/>
              <a:t>kepada</a:t>
            </a:r>
            <a:r>
              <a:rPr lang="en-US" sz="2000" i="1" dirty="0"/>
              <a:t> (Allah) yang </a:t>
            </a:r>
            <a:r>
              <a:rPr lang="en-US" sz="2000" i="1" dirty="0" err="1"/>
              <a:t>mengetahui</a:t>
            </a:r>
            <a:r>
              <a:rPr lang="en-US" sz="2000" i="1" dirty="0"/>
              <a:t> </a:t>
            </a:r>
            <a:r>
              <a:rPr lang="en-US" sz="2000" i="1" dirty="0" err="1"/>
              <a:t>perkara-perkara</a:t>
            </a:r>
            <a:r>
              <a:rPr lang="en-US" sz="2000" i="1" dirty="0"/>
              <a:t> yang </a:t>
            </a:r>
            <a:r>
              <a:rPr lang="en-US" sz="2000" i="1" dirty="0" err="1"/>
              <a:t>ghaib</a:t>
            </a:r>
            <a:r>
              <a:rPr lang="en-US" sz="2000" i="1" dirty="0"/>
              <a:t> </a:t>
            </a:r>
            <a:r>
              <a:rPr lang="en-US" sz="2000" i="1" dirty="0" err="1"/>
              <a:t>dan</a:t>
            </a:r>
            <a:r>
              <a:rPr lang="en-US" sz="2000" i="1" dirty="0"/>
              <a:t> yang </a:t>
            </a:r>
            <a:r>
              <a:rPr lang="en-US" sz="2000" i="1" dirty="0" err="1"/>
              <a:t>nyata</a:t>
            </a:r>
            <a:r>
              <a:rPr lang="en-US" sz="2000" i="1" dirty="0"/>
              <a:t>, </a:t>
            </a:r>
            <a:r>
              <a:rPr lang="en-US" sz="2000" i="1" dirty="0" err="1"/>
              <a:t>kemudian</a:t>
            </a:r>
            <a:r>
              <a:rPr lang="en-US" sz="2000" i="1" dirty="0"/>
              <a:t> </a:t>
            </a:r>
            <a:r>
              <a:rPr lang="en-US" sz="2000" i="1" dirty="0" err="1"/>
              <a:t>ia</a:t>
            </a:r>
            <a:r>
              <a:rPr lang="en-US" sz="2000" i="1" dirty="0"/>
              <a:t> </a:t>
            </a:r>
            <a:r>
              <a:rPr lang="en-US" sz="2000" i="1" dirty="0" err="1"/>
              <a:t>menerangkan</a:t>
            </a:r>
            <a:r>
              <a:rPr lang="en-US" sz="2000" i="1" dirty="0"/>
              <a:t> </a:t>
            </a:r>
            <a:r>
              <a:rPr lang="en-US" sz="2000" i="1" dirty="0" err="1"/>
              <a:t>kepada</a:t>
            </a:r>
            <a:r>
              <a:rPr lang="en-US" sz="2000" i="1" dirty="0"/>
              <a:t> </a:t>
            </a:r>
            <a:r>
              <a:rPr lang="en-US" sz="2000" i="1" dirty="0" err="1"/>
              <a:t>kamu</a:t>
            </a:r>
            <a:r>
              <a:rPr lang="en-US" sz="2000" i="1" dirty="0"/>
              <a:t> </a:t>
            </a:r>
            <a:r>
              <a:rPr lang="en-US" sz="2000" i="1" dirty="0" err="1"/>
              <a:t>apa</a:t>
            </a:r>
            <a:r>
              <a:rPr lang="en-US" sz="2000" i="1" dirty="0"/>
              <a:t> yang </a:t>
            </a:r>
            <a:r>
              <a:rPr lang="en-US" sz="2000" i="1" dirty="0" err="1"/>
              <a:t>kamu</a:t>
            </a:r>
            <a:r>
              <a:rPr lang="en-US" sz="2000" i="1" dirty="0"/>
              <a:t> </a:t>
            </a:r>
            <a:r>
              <a:rPr lang="en-US" sz="2000" i="1" dirty="0" err="1"/>
              <a:t>telah</a:t>
            </a:r>
            <a:r>
              <a:rPr lang="en-US" sz="2000" i="1" dirty="0"/>
              <a:t> </a:t>
            </a:r>
            <a:r>
              <a:rPr lang="en-US" sz="2000" i="1" dirty="0" err="1"/>
              <a:t>kerjakan</a:t>
            </a:r>
            <a:r>
              <a:rPr lang="en-US" sz="2000" i="1" dirty="0"/>
              <a:t>”.</a:t>
            </a:r>
          </a:p>
          <a:p>
            <a:endParaRPr lang="en-US" dirty="0" smtClean="0"/>
          </a:p>
          <a:p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17482003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MY" sz="4800" b="1" dirty="0" err="1">
                <a:latin typeface="Times New Roman"/>
                <a:ea typeface="Calibri"/>
              </a:rPr>
              <a:t>Definasi</a:t>
            </a:r>
            <a:r>
              <a:rPr lang="en-MY" sz="4800" b="1" dirty="0">
                <a:latin typeface="Times New Roman"/>
                <a:ea typeface="Calibri"/>
              </a:rPr>
              <a:t> </a:t>
            </a:r>
            <a:r>
              <a:rPr lang="en-MY" sz="4800" b="1" dirty="0" err="1">
                <a:latin typeface="Times New Roman"/>
                <a:ea typeface="Calibri"/>
              </a:rPr>
              <a:t>Tanggungjawab</a:t>
            </a:r>
            <a:r>
              <a:rPr lang="en-MY" sz="4800" b="1" dirty="0">
                <a:latin typeface="Times New Roman"/>
                <a:ea typeface="Calibri"/>
              </a:rPr>
              <a:t> </a:t>
            </a:r>
            <a:r>
              <a:rPr lang="en-MY" sz="4800" b="1" dirty="0" err="1">
                <a:latin typeface="Times New Roman"/>
                <a:ea typeface="Calibri"/>
              </a:rPr>
              <a:t>sosial</a:t>
            </a:r>
            <a:endParaRPr lang="en-MY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MY" dirty="0" err="1" smtClean="0"/>
              <a:t>mengakui</a:t>
            </a:r>
            <a:r>
              <a:rPr lang="en-MY" dirty="0" smtClean="0"/>
              <a:t> </a:t>
            </a:r>
            <a:r>
              <a:rPr lang="en-MY" dirty="0" err="1"/>
              <a:t>bahawa</a:t>
            </a:r>
            <a:r>
              <a:rPr lang="en-MY" dirty="0"/>
              <a:t> </a:t>
            </a:r>
            <a:r>
              <a:rPr lang="en-MY" dirty="0" err="1"/>
              <a:t>pilihan</a:t>
            </a:r>
            <a:r>
              <a:rPr lang="en-MY" dirty="0"/>
              <a:t> </a:t>
            </a:r>
            <a:r>
              <a:rPr lang="en-MY" dirty="0" err="1"/>
              <a:t>atau</a:t>
            </a:r>
            <a:r>
              <a:rPr lang="en-MY" dirty="0"/>
              <a:t> </a:t>
            </a:r>
            <a:r>
              <a:rPr lang="en-MY" dirty="0" err="1"/>
              <a:t>pembuatan</a:t>
            </a:r>
            <a:r>
              <a:rPr lang="en-MY" dirty="0"/>
              <a:t> </a:t>
            </a:r>
            <a:r>
              <a:rPr lang="en-MY" dirty="0" err="1"/>
              <a:t>keputusan</a:t>
            </a:r>
            <a:r>
              <a:rPr lang="en-MY" dirty="0"/>
              <a:t> </a:t>
            </a:r>
            <a:r>
              <a:rPr lang="en-MY" dirty="0" err="1"/>
              <a:t>dan</a:t>
            </a:r>
            <a:r>
              <a:rPr lang="en-MY" dirty="0"/>
              <a:t> </a:t>
            </a:r>
            <a:r>
              <a:rPr lang="en-MY" dirty="0" err="1"/>
              <a:t>tingkahlaku</a:t>
            </a:r>
            <a:r>
              <a:rPr lang="en-MY" dirty="0"/>
              <a:t> </a:t>
            </a:r>
            <a:r>
              <a:rPr lang="en-MY" dirty="0" err="1"/>
              <a:t>seseorang</a:t>
            </a:r>
            <a:r>
              <a:rPr lang="en-MY" dirty="0"/>
              <a:t> </a:t>
            </a:r>
            <a:r>
              <a:rPr lang="en-MY" dirty="0" err="1"/>
              <a:t>memberi</a:t>
            </a:r>
            <a:r>
              <a:rPr lang="en-MY" dirty="0"/>
              <a:t> </a:t>
            </a:r>
            <a:r>
              <a:rPr lang="en-MY" dirty="0" err="1"/>
              <a:t>kesan</a:t>
            </a:r>
            <a:r>
              <a:rPr lang="en-MY" dirty="0"/>
              <a:t> </a:t>
            </a:r>
            <a:r>
              <a:rPr lang="en-MY" dirty="0" err="1"/>
              <a:t>kepada</a:t>
            </a:r>
            <a:r>
              <a:rPr lang="en-MY" dirty="0"/>
              <a:t> </a:t>
            </a:r>
            <a:r>
              <a:rPr lang="en-MY" dirty="0" err="1"/>
              <a:t>alam</a:t>
            </a:r>
            <a:r>
              <a:rPr lang="en-MY" dirty="0"/>
              <a:t> </a:t>
            </a:r>
            <a:r>
              <a:rPr lang="en-MY" dirty="0" err="1"/>
              <a:t>persekitaran</a:t>
            </a:r>
            <a:r>
              <a:rPr lang="en-MY" dirty="0"/>
              <a:t> di </a:t>
            </a:r>
            <a:r>
              <a:rPr lang="en-MY" dirty="0" err="1"/>
              <a:t>mana</a:t>
            </a:r>
            <a:r>
              <a:rPr lang="en-MY" dirty="0"/>
              <a:t> </a:t>
            </a:r>
            <a:r>
              <a:rPr lang="en-MY" dirty="0" err="1"/>
              <a:t>ia</a:t>
            </a:r>
            <a:r>
              <a:rPr lang="en-MY" dirty="0"/>
              <a:t> </a:t>
            </a:r>
            <a:r>
              <a:rPr lang="en-MY" dirty="0" err="1"/>
              <a:t>tinggal</a:t>
            </a:r>
            <a:r>
              <a:rPr lang="en-MY" dirty="0"/>
              <a:t>. </a:t>
            </a:r>
            <a:endParaRPr lang="en-MY" dirty="0" smtClean="0"/>
          </a:p>
          <a:p>
            <a:r>
              <a:rPr lang="en-MY" dirty="0" err="1" smtClean="0"/>
              <a:t>Keputusan</a:t>
            </a:r>
            <a:r>
              <a:rPr lang="en-MY" dirty="0" smtClean="0"/>
              <a:t> </a:t>
            </a:r>
            <a:r>
              <a:rPr lang="en-MY" dirty="0"/>
              <a:t>yang </a:t>
            </a:r>
            <a:r>
              <a:rPr lang="en-MY" dirty="0" err="1"/>
              <a:t>diambil</a:t>
            </a:r>
            <a:r>
              <a:rPr lang="en-MY" dirty="0"/>
              <a:t> </a:t>
            </a:r>
            <a:r>
              <a:rPr lang="en-MY" dirty="0" err="1"/>
              <a:t>sebagai</a:t>
            </a:r>
            <a:r>
              <a:rPr lang="en-MY" dirty="0"/>
              <a:t> </a:t>
            </a:r>
            <a:r>
              <a:rPr lang="en-MY" dirty="0" err="1"/>
              <a:t>individu</a:t>
            </a:r>
            <a:r>
              <a:rPr lang="en-MY" dirty="0"/>
              <a:t>, </a:t>
            </a:r>
            <a:r>
              <a:rPr lang="en-MY" dirty="0" err="1"/>
              <a:t>pekerja</a:t>
            </a:r>
            <a:r>
              <a:rPr lang="en-MY" dirty="0"/>
              <a:t>, </a:t>
            </a:r>
            <a:r>
              <a:rPr lang="en-MY" dirty="0" err="1"/>
              <a:t>majikan</a:t>
            </a:r>
            <a:r>
              <a:rPr lang="en-MY" dirty="0"/>
              <a:t>, </a:t>
            </a:r>
            <a:r>
              <a:rPr lang="en-MY" dirty="0" err="1"/>
              <a:t>rakyat</a:t>
            </a:r>
            <a:r>
              <a:rPr lang="en-MY" dirty="0"/>
              <a:t>, </a:t>
            </a:r>
            <a:r>
              <a:rPr lang="en-MY" dirty="0" err="1"/>
              <a:t>profesional</a:t>
            </a:r>
            <a:r>
              <a:rPr lang="en-MY" dirty="0"/>
              <a:t> </a:t>
            </a:r>
            <a:r>
              <a:rPr lang="en-MY" dirty="0" err="1" smtClean="0"/>
              <a:t>dan</a:t>
            </a:r>
            <a:r>
              <a:rPr lang="en-MY" dirty="0" smtClean="0"/>
              <a:t> </a:t>
            </a:r>
            <a:r>
              <a:rPr lang="en-MY" dirty="0" err="1"/>
              <a:t>ahli</a:t>
            </a:r>
            <a:r>
              <a:rPr lang="en-MY" dirty="0"/>
              <a:t> </a:t>
            </a:r>
            <a:r>
              <a:rPr lang="en-MY" dirty="0" err="1"/>
              <a:t>politik</a:t>
            </a:r>
            <a:r>
              <a:rPr lang="en-MY" dirty="0"/>
              <a:t> </a:t>
            </a:r>
            <a:r>
              <a:rPr lang="en-MY" dirty="0" err="1"/>
              <a:t>memberi</a:t>
            </a:r>
            <a:r>
              <a:rPr lang="en-MY" dirty="0"/>
              <a:t> </a:t>
            </a:r>
            <a:r>
              <a:rPr lang="en-MY" dirty="0" err="1"/>
              <a:t>impak</a:t>
            </a:r>
            <a:r>
              <a:rPr lang="en-MY" dirty="0"/>
              <a:t> </a:t>
            </a:r>
            <a:r>
              <a:rPr lang="en-MY" dirty="0" err="1"/>
              <a:t>kepada</a:t>
            </a:r>
            <a:r>
              <a:rPr lang="en-MY" dirty="0"/>
              <a:t> </a:t>
            </a:r>
            <a:r>
              <a:rPr lang="en-MY" dirty="0" err="1"/>
              <a:t>persekitaran</a:t>
            </a:r>
            <a:r>
              <a:rPr lang="en-MY" dirty="0"/>
              <a:t> </a:t>
            </a:r>
            <a:r>
              <a:rPr lang="en-MY" dirty="0" err="1" smtClean="0"/>
              <a:t>sosial</a:t>
            </a:r>
            <a:r>
              <a:rPr lang="en-MY" dirty="0" smtClean="0"/>
              <a:t> </a:t>
            </a:r>
            <a:r>
              <a:rPr lang="en-MY" dirty="0" err="1" smtClean="0"/>
              <a:t>dan</a:t>
            </a:r>
            <a:r>
              <a:rPr lang="en-MY" dirty="0" smtClean="0"/>
              <a:t> </a:t>
            </a:r>
            <a:r>
              <a:rPr lang="en-MY" dirty="0" err="1" smtClean="0"/>
              <a:t>fizikal</a:t>
            </a:r>
            <a:r>
              <a:rPr lang="en-MY" dirty="0"/>
              <a:t>. </a:t>
            </a:r>
            <a:endParaRPr lang="en-MY" dirty="0" smtClean="0"/>
          </a:p>
          <a:p>
            <a:r>
              <a:rPr lang="en-MY" dirty="0" err="1"/>
              <a:t>Tanggungjawab</a:t>
            </a:r>
            <a:r>
              <a:rPr lang="en-MY" dirty="0"/>
              <a:t> </a:t>
            </a:r>
            <a:r>
              <a:rPr lang="en-MY" dirty="0" err="1"/>
              <a:t>sosial</a:t>
            </a:r>
            <a:r>
              <a:rPr lang="en-MY" dirty="0"/>
              <a:t> </a:t>
            </a:r>
            <a:r>
              <a:rPr lang="en-MY" dirty="0" err="1" smtClean="0"/>
              <a:t>sebahagian</a:t>
            </a:r>
            <a:r>
              <a:rPr lang="en-MY" dirty="0" smtClean="0"/>
              <a:t> </a:t>
            </a:r>
            <a:r>
              <a:rPr lang="en-MY" dirty="0" err="1"/>
              <a:t>daripada</a:t>
            </a:r>
            <a:r>
              <a:rPr lang="en-MY" dirty="0"/>
              <a:t> </a:t>
            </a:r>
            <a:r>
              <a:rPr lang="en-MY" dirty="0" err="1"/>
              <a:t>etika</a:t>
            </a:r>
            <a:r>
              <a:rPr lang="en-MY" dirty="0"/>
              <a:t> </a:t>
            </a:r>
            <a:r>
              <a:rPr lang="en-MY" dirty="0" err="1"/>
              <a:t>kerana</a:t>
            </a:r>
            <a:r>
              <a:rPr lang="en-MY" dirty="0"/>
              <a:t> </a:t>
            </a:r>
            <a:r>
              <a:rPr lang="en-MY" dirty="0" err="1"/>
              <a:t>individu</a:t>
            </a:r>
            <a:r>
              <a:rPr lang="en-MY" dirty="0"/>
              <a:t> </a:t>
            </a:r>
            <a:r>
              <a:rPr lang="en-MY" dirty="0" err="1"/>
              <a:t>bertanggungjawab</a:t>
            </a:r>
            <a:r>
              <a:rPr lang="en-MY" dirty="0"/>
              <a:t> </a:t>
            </a:r>
            <a:r>
              <a:rPr lang="en-MY" dirty="0" err="1"/>
              <a:t>untuk</a:t>
            </a:r>
            <a:r>
              <a:rPr lang="en-MY" dirty="0"/>
              <a:t> </a:t>
            </a:r>
            <a:r>
              <a:rPr lang="en-MY" dirty="0" err="1"/>
              <a:t>memenuhi</a:t>
            </a:r>
            <a:r>
              <a:rPr lang="en-MY" dirty="0"/>
              <a:t> </a:t>
            </a:r>
            <a:r>
              <a:rPr lang="en-MY" dirty="0" err="1"/>
              <a:t>tugas</a:t>
            </a:r>
            <a:r>
              <a:rPr lang="en-MY" dirty="0"/>
              <a:t> </a:t>
            </a:r>
            <a:r>
              <a:rPr lang="en-MY" dirty="0" err="1"/>
              <a:t>kewarganegaraan</a:t>
            </a:r>
            <a:r>
              <a:rPr lang="en-MY" dirty="0"/>
              <a:t> </a:t>
            </a:r>
            <a:r>
              <a:rPr lang="en-MY" dirty="0" err="1"/>
              <a:t>mereka</a:t>
            </a:r>
            <a:r>
              <a:rPr lang="en-MY" dirty="0"/>
              <a:t> </a:t>
            </a:r>
            <a:endParaRPr lang="en-MY" dirty="0" smtClean="0"/>
          </a:p>
          <a:p>
            <a:r>
              <a:rPr lang="en-MY" dirty="0" err="1" smtClean="0"/>
              <a:t>Individu</a:t>
            </a:r>
            <a:r>
              <a:rPr lang="en-MY" dirty="0" smtClean="0"/>
              <a:t> </a:t>
            </a:r>
            <a:r>
              <a:rPr lang="en-MY" dirty="0" err="1"/>
              <a:t>sebagai</a:t>
            </a:r>
            <a:r>
              <a:rPr lang="en-MY" dirty="0"/>
              <a:t> </a:t>
            </a:r>
            <a:r>
              <a:rPr lang="en-MY" dirty="0" err="1"/>
              <a:t>warga</a:t>
            </a:r>
            <a:r>
              <a:rPr lang="en-MY" dirty="0"/>
              <a:t> yang </a:t>
            </a:r>
            <a:r>
              <a:rPr lang="en-MY" dirty="0" err="1"/>
              <a:t>bertanggungjawab</a:t>
            </a:r>
            <a:r>
              <a:rPr lang="en-MY" dirty="0"/>
              <a:t> </a:t>
            </a:r>
            <a:r>
              <a:rPr lang="en-MY" dirty="0" err="1"/>
              <a:t>sentiasa</a:t>
            </a:r>
            <a:r>
              <a:rPr lang="en-MY" dirty="0"/>
              <a:t> </a:t>
            </a:r>
            <a:r>
              <a:rPr lang="en-MY" dirty="0" err="1"/>
              <a:t>mengutamakan</a:t>
            </a:r>
            <a:r>
              <a:rPr lang="en-MY" dirty="0"/>
              <a:t> </a:t>
            </a:r>
            <a:r>
              <a:rPr lang="en-MY" dirty="0" err="1"/>
              <a:t>kepentingan</a:t>
            </a:r>
            <a:r>
              <a:rPr lang="en-MY" dirty="0"/>
              <a:t> </a:t>
            </a:r>
            <a:r>
              <a:rPr lang="en-MY" dirty="0" err="1"/>
              <a:t>masyarakatnya</a:t>
            </a:r>
            <a:r>
              <a:rPr lang="en-MY" dirty="0"/>
              <a:t> </a:t>
            </a:r>
            <a:r>
              <a:rPr lang="en-MY" dirty="0" err="1"/>
              <a:t>atau</a:t>
            </a:r>
            <a:r>
              <a:rPr lang="en-MY" dirty="0"/>
              <a:t> </a:t>
            </a:r>
            <a:r>
              <a:rPr lang="en-MY" dirty="0" err="1"/>
              <a:t>negaranya</a:t>
            </a:r>
            <a:r>
              <a:rPr lang="en-MY" dirty="0"/>
              <a:t>. </a:t>
            </a:r>
            <a:endParaRPr lang="en-MY" dirty="0" smtClean="0"/>
          </a:p>
          <a:p>
            <a:r>
              <a:rPr lang="en-MY" dirty="0" err="1" smtClean="0"/>
              <a:t>Secara</a:t>
            </a:r>
            <a:r>
              <a:rPr lang="en-MY" dirty="0" smtClean="0"/>
              <a:t> </a:t>
            </a:r>
            <a:r>
              <a:rPr lang="en-MY" dirty="0"/>
              <a:t>global, </a:t>
            </a:r>
            <a:r>
              <a:rPr lang="en-MY" dirty="0" err="1"/>
              <a:t>manusia</a:t>
            </a:r>
            <a:r>
              <a:rPr lang="en-MY" dirty="0"/>
              <a:t> </a:t>
            </a:r>
            <a:r>
              <a:rPr lang="en-MY" dirty="0" err="1"/>
              <a:t>juga</a:t>
            </a:r>
            <a:r>
              <a:rPr lang="en-MY" dirty="0"/>
              <a:t> </a:t>
            </a:r>
            <a:r>
              <a:rPr lang="en-MY" dirty="0" err="1"/>
              <a:t>mempunya</a:t>
            </a:r>
            <a:r>
              <a:rPr lang="en-MY" dirty="0"/>
              <a:t> </a:t>
            </a:r>
            <a:r>
              <a:rPr lang="en-MY" dirty="0" err="1"/>
              <a:t>tanggungjawab</a:t>
            </a:r>
            <a:r>
              <a:rPr lang="en-MY" dirty="0"/>
              <a:t> </a:t>
            </a:r>
            <a:r>
              <a:rPr lang="en-MY" dirty="0" err="1"/>
              <a:t>ke</a:t>
            </a:r>
            <a:r>
              <a:rPr lang="en-MY" dirty="0"/>
              <a:t> </a:t>
            </a:r>
            <a:r>
              <a:rPr lang="en-MY" dirty="0" err="1"/>
              <a:t>atas</a:t>
            </a:r>
            <a:r>
              <a:rPr lang="en-MY" dirty="0"/>
              <a:t> </a:t>
            </a:r>
            <a:r>
              <a:rPr lang="en-MY" dirty="0" err="1"/>
              <a:t>kesejahteraan</a:t>
            </a:r>
            <a:r>
              <a:rPr lang="en-MY" dirty="0"/>
              <a:t> </a:t>
            </a:r>
            <a:r>
              <a:rPr lang="en-MY" dirty="0" err="1"/>
              <a:t>sosial</a:t>
            </a:r>
            <a:r>
              <a:rPr lang="en-MY" dirty="0"/>
              <a:t> </a:t>
            </a:r>
            <a:r>
              <a:rPr lang="en-MY" dirty="0" err="1"/>
              <a:t>bagi</a:t>
            </a:r>
            <a:r>
              <a:rPr lang="en-MY" dirty="0"/>
              <a:t> </a:t>
            </a:r>
            <a:r>
              <a:rPr lang="en-MY" dirty="0" err="1"/>
              <a:t>seluruh</a:t>
            </a:r>
            <a:r>
              <a:rPr lang="en-MY" dirty="0"/>
              <a:t> </a:t>
            </a:r>
            <a:r>
              <a:rPr lang="en-MY" dirty="0" err="1"/>
              <a:t>penduduk</a:t>
            </a:r>
            <a:r>
              <a:rPr lang="en-MY" dirty="0"/>
              <a:t> </a:t>
            </a:r>
            <a:r>
              <a:rPr lang="en-MY" dirty="0" err="1"/>
              <a:t>dunia</a:t>
            </a:r>
            <a:r>
              <a:rPr lang="en-MY" dirty="0" smtClean="0"/>
              <a:t>.</a:t>
            </a:r>
          </a:p>
          <a:p>
            <a:r>
              <a:rPr lang="en-MY" dirty="0" err="1" smtClean="0"/>
              <a:t>keseimbangan</a:t>
            </a:r>
            <a:r>
              <a:rPr lang="en-MY" dirty="0" smtClean="0"/>
              <a:t> </a:t>
            </a:r>
            <a:r>
              <a:rPr lang="en-MY" dirty="0" err="1"/>
              <a:t>antara</a:t>
            </a:r>
            <a:r>
              <a:rPr lang="en-MY" dirty="0"/>
              <a:t> </a:t>
            </a:r>
            <a:r>
              <a:rPr lang="en-MY" dirty="0" err="1"/>
              <a:t>peranan</a:t>
            </a:r>
            <a:r>
              <a:rPr lang="en-MY" dirty="0"/>
              <a:t> </a:t>
            </a:r>
            <a:r>
              <a:rPr lang="en-MY" dirty="0" err="1"/>
              <a:t>warga</a:t>
            </a:r>
            <a:r>
              <a:rPr lang="en-MY" dirty="0"/>
              <a:t> </a:t>
            </a:r>
            <a:r>
              <a:rPr lang="en-MY" dirty="0" err="1" smtClean="0"/>
              <a:t>negara</a:t>
            </a:r>
            <a:r>
              <a:rPr lang="en-MY" dirty="0" smtClean="0"/>
              <a:t> </a:t>
            </a:r>
            <a:r>
              <a:rPr lang="en-MY" dirty="0" err="1" smtClean="0"/>
              <a:t>dan</a:t>
            </a:r>
            <a:r>
              <a:rPr lang="en-MY" dirty="0" smtClean="0"/>
              <a:t> </a:t>
            </a:r>
            <a:r>
              <a:rPr lang="en-MY" dirty="0" err="1" smtClean="0"/>
              <a:t>warga</a:t>
            </a:r>
            <a:r>
              <a:rPr lang="en-MY" dirty="0" smtClean="0"/>
              <a:t> global </a:t>
            </a:r>
            <a:r>
              <a:rPr lang="en-MY" dirty="0" err="1" smtClean="0"/>
              <a:t>menyumbang</a:t>
            </a:r>
            <a:r>
              <a:rPr lang="en-MY" dirty="0" smtClean="0"/>
              <a:t> </a:t>
            </a:r>
            <a:r>
              <a:rPr lang="en-MY" dirty="0" err="1"/>
              <a:t>kepada</a:t>
            </a:r>
            <a:r>
              <a:rPr lang="en-MY" dirty="0"/>
              <a:t> </a:t>
            </a:r>
            <a:r>
              <a:rPr lang="en-MY" dirty="0" err="1"/>
              <a:t>pertumbuhan</a:t>
            </a:r>
            <a:r>
              <a:rPr lang="en-MY" dirty="0"/>
              <a:t> </a:t>
            </a:r>
            <a:r>
              <a:rPr lang="en-MY" dirty="0" err="1"/>
              <a:t>ekonomi</a:t>
            </a:r>
            <a:r>
              <a:rPr lang="en-MY" dirty="0"/>
              <a:t>, </a:t>
            </a:r>
            <a:r>
              <a:rPr lang="en-MY" dirty="0" err="1"/>
              <a:t>pemeliharaan</a:t>
            </a:r>
            <a:r>
              <a:rPr lang="en-MY" dirty="0"/>
              <a:t> </a:t>
            </a:r>
            <a:r>
              <a:rPr lang="en-MY" dirty="0" err="1"/>
              <a:t>kebajikan</a:t>
            </a:r>
            <a:r>
              <a:rPr lang="en-MY" dirty="0"/>
              <a:t> </a:t>
            </a:r>
            <a:r>
              <a:rPr lang="en-MY" dirty="0" err="1"/>
              <a:t>masyarakat</a:t>
            </a:r>
            <a:r>
              <a:rPr lang="en-MY" dirty="0"/>
              <a:t> yang </a:t>
            </a:r>
            <a:r>
              <a:rPr lang="en-MY" dirty="0" err="1"/>
              <a:t>adil</a:t>
            </a:r>
            <a:r>
              <a:rPr lang="en-MY" dirty="0"/>
              <a:t>  </a:t>
            </a:r>
            <a:r>
              <a:rPr lang="en-MY" dirty="0" err="1"/>
              <a:t>dan</a:t>
            </a:r>
            <a:r>
              <a:rPr lang="en-MY" dirty="0"/>
              <a:t> </a:t>
            </a:r>
            <a:r>
              <a:rPr lang="en-MY" dirty="0" err="1"/>
              <a:t>pemeliharaan</a:t>
            </a:r>
            <a:r>
              <a:rPr lang="en-MY" dirty="0"/>
              <a:t> </a:t>
            </a:r>
            <a:r>
              <a:rPr lang="en-MY" dirty="0" err="1"/>
              <a:t>alam</a:t>
            </a:r>
            <a:r>
              <a:rPr lang="en-MY" dirty="0"/>
              <a:t> </a:t>
            </a:r>
            <a:r>
              <a:rPr lang="en-MY" dirty="0" err="1"/>
              <a:t>sekitar</a:t>
            </a:r>
            <a:r>
              <a:rPr lang="en-MY" dirty="0"/>
              <a:t> yang </a:t>
            </a:r>
            <a:r>
              <a:rPr lang="en-MY" dirty="0" err="1"/>
              <a:t>mampan</a:t>
            </a:r>
            <a:r>
              <a:rPr lang="en-MY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5455523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MY" sz="4800" dirty="0" err="1" smtClean="0">
                <a:latin typeface="Times New Roman"/>
                <a:ea typeface="Calibri"/>
              </a:rPr>
              <a:t>Sejarah</a:t>
            </a:r>
            <a:r>
              <a:rPr lang="en-MY" sz="4800" dirty="0" smtClean="0">
                <a:latin typeface="Times New Roman"/>
                <a:ea typeface="Calibri"/>
              </a:rPr>
              <a:t> </a:t>
            </a:r>
            <a:r>
              <a:rPr lang="en-MY" sz="4800" dirty="0" err="1" smtClean="0">
                <a:latin typeface="Times New Roman"/>
                <a:ea typeface="Calibri"/>
              </a:rPr>
              <a:t>Kemunculan</a:t>
            </a:r>
            <a:r>
              <a:rPr lang="en-MY" sz="4800" dirty="0" smtClean="0">
                <a:latin typeface="Times New Roman"/>
                <a:ea typeface="Calibri"/>
              </a:rPr>
              <a:t> </a:t>
            </a:r>
            <a:r>
              <a:rPr lang="en-MY" sz="4800" dirty="0" err="1" smtClean="0">
                <a:latin typeface="Times New Roman"/>
                <a:ea typeface="Calibri"/>
              </a:rPr>
              <a:t>Prinsip</a:t>
            </a:r>
            <a:r>
              <a:rPr lang="en-MY" sz="4800" dirty="0" smtClean="0">
                <a:latin typeface="Times New Roman"/>
                <a:ea typeface="Calibri"/>
              </a:rPr>
              <a:t> </a:t>
            </a:r>
            <a:r>
              <a:rPr lang="en-MY" sz="4800" dirty="0" err="1" smtClean="0">
                <a:latin typeface="Times New Roman"/>
                <a:ea typeface="Calibri"/>
              </a:rPr>
              <a:t>Tanggungjawab</a:t>
            </a:r>
            <a:r>
              <a:rPr lang="en-MY" sz="4800" dirty="0" smtClean="0">
                <a:latin typeface="Times New Roman"/>
                <a:ea typeface="Calibri"/>
              </a:rPr>
              <a:t> </a:t>
            </a:r>
            <a:r>
              <a:rPr lang="en-MY" sz="4800" dirty="0" err="1" smtClean="0">
                <a:latin typeface="Times New Roman"/>
                <a:ea typeface="Calibri"/>
              </a:rPr>
              <a:t>Sosial</a:t>
            </a:r>
            <a:r>
              <a:rPr lang="en-MY" sz="4800" dirty="0" smtClean="0">
                <a:latin typeface="Times New Roman"/>
                <a:ea typeface="Calibri"/>
              </a:rPr>
              <a:t> </a:t>
            </a:r>
            <a:endParaRPr lang="en-MY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72816"/>
            <a:ext cx="7620000" cy="4627984"/>
          </a:xfrm>
        </p:spPr>
        <p:txBody>
          <a:bodyPr/>
          <a:lstStyle/>
          <a:p>
            <a:r>
              <a:rPr lang="en-MY" dirty="0" err="1"/>
              <a:t>revolusi</a:t>
            </a:r>
            <a:r>
              <a:rPr lang="en-MY" dirty="0"/>
              <a:t> </a:t>
            </a:r>
            <a:r>
              <a:rPr lang="en-MY" dirty="0" err="1"/>
              <a:t>industri</a:t>
            </a:r>
            <a:r>
              <a:rPr lang="en-MY" dirty="0"/>
              <a:t> di </a:t>
            </a:r>
            <a:r>
              <a:rPr lang="en-MY" dirty="0" err="1"/>
              <a:t>barat</a:t>
            </a:r>
            <a:r>
              <a:rPr lang="en-MY" dirty="0"/>
              <a:t> </a:t>
            </a:r>
            <a:endParaRPr lang="en-MY" dirty="0" smtClean="0"/>
          </a:p>
          <a:p>
            <a:r>
              <a:rPr lang="en-MY" dirty="0" err="1"/>
              <a:t>Ketamakan</a:t>
            </a:r>
            <a:r>
              <a:rPr lang="en-MY" dirty="0"/>
              <a:t> </a:t>
            </a:r>
            <a:r>
              <a:rPr lang="en-MY" dirty="0" err="1"/>
              <a:t>para</a:t>
            </a:r>
            <a:r>
              <a:rPr lang="en-MY" dirty="0"/>
              <a:t> </a:t>
            </a:r>
            <a:r>
              <a:rPr lang="en-MY" dirty="0" err="1"/>
              <a:t>kapitalis</a:t>
            </a:r>
            <a:r>
              <a:rPr lang="en-MY" dirty="0"/>
              <a:t> </a:t>
            </a:r>
            <a:r>
              <a:rPr lang="en-MY" dirty="0" err="1" smtClean="0"/>
              <a:t>mengejar</a:t>
            </a:r>
            <a:r>
              <a:rPr lang="en-MY" dirty="0" smtClean="0"/>
              <a:t> </a:t>
            </a:r>
            <a:r>
              <a:rPr lang="en-MY" dirty="0" err="1"/>
              <a:t>keuntungan</a:t>
            </a:r>
            <a:r>
              <a:rPr lang="en-MY" dirty="0"/>
              <a:t> </a:t>
            </a:r>
            <a:r>
              <a:rPr lang="en-MY" dirty="0" err="1"/>
              <a:t>menyebabkan</a:t>
            </a:r>
            <a:r>
              <a:rPr lang="en-MY" dirty="0"/>
              <a:t> </a:t>
            </a:r>
            <a:r>
              <a:rPr lang="en-MY" dirty="0" err="1"/>
              <a:t>timbulnya</a:t>
            </a:r>
            <a:r>
              <a:rPr lang="en-MY" dirty="0"/>
              <a:t> </a:t>
            </a:r>
            <a:r>
              <a:rPr lang="en-MY" dirty="0" err="1"/>
              <a:t>isu</a:t>
            </a:r>
            <a:r>
              <a:rPr lang="en-MY" dirty="0"/>
              <a:t> </a:t>
            </a:r>
            <a:r>
              <a:rPr lang="en-MY" dirty="0" err="1"/>
              <a:t>penindasan</a:t>
            </a:r>
            <a:r>
              <a:rPr lang="en-MY" dirty="0"/>
              <a:t> </a:t>
            </a:r>
            <a:r>
              <a:rPr lang="en-MY" dirty="0" err="1"/>
              <a:t>ke</a:t>
            </a:r>
            <a:r>
              <a:rPr lang="en-MY" dirty="0"/>
              <a:t> </a:t>
            </a:r>
            <a:r>
              <a:rPr lang="en-MY" dirty="0" err="1"/>
              <a:t>atas</a:t>
            </a:r>
            <a:r>
              <a:rPr lang="en-MY" dirty="0"/>
              <a:t> </a:t>
            </a:r>
            <a:r>
              <a:rPr lang="en-MY" dirty="0" err="1"/>
              <a:t>golongan</a:t>
            </a:r>
            <a:r>
              <a:rPr lang="en-MY" dirty="0"/>
              <a:t> </a:t>
            </a:r>
            <a:r>
              <a:rPr lang="en-MY" dirty="0" err="1" smtClean="0"/>
              <a:t>pekerja</a:t>
            </a:r>
            <a:endParaRPr lang="en-MY" dirty="0" smtClean="0"/>
          </a:p>
          <a:p>
            <a:r>
              <a:rPr lang="en-US" dirty="0" smtClean="0"/>
              <a:t>Abad </a:t>
            </a:r>
            <a:r>
              <a:rPr lang="en-US" dirty="0" err="1" smtClean="0"/>
              <a:t>ke</a:t>
            </a:r>
            <a:r>
              <a:rPr lang="en-US" dirty="0" smtClean="0"/>
              <a:t> 20 </a:t>
            </a:r>
            <a:r>
              <a:rPr lang="fi-FI" dirty="0" smtClean="0"/>
              <a:t>syarikat besar  </a:t>
            </a:r>
            <a:r>
              <a:rPr lang="fi-FI" dirty="0"/>
              <a:t>mula memberikan tumpuan kepada </a:t>
            </a:r>
            <a:r>
              <a:rPr lang="fi-FI" dirty="0" smtClean="0"/>
              <a:t>isu</a:t>
            </a:r>
            <a:r>
              <a:rPr lang="fi-FI" dirty="0">
                <a:solidFill>
                  <a:prstClr val="black"/>
                </a:solidFill>
              </a:rPr>
              <a:t> </a:t>
            </a:r>
            <a:r>
              <a:rPr lang="fi-FI" dirty="0" smtClean="0">
                <a:solidFill>
                  <a:prstClr val="black"/>
                </a:solidFill>
              </a:rPr>
              <a:t>kecekapan dan </a:t>
            </a:r>
            <a:r>
              <a:rPr lang="fi-FI" dirty="0" smtClean="0"/>
              <a:t> keperluan pekerja </a:t>
            </a:r>
          </a:p>
          <a:p>
            <a:r>
              <a:rPr lang="fi-FI" dirty="0" smtClean="0"/>
              <a:t>Pada tahun 1950an </a:t>
            </a:r>
            <a:r>
              <a:rPr lang="nn-NO" dirty="0"/>
              <a:t>beberapa organisasi yang menyediakan kerja amal dan sumbangan, tetapi idea tanggungjawab sosial belum benar-benar </a:t>
            </a:r>
            <a:r>
              <a:rPr lang="nn-NO" dirty="0" smtClean="0"/>
              <a:t>terbentuk</a:t>
            </a:r>
          </a:p>
          <a:p>
            <a:r>
              <a:rPr lang="en-MY" dirty="0" err="1"/>
              <a:t>Pada</a:t>
            </a:r>
            <a:r>
              <a:rPr lang="en-MY" dirty="0"/>
              <a:t> </a:t>
            </a:r>
            <a:r>
              <a:rPr lang="en-MY" dirty="0" err="1"/>
              <a:t>hari</a:t>
            </a:r>
            <a:r>
              <a:rPr lang="en-MY" dirty="0"/>
              <a:t> </a:t>
            </a:r>
            <a:r>
              <a:rPr lang="en-MY" dirty="0" err="1"/>
              <a:t>ini</a:t>
            </a:r>
            <a:r>
              <a:rPr lang="en-MY" dirty="0"/>
              <a:t> </a:t>
            </a:r>
            <a:r>
              <a:rPr lang="en-MY" dirty="0" err="1"/>
              <a:t>tanggungjawab</a:t>
            </a:r>
            <a:r>
              <a:rPr lang="en-MY" dirty="0"/>
              <a:t> </a:t>
            </a:r>
            <a:r>
              <a:rPr lang="en-MY" dirty="0" err="1"/>
              <a:t>sosial</a:t>
            </a:r>
            <a:r>
              <a:rPr lang="en-MY" dirty="0"/>
              <a:t> </a:t>
            </a:r>
            <a:r>
              <a:rPr lang="en-MY" dirty="0" err="1"/>
              <a:t>tidak</a:t>
            </a:r>
            <a:r>
              <a:rPr lang="en-MY" dirty="0"/>
              <a:t> </a:t>
            </a:r>
            <a:r>
              <a:rPr lang="en-MY" dirty="0" err="1"/>
              <a:t>lagi</a:t>
            </a:r>
            <a:r>
              <a:rPr lang="en-MY" dirty="0"/>
              <a:t> </a:t>
            </a:r>
            <a:r>
              <a:rPr lang="en-MY" dirty="0" err="1"/>
              <a:t>terhad</a:t>
            </a:r>
            <a:r>
              <a:rPr lang="en-MY" dirty="0"/>
              <a:t> </a:t>
            </a:r>
            <a:r>
              <a:rPr lang="en-MY" dirty="0" err="1"/>
              <a:t>kepada</a:t>
            </a:r>
            <a:r>
              <a:rPr lang="en-MY" dirty="0"/>
              <a:t> </a:t>
            </a:r>
            <a:r>
              <a:rPr lang="en-MY" dirty="0" err="1"/>
              <a:t>isu-isu</a:t>
            </a:r>
            <a:r>
              <a:rPr lang="en-MY" dirty="0"/>
              <a:t> </a:t>
            </a:r>
            <a:r>
              <a:rPr lang="en-MY" dirty="0" err="1"/>
              <a:t>ekonomi</a:t>
            </a:r>
            <a:r>
              <a:rPr lang="en-MY" dirty="0"/>
              <a:t> </a:t>
            </a:r>
            <a:r>
              <a:rPr lang="en-MY" dirty="0" err="1"/>
              <a:t>dan</a:t>
            </a:r>
            <a:r>
              <a:rPr lang="en-MY" dirty="0"/>
              <a:t> </a:t>
            </a:r>
            <a:r>
              <a:rPr lang="en-MY" dirty="0" err="1"/>
              <a:t>perniagaan</a:t>
            </a:r>
            <a:r>
              <a:rPr lang="en-MY" dirty="0"/>
              <a:t> </a:t>
            </a:r>
            <a:r>
              <a:rPr lang="en-MY" dirty="0" err="1"/>
              <a:t>sebaliknya</a:t>
            </a:r>
            <a:r>
              <a:rPr lang="en-MY" dirty="0"/>
              <a:t> </a:t>
            </a:r>
            <a:r>
              <a:rPr lang="en-MY" dirty="0" err="1"/>
              <a:t>meresapi</a:t>
            </a:r>
            <a:r>
              <a:rPr lang="en-MY" dirty="0"/>
              <a:t> </a:t>
            </a:r>
            <a:r>
              <a:rPr lang="en-MY" dirty="0" err="1"/>
              <a:t>pelbagai</a:t>
            </a:r>
            <a:r>
              <a:rPr lang="en-MY" dirty="0"/>
              <a:t> </a:t>
            </a:r>
            <a:r>
              <a:rPr lang="en-MY" dirty="0" err="1"/>
              <a:t>bidang</a:t>
            </a:r>
            <a:r>
              <a:rPr lang="en-MY" dirty="0"/>
              <a:t> </a:t>
            </a:r>
            <a:r>
              <a:rPr lang="en-MY" dirty="0" err="1"/>
              <a:t>seperti</a:t>
            </a:r>
            <a:r>
              <a:rPr lang="en-MY" dirty="0"/>
              <a:t> </a:t>
            </a:r>
            <a:r>
              <a:rPr lang="en-MY" dirty="0" err="1"/>
              <a:t>pembangunan</a:t>
            </a:r>
            <a:r>
              <a:rPr lang="en-MY" dirty="0"/>
              <a:t> </a:t>
            </a:r>
            <a:r>
              <a:rPr lang="en-MY" dirty="0" err="1"/>
              <a:t>sumber</a:t>
            </a:r>
            <a:r>
              <a:rPr lang="en-MY" dirty="0"/>
              <a:t> </a:t>
            </a:r>
            <a:r>
              <a:rPr lang="en-MY" dirty="0" err="1"/>
              <a:t>manusia</a:t>
            </a:r>
            <a:r>
              <a:rPr lang="en-MY" dirty="0"/>
              <a:t>, </a:t>
            </a:r>
            <a:r>
              <a:rPr lang="en-MY" dirty="0" err="1"/>
              <a:t>kenegaraan</a:t>
            </a:r>
            <a:r>
              <a:rPr lang="en-MY" dirty="0"/>
              <a:t> </a:t>
            </a:r>
            <a:r>
              <a:rPr lang="en-MY" dirty="0" err="1"/>
              <a:t>dan</a:t>
            </a:r>
            <a:r>
              <a:rPr lang="en-MY" dirty="0"/>
              <a:t> </a:t>
            </a:r>
            <a:r>
              <a:rPr lang="en-MY" dirty="0" err="1"/>
              <a:t>teknologi</a:t>
            </a:r>
            <a:r>
              <a:rPr lang="en-MY" dirty="0"/>
              <a:t> </a:t>
            </a:r>
            <a:r>
              <a:rPr lang="en-MY" dirty="0" err="1"/>
              <a:t>serta</a:t>
            </a:r>
            <a:r>
              <a:rPr lang="en-MY" dirty="0"/>
              <a:t> </a:t>
            </a:r>
            <a:r>
              <a:rPr lang="en-MY" dirty="0" err="1"/>
              <a:t>alam</a:t>
            </a:r>
            <a:r>
              <a:rPr lang="en-MY" dirty="0"/>
              <a:t> </a:t>
            </a:r>
            <a:r>
              <a:rPr lang="en-MY" dirty="0" err="1"/>
              <a:t>sekitar</a:t>
            </a:r>
            <a:r>
              <a:rPr lang="en-MY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0804224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MY" sz="4800" b="1" dirty="0" err="1" smtClean="0">
                <a:latin typeface="Times New Roman"/>
                <a:ea typeface="Calibri"/>
              </a:rPr>
              <a:t>Pembahagian</a:t>
            </a:r>
            <a:r>
              <a:rPr lang="en-MY" sz="4800" b="1" dirty="0" smtClean="0">
                <a:latin typeface="Times New Roman"/>
                <a:ea typeface="Calibri"/>
              </a:rPr>
              <a:t> </a:t>
            </a:r>
            <a:r>
              <a:rPr lang="en-MY" sz="4800" b="1" dirty="0" err="1" smtClean="0">
                <a:latin typeface="Times New Roman"/>
                <a:ea typeface="Calibri"/>
              </a:rPr>
              <a:t>Tanggungjawab</a:t>
            </a:r>
            <a:r>
              <a:rPr lang="en-MY" sz="4800" b="1" dirty="0" smtClean="0">
                <a:latin typeface="Times New Roman"/>
                <a:ea typeface="Calibri"/>
              </a:rPr>
              <a:t> </a:t>
            </a:r>
            <a:r>
              <a:rPr lang="en-MY" sz="4800" b="1" dirty="0" err="1" smtClean="0">
                <a:latin typeface="Times New Roman"/>
                <a:ea typeface="Calibri"/>
              </a:rPr>
              <a:t>sosial</a:t>
            </a:r>
            <a:endParaRPr lang="en-MY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348880"/>
            <a:ext cx="7620000" cy="4051920"/>
          </a:xfrm>
        </p:spPr>
        <p:txBody>
          <a:bodyPr/>
          <a:lstStyle/>
          <a:p>
            <a:pPr lvl="0" indent="-342900" algn="just">
              <a:lnSpc>
                <a:spcPct val="115000"/>
              </a:lnSpc>
              <a:buFont typeface="+mj-lt"/>
              <a:buAutoNum type="romanLcPeriod"/>
            </a:pPr>
            <a:r>
              <a:rPr lang="en-MY" sz="2400" dirty="0" err="1">
                <a:latin typeface="Times New Roman"/>
                <a:ea typeface="Calibri"/>
                <a:cs typeface="Times New Roman"/>
              </a:rPr>
              <a:t>Tanggungjawab</a:t>
            </a:r>
            <a:r>
              <a:rPr lang="en-MY" sz="2400" dirty="0">
                <a:latin typeface="Times New Roman"/>
                <a:ea typeface="Calibri"/>
                <a:cs typeface="Times New Roman"/>
              </a:rPr>
              <a:t> </a:t>
            </a:r>
            <a:r>
              <a:rPr lang="en-MY" sz="2400" dirty="0" err="1">
                <a:latin typeface="Times New Roman"/>
                <a:ea typeface="Calibri"/>
                <a:cs typeface="Times New Roman"/>
              </a:rPr>
              <a:t>sosial</a:t>
            </a:r>
            <a:r>
              <a:rPr lang="en-MY" sz="2400" dirty="0">
                <a:latin typeface="Times New Roman"/>
                <a:ea typeface="Calibri"/>
                <a:cs typeface="Times New Roman"/>
              </a:rPr>
              <a:t> </a:t>
            </a:r>
            <a:r>
              <a:rPr lang="en-MY" sz="2400" dirty="0" err="1" smtClean="0">
                <a:latin typeface="Times New Roman"/>
                <a:ea typeface="Calibri"/>
                <a:cs typeface="Times New Roman"/>
              </a:rPr>
              <a:t>sebagai</a:t>
            </a:r>
            <a:r>
              <a:rPr lang="en-MY" sz="2400" dirty="0" smtClean="0">
                <a:latin typeface="Times New Roman"/>
                <a:ea typeface="Calibri"/>
                <a:cs typeface="Times New Roman"/>
              </a:rPr>
              <a:t> </a:t>
            </a:r>
            <a:r>
              <a:rPr lang="en-MY" sz="2400" dirty="0" err="1">
                <a:latin typeface="Times New Roman"/>
                <a:ea typeface="Calibri"/>
                <a:cs typeface="Times New Roman"/>
              </a:rPr>
              <a:t>rakyat</a:t>
            </a:r>
            <a:r>
              <a:rPr lang="en-MY" sz="2400" dirty="0">
                <a:latin typeface="Times New Roman"/>
                <a:ea typeface="Calibri"/>
                <a:cs typeface="Times New Roman"/>
              </a:rPr>
              <a:t> (</a:t>
            </a:r>
            <a:r>
              <a:rPr lang="en-MY" sz="2400" dirty="0" err="1">
                <a:latin typeface="Times New Roman"/>
                <a:ea typeface="Calibri"/>
                <a:cs typeface="Times New Roman"/>
              </a:rPr>
              <a:t>ahli</a:t>
            </a:r>
            <a:r>
              <a:rPr lang="en-MY" sz="2400" dirty="0">
                <a:latin typeface="Times New Roman"/>
                <a:ea typeface="Calibri"/>
                <a:cs typeface="Times New Roman"/>
              </a:rPr>
              <a:t> </a:t>
            </a:r>
            <a:r>
              <a:rPr lang="en-MY" sz="2400" dirty="0" err="1">
                <a:latin typeface="Times New Roman"/>
                <a:ea typeface="Calibri"/>
                <a:cs typeface="Times New Roman"/>
              </a:rPr>
              <a:t>masyarakat</a:t>
            </a:r>
            <a:r>
              <a:rPr lang="en-MY" sz="2400" dirty="0">
                <a:latin typeface="Times New Roman"/>
                <a:ea typeface="Calibri"/>
                <a:cs typeface="Times New Roman"/>
              </a:rPr>
              <a:t>)</a:t>
            </a:r>
            <a:endParaRPr lang="en-MY" sz="2000" dirty="0">
              <a:ea typeface="Calibri"/>
              <a:cs typeface="Times New Roman"/>
            </a:endParaRPr>
          </a:p>
          <a:p>
            <a:pPr lvl="0" indent="-342900" algn="just">
              <a:lnSpc>
                <a:spcPct val="115000"/>
              </a:lnSpc>
              <a:buFont typeface="+mj-lt"/>
              <a:buAutoNum type="romanLcPeriod"/>
            </a:pPr>
            <a:r>
              <a:rPr lang="en-MY" sz="2400" dirty="0" err="1">
                <a:latin typeface="Times New Roman"/>
                <a:ea typeface="Calibri"/>
                <a:cs typeface="Times New Roman"/>
              </a:rPr>
              <a:t>Tanggungjawab</a:t>
            </a:r>
            <a:r>
              <a:rPr lang="en-MY" sz="2400" dirty="0">
                <a:latin typeface="Times New Roman"/>
                <a:ea typeface="Calibri"/>
                <a:cs typeface="Times New Roman"/>
              </a:rPr>
              <a:t> </a:t>
            </a:r>
            <a:r>
              <a:rPr lang="en-MY" sz="2400" dirty="0" err="1">
                <a:latin typeface="Times New Roman"/>
                <a:ea typeface="Calibri"/>
                <a:cs typeface="Times New Roman"/>
              </a:rPr>
              <a:t>sosial</a:t>
            </a:r>
            <a:r>
              <a:rPr lang="en-MY" sz="2400" dirty="0">
                <a:latin typeface="Times New Roman"/>
                <a:ea typeface="Calibri"/>
                <a:cs typeface="Times New Roman"/>
              </a:rPr>
              <a:t> </a:t>
            </a:r>
            <a:r>
              <a:rPr lang="en-MY" sz="2400" dirty="0" err="1" smtClean="0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  <a:t>sebagai</a:t>
            </a:r>
            <a:r>
              <a:rPr lang="en-MY" sz="2400" dirty="0" smtClean="0">
                <a:latin typeface="Times New Roman"/>
                <a:ea typeface="Calibri"/>
                <a:cs typeface="Times New Roman"/>
              </a:rPr>
              <a:t> </a:t>
            </a:r>
            <a:r>
              <a:rPr lang="en-MY" sz="2400" dirty="0" err="1">
                <a:latin typeface="Times New Roman"/>
                <a:ea typeface="Calibri"/>
                <a:cs typeface="Times New Roman"/>
              </a:rPr>
              <a:t>profesional</a:t>
            </a:r>
            <a:r>
              <a:rPr lang="en-MY" sz="2400" dirty="0">
                <a:latin typeface="Times New Roman"/>
                <a:ea typeface="Calibri"/>
                <a:cs typeface="Times New Roman"/>
              </a:rPr>
              <a:t> (</a:t>
            </a:r>
            <a:r>
              <a:rPr lang="en-MY" sz="2400" dirty="0" err="1">
                <a:latin typeface="Times New Roman"/>
                <a:ea typeface="Calibri"/>
                <a:cs typeface="Times New Roman"/>
              </a:rPr>
              <a:t>pekerja</a:t>
            </a:r>
            <a:r>
              <a:rPr lang="en-MY" sz="2400" dirty="0">
                <a:latin typeface="Times New Roman"/>
                <a:ea typeface="Calibri"/>
                <a:cs typeface="Times New Roman"/>
              </a:rPr>
              <a:t>)</a:t>
            </a:r>
            <a:endParaRPr lang="en-MY" sz="2000" dirty="0">
              <a:ea typeface="Calibri"/>
              <a:cs typeface="Times New Roman"/>
            </a:endParaRPr>
          </a:p>
          <a:p>
            <a:pPr lvl="0" indent="-342900" algn="just">
              <a:lnSpc>
                <a:spcPct val="115000"/>
              </a:lnSpc>
              <a:buFont typeface="+mj-lt"/>
              <a:buAutoNum type="romanLcPeriod"/>
            </a:pPr>
            <a:r>
              <a:rPr lang="en-MY" sz="2400" dirty="0" err="1">
                <a:latin typeface="Times New Roman"/>
                <a:ea typeface="Calibri"/>
                <a:cs typeface="Times New Roman"/>
              </a:rPr>
              <a:t>Tanggungjawab</a:t>
            </a:r>
            <a:r>
              <a:rPr lang="en-MY" sz="2400" dirty="0">
                <a:latin typeface="Times New Roman"/>
                <a:ea typeface="Calibri"/>
                <a:cs typeface="Times New Roman"/>
              </a:rPr>
              <a:t> </a:t>
            </a:r>
            <a:r>
              <a:rPr lang="en-MY" sz="2400" dirty="0" err="1">
                <a:latin typeface="Times New Roman"/>
                <a:ea typeface="Calibri"/>
                <a:cs typeface="Times New Roman"/>
              </a:rPr>
              <a:t>sosial</a:t>
            </a:r>
            <a:r>
              <a:rPr lang="en-MY" sz="2400" dirty="0">
                <a:latin typeface="Times New Roman"/>
                <a:ea typeface="Calibri"/>
                <a:cs typeface="Times New Roman"/>
              </a:rPr>
              <a:t> </a:t>
            </a:r>
            <a:r>
              <a:rPr lang="en-MY" sz="2400" dirty="0" err="1" smtClean="0">
                <a:latin typeface="Times New Roman"/>
                <a:ea typeface="Calibri"/>
                <a:cs typeface="Times New Roman"/>
              </a:rPr>
              <a:t>dalam</a:t>
            </a:r>
            <a:r>
              <a:rPr lang="en-MY" sz="2400" dirty="0" smtClean="0">
                <a:latin typeface="Times New Roman"/>
                <a:ea typeface="Calibri"/>
                <a:cs typeface="Times New Roman"/>
              </a:rPr>
              <a:t> </a:t>
            </a:r>
            <a:r>
              <a:rPr lang="en-MY" sz="2400" dirty="0" err="1">
                <a:latin typeface="Times New Roman"/>
                <a:ea typeface="Calibri"/>
                <a:cs typeface="Times New Roman"/>
              </a:rPr>
              <a:t>organisasi</a:t>
            </a:r>
            <a:r>
              <a:rPr lang="en-MY" sz="2400" dirty="0">
                <a:latin typeface="Times New Roman"/>
                <a:ea typeface="Calibri"/>
                <a:cs typeface="Times New Roman"/>
              </a:rPr>
              <a:t> </a:t>
            </a:r>
            <a:r>
              <a:rPr lang="en-MY" sz="2400" dirty="0" err="1">
                <a:latin typeface="Times New Roman"/>
                <a:ea typeface="Calibri"/>
                <a:cs typeface="Times New Roman"/>
              </a:rPr>
              <a:t>atau</a:t>
            </a:r>
            <a:r>
              <a:rPr lang="en-MY" sz="2400" dirty="0">
                <a:latin typeface="Times New Roman"/>
                <a:ea typeface="Calibri"/>
                <a:cs typeface="Times New Roman"/>
              </a:rPr>
              <a:t> </a:t>
            </a:r>
            <a:r>
              <a:rPr lang="en-MY" sz="2400" dirty="0" err="1">
                <a:latin typeface="Times New Roman"/>
                <a:ea typeface="Calibri"/>
                <a:cs typeface="Times New Roman"/>
              </a:rPr>
              <a:t>korporat</a:t>
            </a:r>
            <a:r>
              <a:rPr lang="en-MY" sz="2400" dirty="0">
                <a:latin typeface="Times New Roman"/>
                <a:ea typeface="Calibri"/>
                <a:cs typeface="Times New Roman"/>
              </a:rPr>
              <a:t>. (</a:t>
            </a:r>
            <a:r>
              <a:rPr lang="en-MY" sz="2400" dirty="0" err="1">
                <a:latin typeface="Times New Roman"/>
                <a:ea typeface="Calibri"/>
                <a:cs typeface="Times New Roman"/>
              </a:rPr>
              <a:t>Perniagaan</a:t>
            </a:r>
            <a:r>
              <a:rPr lang="en-MY" sz="2400" dirty="0">
                <a:latin typeface="Times New Roman"/>
                <a:ea typeface="Calibri"/>
                <a:cs typeface="Times New Roman"/>
              </a:rPr>
              <a:t> </a:t>
            </a:r>
            <a:r>
              <a:rPr lang="en-MY" sz="2400" dirty="0" err="1">
                <a:latin typeface="Times New Roman"/>
                <a:ea typeface="Calibri"/>
                <a:cs typeface="Times New Roman"/>
              </a:rPr>
              <a:t>dan</a:t>
            </a:r>
            <a:r>
              <a:rPr lang="en-MY" sz="2400" dirty="0">
                <a:latin typeface="Times New Roman"/>
                <a:ea typeface="Calibri"/>
                <a:cs typeface="Times New Roman"/>
              </a:rPr>
              <a:t> </a:t>
            </a:r>
            <a:r>
              <a:rPr lang="en-MY" sz="2400" dirty="0" err="1">
                <a:latin typeface="Times New Roman"/>
                <a:ea typeface="Calibri"/>
                <a:cs typeface="Times New Roman"/>
              </a:rPr>
              <a:t>ekonomi</a:t>
            </a:r>
            <a:r>
              <a:rPr lang="en-MY" sz="2400" dirty="0">
                <a:latin typeface="Times New Roman"/>
                <a:ea typeface="Calibri"/>
                <a:cs typeface="Times New Roman"/>
              </a:rPr>
              <a:t>)</a:t>
            </a:r>
            <a:endParaRPr lang="en-MY" sz="2000" dirty="0">
              <a:ea typeface="Calibri"/>
              <a:cs typeface="Times New Roman"/>
            </a:endParaRPr>
          </a:p>
          <a:p>
            <a:pPr lvl="0" indent="-342900" algn="just">
              <a:lnSpc>
                <a:spcPct val="115000"/>
              </a:lnSpc>
              <a:buFont typeface="+mj-lt"/>
              <a:buAutoNum type="romanLcPeriod"/>
            </a:pPr>
            <a:r>
              <a:rPr lang="en-MY" sz="2400" dirty="0" err="1">
                <a:latin typeface="Times New Roman"/>
                <a:ea typeface="Calibri"/>
                <a:cs typeface="Times New Roman"/>
              </a:rPr>
              <a:t>Tanggungjawab</a:t>
            </a:r>
            <a:r>
              <a:rPr lang="en-MY" sz="2400" dirty="0">
                <a:latin typeface="Times New Roman"/>
                <a:ea typeface="Calibri"/>
                <a:cs typeface="Times New Roman"/>
              </a:rPr>
              <a:t> </a:t>
            </a:r>
            <a:r>
              <a:rPr lang="en-MY" sz="2400" dirty="0" err="1">
                <a:latin typeface="Times New Roman"/>
                <a:ea typeface="Calibri"/>
                <a:cs typeface="Times New Roman"/>
              </a:rPr>
              <a:t>sosial</a:t>
            </a:r>
            <a:r>
              <a:rPr lang="en-MY" sz="2400" dirty="0">
                <a:latin typeface="Times New Roman"/>
                <a:ea typeface="Calibri"/>
                <a:cs typeface="Times New Roman"/>
              </a:rPr>
              <a:t> </a:t>
            </a:r>
            <a:r>
              <a:rPr lang="en-MY" sz="2400" dirty="0" err="1" smtClean="0">
                <a:latin typeface="Times New Roman"/>
                <a:ea typeface="Calibri"/>
                <a:cs typeface="Times New Roman"/>
              </a:rPr>
              <a:t>ke</a:t>
            </a:r>
            <a:r>
              <a:rPr lang="en-MY" sz="2400" dirty="0" smtClean="0">
                <a:latin typeface="Times New Roman"/>
                <a:ea typeface="Calibri"/>
                <a:cs typeface="Times New Roman"/>
              </a:rPr>
              <a:t> </a:t>
            </a:r>
            <a:r>
              <a:rPr lang="en-MY" sz="2400" dirty="0" err="1" smtClean="0">
                <a:latin typeface="Times New Roman"/>
                <a:ea typeface="Calibri"/>
                <a:cs typeface="Times New Roman"/>
              </a:rPr>
              <a:t>atas</a:t>
            </a:r>
            <a:r>
              <a:rPr lang="en-MY" sz="2400" dirty="0" smtClean="0">
                <a:latin typeface="Times New Roman"/>
                <a:ea typeface="Calibri"/>
                <a:cs typeface="Times New Roman"/>
              </a:rPr>
              <a:t>  </a:t>
            </a:r>
            <a:r>
              <a:rPr lang="en-MY" sz="2400" dirty="0" err="1">
                <a:latin typeface="Times New Roman"/>
                <a:ea typeface="Calibri"/>
                <a:cs typeface="Times New Roman"/>
              </a:rPr>
              <a:t>alam</a:t>
            </a:r>
            <a:r>
              <a:rPr lang="en-MY" sz="2400" dirty="0">
                <a:latin typeface="Times New Roman"/>
                <a:ea typeface="Calibri"/>
                <a:cs typeface="Times New Roman"/>
              </a:rPr>
              <a:t> </a:t>
            </a:r>
            <a:r>
              <a:rPr lang="en-MY" sz="2400" dirty="0" err="1">
                <a:latin typeface="Times New Roman"/>
                <a:ea typeface="Calibri"/>
                <a:cs typeface="Times New Roman"/>
              </a:rPr>
              <a:t>sekitar</a:t>
            </a:r>
            <a:endParaRPr lang="en-MY" sz="2000" dirty="0">
              <a:ea typeface="Calibri"/>
              <a:cs typeface="Times New Roman"/>
            </a:endParaRPr>
          </a:p>
          <a:p>
            <a:pPr marL="114300" indent="0">
              <a:buNone/>
            </a:pPr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39473365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7620000" cy="1143000"/>
          </a:xfrm>
        </p:spPr>
        <p:txBody>
          <a:bodyPr/>
          <a:lstStyle/>
          <a:p>
            <a:r>
              <a:rPr lang="en-MY" sz="4000" dirty="0" err="1"/>
              <a:t>Tanggungjawab</a:t>
            </a:r>
            <a:r>
              <a:rPr lang="en-MY" sz="4000" dirty="0"/>
              <a:t> </a:t>
            </a:r>
            <a:r>
              <a:rPr lang="en-MY" sz="4000" dirty="0" err="1"/>
              <a:t>sosial</a:t>
            </a:r>
            <a:r>
              <a:rPr lang="en-MY" sz="4000" dirty="0"/>
              <a:t> </a:t>
            </a:r>
            <a:r>
              <a:rPr lang="en-MY" sz="4000" dirty="0" err="1"/>
              <a:t>sebagai</a:t>
            </a:r>
            <a:r>
              <a:rPr lang="en-MY" sz="4000" dirty="0"/>
              <a:t> </a:t>
            </a:r>
            <a:r>
              <a:rPr lang="en-MY" sz="4000" dirty="0" err="1"/>
              <a:t>rakyat</a:t>
            </a:r>
            <a:r>
              <a:rPr lang="en-MY" sz="4000" dirty="0"/>
              <a:t> (</a:t>
            </a:r>
            <a:r>
              <a:rPr lang="en-MY" sz="4000" dirty="0" err="1"/>
              <a:t>ahli</a:t>
            </a:r>
            <a:r>
              <a:rPr lang="en-MY" sz="4000" dirty="0"/>
              <a:t> </a:t>
            </a:r>
            <a:r>
              <a:rPr lang="en-MY" sz="4000" dirty="0" err="1"/>
              <a:t>masyarakat</a:t>
            </a:r>
            <a:r>
              <a:rPr lang="en-MY" sz="4000" dirty="0"/>
              <a:t>)</a:t>
            </a:r>
            <a:r>
              <a:rPr lang="en-MY" dirty="0"/>
              <a:t/>
            </a:r>
            <a:br>
              <a:rPr lang="en-MY" dirty="0"/>
            </a:br>
            <a:endParaRPr lang="en-MY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44824"/>
            <a:ext cx="7620000" cy="4555976"/>
          </a:xfrm>
        </p:spPr>
        <p:txBody>
          <a:bodyPr>
            <a:normAutofit lnSpcReduction="10000"/>
          </a:bodyPr>
          <a:lstStyle/>
          <a:p>
            <a:r>
              <a:rPr lang="en-MY" dirty="0" err="1" smtClean="0"/>
              <a:t>tanggungjawab</a:t>
            </a:r>
            <a:r>
              <a:rPr lang="en-MY" dirty="0" smtClean="0"/>
              <a:t> </a:t>
            </a:r>
            <a:r>
              <a:rPr lang="en-MY" dirty="0" err="1"/>
              <a:t>terhadap</a:t>
            </a:r>
            <a:r>
              <a:rPr lang="en-MY" dirty="0"/>
              <a:t> </a:t>
            </a:r>
            <a:r>
              <a:rPr lang="en-MY" dirty="0" err="1"/>
              <a:t>diri</a:t>
            </a:r>
            <a:r>
              <a:rPr lang="en-MY" dirty="0"/>
              <a:t> </a:t>
            </a:r>
            <a:r>
              <a:rPr lang="en-MY" dirty="0" err="1" smtClean="0"/>
              <a:t>sendiri</a:t>
            </a:r>
            <a:endParaRPr lang="en-MY" dirty="0" smtClean="0"/>
          </a:p>
          <a:p>
            <a:r>
              <a:rPr lang="en-MY" dirty="0" err="1"/>
              <a:t>menjadi</a:t>
            </a:r>
            <a:r>
              <a:rPr lang="en-MY" dirty="0"/>
              <a:t> </a:t>
            </a:r>
            <a:r>
              <a:rPr lang="en-MY" dirty="0" err="1"/>
              <a:t>agen</a:t>
            </a:r>
            <a:r>
              <a:rPr lang="en-MY" dirty="0"/>
              <a:t> moral </a:t>
            </a:r>
            <a:r>
              <a:rPr lang="en-MY" dirty="0" smtClean="0"/>
              <a:t> -  </a:t>
            </a:r>
            <a:r>
              <a:rPr lang="en-MY" dirty="0" err="1"/>
              <a:t>memastikan</a:t>
            </a:r>
            <a:r>
              <a:rPr lang="en-MY" dirty="0"/>
              <a:t> </a:t>
            </a:r>
            <a:r>
              <a:rPr lang="en-MY" dirty="0" err="1"/>
              <a:t>setiap</a:t>
            </a:r>
            <a:r>
              <a:rPr lang="en-MY" dirty="0"/>
              <a:t> </a:t>
            </a:r>
            <a:r>
              <a:rPr lang="en-MY" dirty="0" err="1"/>
              <a:t>tindakan</a:t>
            </a:r>
            <a:r>
              <a:rPr lang="en-MY" dirty="0"/>
              <a:t> yang </a:t>
            </a:r>
            <a:r>
              <a:rPr lang="en-MY" dirty="0" err="1"/>
              <a:t>dilakukan</a:t>
            </a:r>
            <a:r>
              <a:rPr lang="en-MY" dirty="0"/>
              <a:t> </a:t>
            </a:r>
            <a:r>
              <a:rPr lang="en-MY" dirty="0" err="1"/>
              <a:t>adalah</a:t>
            </a:r>
            <a:r>
              <a:rPr lang="en-MY" dirty="0"/>
              <a:t> </a:t>
            </a:r>
            <a:r>
              <a:rPr lang="en-MY" dirty="0" err="1"/>
              <a:t>mengikut</a:t>
            </a:r>
            <a:r>
              <a:rPr lang="en-MY" dirty="0"/>
              <a:t> </a:t>
            </a:r>
            <a:r>
              <a:rPr lang="en-MY" dirty="0" err="1"/>
              <a:t>etika</a:t>
            </a:r>
            <a:r>
              <a:rPr lang="en-MY" dirty="0"/>
              <a:t> yang </a:t>
            </a:r>
            <a:r>
              <a:rPr lang="en-MY" dirty="0" err="1"/>
              <a:t>baik</a:t>
            </a:r>
            <a:r>
              <a:rPr lang="en-MY" dirty="0"/>
              <a:t> </a:t>
            </a:r>
            <a:r>
              <a:rPr lang="en-MY" dirty="0" err="1" smtClean="0"/>
              <a:t>tanpa</a:t>
            </a:r>
            <a:r>
              <a:rPr lang="en-MY" dirty="0" smtClean="0"/>
              <a:t> </a:t>
            </a:r>
            <a:r>
              <a:rPr lang="en-MY" dirty="0" err="1" smtClean="0"/>
              <a:t>perlu</a:t>
            </a:r>
            <a:r>
              <a:rPr lang="en-MY" dirty="0" smtClean="0"/>
              <a:t> </a:t>
            </a:r>
            <a:r>
              <a:rPr lang="en-MY" dirty="0" err="1" smtClean="0"/>
              <a:t>pengawasan</a:t>
            </a:r>
            <a:r>
              <a:rPr lang="en-MY" dirty="0" smtClean="0"/>
              <a:t> </a:t>
            </a:r>
            <a:r>
              <a:rPr lang="en-MY" dirty="0" err="1" smtClean="0"/>
              <a:t>oleh</a:t>
            </a:r>
            <a:r>
              <a:rPr lang="en-MY" dirty="0" smtClean="0"/>
              <a:t> </a:t>
            </a:r>
            <a:r>
              <a:rPr lang="en-MY" dirty="0" err="1" smtClean="0"/>
              <a:t>agensi</a:t>
            </a:r>
            <a:r>
              <a:rPr lang="en-MY" dirty="0" smtClean="0"/>
              <a:t> </a:t>
            </a:r>
            <a:r>
              <a:rPr lang="en-MY" dirty="0" err="1" smtClean="0"/>
              <a:t>penguatkuasaan</a:t>
            </a:r>
            <a:r>
              <a:rPr lang="en-MY" dirty="0" smtClean="0"/>
              <a:t> </a:t>
            </a:r>
            <a:r>
              <a:rPr lang="en-MY" dirty="0" err="1" smtClean="0"/>
              <a:t>luaran</a:t>
            </a:r>
            <a:r>
              <a:rPr lang="en-MY" dirty="0" smtClean="0"/>
              <a:t> </a:t>
            </a:r>
            <a:r>
              <a:rPr lang="en-MY" dirty="0" err="1" smtClean="0"/>
              <a:t>dan</a:t>
            </a:r>
            <a:r>
              <a:rPr lang="en-MY" dirty="0" smtClean="0"/>
              <a:t> </a:t>
            </a:r>
            <a:r>
              <a:rPr lang="en-MY" dirty="0" err="1" smtClean="0"/>
              <a:t>ancaman</a:t>
            </a:r>
            <a:r>
              <a:rPr lang="en-MY" dirty="0" smtClean="0"/>
              <a:t> </a:t>
            </a:r>
            <a:r>
              <a:rPr lang="en-MY" dirty="0" err="1" smtClean="0"/>
              <a:t>seperti</a:t>
            </a:r>
            <a:r>
              <a:rPr lang="en-MY" dirty="0" smtClean="0"/>
              <a:t> </a:t>
            </a:r>
            <a:r>
              <a:rPr lang="en-MY" dirty="0" err="1"/>
              <a:t>hukuman</a:t>
            </a:r>
            <a:r>
              <a:rPr lang="en-MY" dirty="0"/>
              <a:t> </a:t>
            </a:r>
            <a:r>
              <a:rPr lang="en-MY" dirty="0" err="1"/>
              <a:t>atau</a:t>
            </a:r>
            <a:r>
              <a:rPr lang="en-MY" dirty="0"/>
              <a:t> </a:t>
            </a:r>
            <a:r>
              <a:rPr lang="en-MY" dirty="0" err="1"/>
              <a:t>tekanan</a:t>
            </a:r>
            <a:r>
              <a:rPr lang="en-MY" dirty="0"/>
              <a:t> </a:t>
            </a:r>
            <a:r>
              <a:rPr lang="en-MY" dirty="0" err="1"/>
              <a:t>masyarakat</a:t>
            </a:r>
            <a:r>
              <a:rPr lang="en-MY" dirty="0"/>
              <a:t> di </a:t>
            </a:r>
            <a:r>
              <a:rPr lang="en-MY" dirty="0" err="1" smtClean="0"/>
              <a:t>sekeliling</a:t>
            </a:r>
            <a:endParaRPr lang="en-MY" dirty="0" smtClean="0"/>
          </a:p>
          <a:p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khalifah</a:t>
            </a:r>
            <a:r>
              <a:rPr lang="en-US" dirty="0"/>
              <a:t> </a:t>
            </a:r>
            <a:r>
              <a:rPr lang="en-US" dirty="0" smtClean="0"/>
              <a:t>-</a:t>
            </a:r>
            <a:r>
              <a:rPr lang="en-US" dirty="0" err="1" smtClean="0"/>
              <a:t>ber</a:t>
            </a:r>
            <a:r>
              <a:rPr lang="en-US" dirty="0" smtClean="0"/>
              <a:t> </a:t>
            </a:r>
            <a:r>
              <a:rPr lang="en-US" dirty="0" err="1"/>
              <a:t>tanggungjawab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amanah</a:t>
            </a:r>
            <a:r>
              <a:rPr lang="en-US" dirty="0"/>
              <a:t> </a:t>
            </a:r>
            <a:r>
              <a:rPr lang="en-US" dirty="0" smtClean="0"/>
              <a:t>- </a:t>
            </a:r>
            <a:r>
              <a:rPr lang="en-US" dirty="0" err="1" smtClean="0"/>
              <a:t>individu</a:t>
            </a:r>
            <a:r>
              <a:rPr lang="en-US" dirty="0" smtClean="0"/>
              <a:t> </a:t>
            </a:r>
            <a:r>
              <a:rPr lang="en-US" dirty="0"/>
              <a:t>yang </a:t>
            </a:r>
            <a:r>
              <a:rPr lang="en-US" dirty="0" err="1"/>
              <a:t>mampu</a:t>
            </a:r>
            <a:r>
              <a:rPr lang="en-US" dirty="0"/>
              <a:t> </a:t>
            </a:r>
            <a:r>
              <a:rPr lang="en-US" dirty="0" err="1"/>
              <a:t>mengawal</a:t>
            </a:r>
            <a:r>
              <a:rPr lang="en-US" dirty="0"/>
              <a:t> </a:t>
            </a:r>
            <a:r>
              <a:rPr lang="en-US" dirty="0" err="1"/>
              <a:t>tindakannya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melanggar</a:t>
            </a:r>
            <a:r>
              <a:rPr lang="en-US" dirty="0"/>
              <a:t> </a:t>
            </a:r>
            <a:r>
              <a:rPr lang="en-US" dirty="0" err="1"/>
              <a:t>undang-undang</a:t>
            </a:r>
            <a:r>
              <a:rPr lang="en-US" dirty="0"/>
              <a:t> </a:t>
            </a:r>
            <a:r>
              <a:rPr lang="en-US" dirty="0" err="1"/>
              <a:t>negara</a:t>
            </a:r>
            <a:r>
              <a:rPr lang="en-US" dirty="0"/>
              <a:t>, </a:t>
            </a:r>
            <a:r>
              <a:rPr lang="en-US" dirty="0" err="1"/>
              <a:t>etika</a:t>
            </a:r>
            <a:r>
              <a:rPr lang="en-US" dirty="0"/>
              <a:t> </a:t>
            </a:r>
            <a:r>
              <a:rPr lang="en-US" dirty="0" err="1"/>
              <a:t>kerja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manusia</a:t>
            </a:r>
            <a:r>
              <a:rPr lang="en-US" dirty="0"/>
              <a:t> yang </a:t>
            </a:r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dirty="0" err="1"/>
              <a:t>watak</a:t>
            </a:r>
            <a:r>
              <a:rPr lang="en-US" dirty="0"/>
              <a:t> yang </a:t>
            </a:r>
            <a:r>
              <a:rPr lang="en-US" dirty="0" err="1" smtClean="0"/>
              <a:t>baik</a:t>
            </a:r>
            <a:endParaRPr lang="en-US" dirty="0" smtClean="0"/>
          </a:p>
          <a:p>
            <a:r>
              <a:rPr lang="en-US" dirty="0" err="1" smtClean="0"/>
              <a:t>Manusia</a:t>
            </a:r>
            <a:r>
              <a:rPr lang="en-US" dirty="0" smtClean="0"/>
              <a:t> </a:t>
            </a:r>
            <a:r>
              <a:rPr lang="en-US" dirty="0" err="1" smtClean="0"/>
              <a:t>berakhlak</a:t>
            </a:r>
            <a:r>
              <a:rPr lang="en-US" dirty="0" smtClean="0"/>
              <a:t> </a:t>
            </a:r>
            <a:r>
              <a:rPr lang="en-US" dirty="0" err="1" smtClean="0"/>
              <a:t>mulia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beriman</a:t>
            </a:r>
            <a:r>
              <a:rPr lang="en-US" dirty="0" smtClean="0"/>
              <a:t>  </a:t>
            </a:r>
            <a:r>
              <a:rPr lang="en-US" dirty="0"/>
              <a:t>- </a:t>
            </a:r>
            <a:r>
              <a:rPr lang="en-US" dirty="0" err="1"/>
              <a:t>Firman</a:t>
            </a:r>
            <a:r>
              <a:rPr lang="en-US" dirty="0"/>
              <a:t> Allah SWT yang </a:t>
            </a:r>
            <a:r>
              <a:rPr lang="en-US" dirty="0" err="1"/>
              <a:t>bermaksud</a:t>
            </a:r>
            <a:r>
              <a:rPr lang="en-US" dirty="0"/>
              <a:t>: </a:t>
            </a:r>
          </a:p>
          <a:p>
            <a:r>
              <a:rPr lang="en-US" sz="2000" i="1" dirty="0" smtClean="0"/>
              <a:t>"</a:t>
            </a:r>
            <a:r>
              <a:rPr lang="en-US" sz="2000" i="1" dirty="0"/>
              <a:t>Dan (</a:t>
            </a:r>
            <a:r>
              <a:rPr lang="en-US" sz="2000" i="1" dirty="0" err="1"/>
              <a:t>ingatlah</a:t>
            </a:r>
            <a:r>
              <a:rPr lang="en-US" sz="2000" i="1" dirty="0"/>
              <a:t>) </a:t>
            </a:r>
            <a:r>
              <a:rPr lang="en-US" sz="2000" i="1" dirty="0" err="1"/>
              <a:t>Aku</a:t>
            </a:r>
            <a:r>
              <a:rPr lang="en-US" sz="2000" i="1" dirty="0"/>
              <a:t> </a:t>
            </a:r>
            <a:r>
              <a:rPr lang="en-US" sz="2000" i="1" dirty="0" err="1"/>
              <a:t>tidak</a:t>
            </a:r>
            <a:r>
              <a:rPr lang="en-US" sz="2000" i="1" dirty="0"/>
              <a:t> </a:t>
            </a:r>
            <a:r>
              <a:rPr lang="en-US" sz="2000" i="1" dirty="0" err="1"/>
              <a:t>menciptakan</a:t>
            </a:r>
            <a:r>
              <a:rPr lang="en-US" sz="2000" i="1" dirty="0"/>
              <a:t> </a:t>
            </a:r>
            <a:r>
              <a:rPr lang="en-US" sz="2000" i="1" dirty="0" err="1"/>
              <a:t>jin</a:t>
            </a:r>
            <a:r>
              <a:rPr lang="en-US" sz="2000" i="1" dirty="0"/>
              <a:t> </a:t>
            </a:r>
            <a:r>
              <a:rPr lang="en-US" sz="2000" i="1" dirty="0" err="1"/>
              <a:t>dan</a:t>
            </a:r>
            <a:r>
              <a:rPr lang="en-US" sz="2000" i="1" dirty="0"/>
              <a:t> </a:t>
            </a:r>
            <a:r>
              <a:rPr lang="en-US" sz="2000" i="1" dirty="0" err="1"/>
              <a:t>manusia</a:t>
            </a:r>
            <a:r>
              <a:rPr lang="en-US" sz="2000" i="1" dirty="0"/>
              <a:t> </a:t>
            </a:r>
            <a:r>
              <a:rPr lang="en-US" sz="2000" i="1" dirty="0" err="1"/>
              <a:t>melainkan</a:t>
            </a:r>
            <a:r>
              <a:rPr lang="en-US" sz="2000" i="1" dirty="0"/>
              <a:t> </a:t>
            </a:r>
            <a:r>
              <a:rPr lang="en-US" sz="2000" i="1" dirty="0" err="1"/>
              <a:t>untuk</a:t>
            </a:r>
            <a:r>
              <a:rPr lang="en-US" sz="2000" i="1" dirty="0"/>
              <a:t> </a:t>
            </a:r>
            <a:r>
              <a:rPr lang="en-US" sz="2000" i="1" dirty="0" err="1"/>
              <a:t>menyembah</a:t>
            </a:r>
            <a:r>
              <a:rPr lang="en-US" sz="2000" i="1" dirty="0"/>
              <a:t> </a:t>
            </a:r>
            <a:r>
              <a:rPr lang="en-US" sz="2000" i="1" dirty="0" err="1"/>
              <a:t>dan</a:t>
            </a:r>
            <a:r>
              <a:rPr lang="en-US" sz="2000" i="1" dirty="0"/>
              <a:t> </a:t>
            </a:r>
            <a:r>
              <a:rPr lang="en-US" sz="2000" i="1" dirty="0" err="1"/>
              <a:t>beribadat</a:t>
            </a:r>
            <a:r>
              <a:rPr lang="en-US" sz="2000" i="1" dirty="0"/>
              <a:t> </a:t>
            </a:r>
            <a:r>
              <a:rPr lang="en-US" sz="2000" i="1" dirty="0" err="1"/>
              <a:t>kepadaKu</a:t>
            </a:r>
            <a:r>
              <a:rPr lang="en-US" sz="2000" i="1" dirty="0"/>
              <a:t>."</a:t>
            </a:r>
            <a:r>
              <a:rPr lang="en-US" dirty="0"/>
              <a:t> (al-</a:t>
            </a:r>
            <a:r>
              <a:rPr lang="en-US" dirty="0" err="1"/>
              <a:t>Dhariyat</a:t>
            </a:r>
            <a:r>
              <a:rPr lang="en-US" dirty="0"/>
              <a:t>, 51: 56) </a:t>
            </a:r>
          </a:p>
          <a:p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24785101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MY" dirty="0" err="1"/>
              <a:t>Tanggungjawab</a:t>
            </a:r>
            <a:r>
              <a:rPr lang="en-MY" dirty="0"/>
              <a:t> </a:t>
            </a:r>
            <a:r>
              <a:rPr lang="en-MY" dirty="0" err="1"/>
              <a:t>Sosial</a:t>
            </a:r>
            <a:r>
              <a:rPr lang="en-MY" dirty="0"/>
              <a:t> </a:t>
            </a:r>
            <a:r>
              <a:rPr lang="en-MY" dirty="0" err="1"/>
              <a:t>Terhadap</a:t>
            </a:r>
            <a:r>
              <a:rPr lang="en-MY" dirty="0"/>
              <a:t> </a:t>
            </a:r>
            <a:r>
              <a:rPr lang="en-MY" dirty="0" err="1"/>
              <a:t>Manusia</a:t>
            </a:r>
            <a:r>
              <a:rPr lang="en-MY" dirty="0"/>
              <a:t> Lain.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MY" dirty="0" err="1" smtClean="0"/>
              <a:t>Prinsip</a:t>
            </a:r>
            <a:r>
              <a:rPr lang="en-MY" dirty="0" smtClean="0"/>
              <a:t> </a:t>
            </a:r>
            <a:r>
              <a:rPr lang="en-MY" dirty="0" err="1" smtClean="0"/>
              <a:t>Kebaikan</a:t>
            </a:r>
            <a:r>
              <a:rPr lang="en-MY" dirty="0" smtClean="0"/>
              <a:t> </a:t>
            </a:r>
            <a:r>
              <a:rPr lang="en-MY" dirty="0" err="1" smtClean="0"/>
              <a:t>kepada</a:t>
            </a:r>
            <a:r>
              <a:rPr lang="en-MY" dirty="0" smtClean="0"/>
              <a:t> </a:t>
            </a:r>
            <a:r>
              <a:rPr lang="en-MY" dirty="0" err="1" smtClean="0"/>
              <a:t>diri</a:t>
            </a:r>
            <a:r>
              <a:rPr lang="en-MY" dirty="0" smtClean="0"/>
              <a:t> </a:t>
            </a:r>
            <a:r>
              <a:rPr lang="en-MY" dirty="0" err="1" smtClean="0"/>
              <a:t>sendiri</a:t>
            </a:r>
            <a:r>
              <a:rPr lang="en-MY" dirty="0" smtClean="0"/>
              <a:t> </a:t>
            </a:r>
            <a:r>
              <a:rPr lang="en-MY" dirty="0" err="1" smtClean="0"/>
              <a:t>dan</a:t>
            </a:r>
            <a:r>
              <a:rPr lang="en-MY" dirty="0" smtClean="0"/>
              <a:t> </a:t>
            </a:r>
            <a:r>
              <a:rPr lang="en-MY" dirty="0" err="1" smtClean="0"/>
              <a:t>kebaikan</a:t>
            </a:r>
            <a:r>
              <a:rPr lang="en-MY" dirty="0" smtClean="0"/>
              <a:t> </a:t>
            </a:r>
            <a:r>
              <a:rPr lang="en-MY" dirty="0" err="1" smtClean="0"/>
              <a:t>kepada</a:t>
            </a:r>
            <a:r>
              <a:rPr lang="en-MY" dirty="0" smtClean="0"/>
              <a:t> orang lain </a:t>
            </a:r>
          </a:p>
          <a:p>
            <a:r>
              <a:rPr lang="en-MY" dirty="0" err="1" smtClean="0"/>
              <a:t>Interaksi</a:t>
            </a:r>
            <a:r>
              <a:rPr lang="en-MY" dirty="0" smtClean="0"/>
              <a:t> </a:t>
            </a:r>
            <a:r>
              <a:rPr lang="en-MY" dirty="0" err="1" smtClean="0"/>
              <a:t>dan</a:t>
            </a:r>
            <a:r>
              <a:rPr lang="en-MY" dirty="0" smtClean="0"/>
              <a:t> </a:t>
            </a:r>
            <a:r>
              <a:rPr lang="en-MY" dirty="0" err="1" smtClean="0"/>
              <a:t>kerjasama</a:t>
            </a:r>
            <a:r>
              <a:rPr lang="en-MY" dirty="0" smtClean="0"/>
              <a:t> </a:t>
            </a:r>
            <a:r>
              <a:rPr lang="en-MY" dirty="0" err="1" smtClean="0"/>
              <a:t>sebagai</a:t>
            </a:r>
            <a:r>
              <a:rPr lang="en-MY" dirty="0" smtClean="0"/>
              <a:t>  </a:t>
            </a:r>
            <a:r>
              <a:rPr lang="en-MY" dirty="0" err="1" smtClean="0"/>
              <a:t>asas</a:t>
            </a:r>
            <a:r>
              <a:rPr lang="en-MY" dirty="0" smtClean="0"/>
              <a:t> </a:t>
            </a:r>
            <a:r>
              <a:rPr lang="en-MY" dirty="0" err="1" smtClean="0"/>
              <a:t>hidup</a:t>
            </a:r>
            <a:r>
              <a:rPr lang="en-MY" dirty="0" smtClean="0"/>
              <a:t> </a:t>
            </a:r>
            <a:r>
              <a:rPr lang="en-MY" dirty="0" err="1" smtClean="0"/>
              <a:t>bermasyarakat</a:t>
            </a:r>
            <a:r>
              <a:rPr lang="en-MY" dirty="0" smtClean="0"/>
              <a:t> </a:t>
            </a:r>
          </a:p>
          <a:p>
            <a:r>
              <a:rPr lang="en-MY" dirty="0" err="1" smtClean="0"/>
              <a:t>Saling</a:t>
            </a:r>
            <a:r>
              <a:rPr lang="en-MY" dirty="0" smtClean="0"/>
              <a:t> </a:t>
            </a:r>
            <a:r>
              <a:rPr lang="en-MY" dirty="0" err="1" smtClean="0"/>
              <a:t>memerlukan</a:t>
            </a:r>
            <a:r>
              <a:rPr lang="en-MY" dirty="0"/>
              <a:t> - </a:t>
            </a:r>
            <a:r>
              <a:rPr lang="en-MY" dirty="0" err="1"/>
              <a:t>Manusia</a:t>
            </a:r>
            <a:r>
              <a:rPr lang="en-MY" dirty="0"/>
              <a:t> </a:t>
            </a:r>
            <a:r>
              <a:rPr lang="en-MY" dirty="0" err="1"/>
              <a:t>memerlukan</a:t>
            </a:r>
            <a:r>
              <a:rPr lang="en-MY" dirty="0"/>
              <a:t> orang lain </a:t>
            </a:r>
            <a:r>
              <a:rPr lang="en-MY" dirty="0" err="1"/>
              <a:t>untuk</a:t>
            </a:r>
            <a:r>
              <a:rPr lang="en-MY" dirty="0"/>
              <a:t> </a:t>
            </a:r>
            <a:r>
              <a:rPr lang="en-MY" dirty="0" err="1"/>
              <a:t>memenuhi</a:t>
            </a:r>
            <a:r>
              <a:rPr lang="en-MY" dirty="0"/>
              <a:t> </a:t>
            </a:r>
            <a:r>
              <a:rPr lang="en-MY" dirty="0" err="1"/>
              <a:t>pelbagai</a:t>
            </a:r>
            <a:r>
              <a:rPr lang="en-MY" dirty="0"/>
              <a:t> </a:t>
            </a:r>
            <a:r>
              <a:rPr lang="en-MY" dirty="0" err="1"/>
              <a:t>keperluan</a:t>
            </a:r>
            <a:r>
              <a:rPr lang="en-MY" dirty="0"/>
              <a:t> </a:t>
            </a:r>
            <a:r>
              <a:rPr lang="en-MY" dirty="0" err="1"/>
              <a:t>hidupnya</a:t>
            </a:r>
            <a:r>
              <a:rPr lang="en-MY" dirty="0"/>
              <a:t>, </a:t>
            </a:r>
            <a:r>
              <a:rPr lang="en-MY" dirty="0" err="1"/>
              <a:t>dan</a:t>
            </a:r>
            <a:r>
              <a:rPr lang="en-MY" dirty="0"/>
              <a:t> </a:t>
            </a:r>
            <a:r>
              <a:rPr lang="en-MY" dirty="0" err="1"/>
              <a:t>begitu</a:t>
            </a:r>
            <a:r>
              <a:rPr lang="en-MY" dirty="0"/>
              <a:t> </a:t>
            </a:r>
            <a:r>
              <a:rPr lang="en-MY" dirty="0" err="1"/>
              <a:t>jugalah</a:t>
            </a:r>
            <a:r>
              <a:rPr lang="en-MY" dirty="0"/>
              <a:t> </a:t>
            </a:r>
            <a:r>
              <a:rPr lang="en-MY" dirty="0" err="1"/>
              <a:t>keperluan</a:t>
            </a:r>
            <a:r>
              <a:rPr lang="en-MY" dirty="0"/>
              <a:t> orang lain </a:t>
            </a:r>
            <a:r>
              <a:rPr lang="en-MY" dirty="0" err="1" smtClean="0"/>
              <a:t>kepadanya</a:t>
            </a:r>
            <a:endParaRPr lang="en-MY" dirty="0" smtClean="0"/>
          </a:p>
          <a:p>
            <a:r>
              <a:rPr lang="en-MY" dirty="0" err="1"/>
              <a:t>terbentuklah</a:t>
            </a:r>
            <a:r>
              <a:rPr lang="en-MY" dirty="0"/>
              <a:t> </a:t>
            </a:r>
            <a:r>
              <a:rPr lang="en-MY" dirty="0" err="1"/>
              <a:t>komuniti</a:t>
            </a:r>
            <a:r>
              <a:rPr lang="en-MY" dirty="0"/>
              <a:t> yang </a:t>
            </a:r>
            <a:r>
              <a:rPr lang="en-MY" dirty="0" err="1"/>
              <a:t>kemudiannya</a:t>
            </a:r>
            <a:r>
              <a:rPr lang="en-MY" dirty="0"/>
              <a:t> </a:t>
            </a:r>
            <a:r>
              <a:rPr lang="en-MY" dirty="0" err="1"/>
              <a:t>dipanggil</a:t>
            </a:r>
            <a:r>
              <a:rPr lang="en-MY" dirty="0"/>
              <a:t> </a:t>
            </a:r>
            <a:r>
              <a:rPr lang="en-MY" dirty="0" err="1"/>
              <a:t>tamadun</a:t>
            </a:r>
            <a:r>
              <a:rPr lang="en-MY" dirty="0"/>
              <a:t> </a:t>
            </a:r>
            <a:r>
              <a:rPr lang="en-MY" dirty="0" err="1"/>
              <a:t>apabila</a:t>
            </a:r>
            <a:r>
              <a:rPr lang="en-MY" dirty="0"/>
              <a:t> </a:t>
            </a:r>
            <a:r>
              <a:rPr lang="en-MY" dirty="0" err="1"/>
              <a:t>wujudnya</a:t>
            </a:r>
            <a:r>
              <a:rPr lang="en-MY" dirty="0"/>
              <a:t> </a:t>
            </a:r>
            <a:r>
              <a:rPr lang="en-MY" dirty="0" err="1"/>
              <a:t>sistem</a:t>
            </a:r>
            <a:r>
              <a:rPr lang="en-MY" dirty="0"/>
              <a:t> </a:t>
            </a:r>
            <a:r>
              <a:rPr lang="en-MY" dirty="0" err="1"/>
              <a:t>bermasyarakat</a:t>
            </a:r>
            <a:r>
              <a:rPr lang="en-MY" dirty="0"/>
              <a:t> </a:t>
            </a:r>
            <a:r>
              <a:rPr lang="en-MY" dirty="0" err="1"/>
              <a:t>atau</a:t>
            </a:r>
            <a:r>
              <a:rPr lang="en-MY" dirty="0"/>
              <a:t> </a:t>
            </a:r>
            <a:r>
              <a:rPr lang="en-MY" dirty="0" err="1"/>
              <a:t>komuniti</a:t>
            </a:r>
            <a:r>
              <a:rPr lang="en-MY" dirty="0"/>
              <a:t> yang </a:t>
            </a:r>
            <a:r>
              <a:rPr lang="en-MY" dirty="0" err="1"/>
              <a:t>sistematik</a:t>
            </a:r>
            <a:r>
              <a:rPr lang="en-MY" dirty="0"/>
              <a:t> </a:t>
            </a:r>
            <a:r>
              <a:rPr lang="en-MY" dirty="0" err="1"/>
              <a:t>dan</a:t>
            </a:r>
            <a:r>
              <a:rPr lang="en-MY" dirty="0"/>
              <a:t> </a:t>
            </a:r>
            <a:r>
              <a:rPr lang="en-MY" dirty="0" err="1"/>
              <a:t>kompleks</a:t>
            </a:r>
            <a:r>
              <a:rPr lang="en-MY" dirty="0"/>
              <a:t> (</a:t>
            </a:r>
            <a:r>
              <a:rPr lang="en-MY" dirty="0" err="1"/>
              <a:t>memiliki</a:t>
            </a:r>
            <a:r>
              <a:rPr lang="en-MY" dirty="0"/>
              <a:t> </a:t>
            </a:r>
            <a:r>
              <a:rPr lang="en-MY" dirty="0" err="1"/>
              <a:t>sistem</a:t>
            </a:r>
            <a:r>
              <a:rPr lang="en-MY" dirty="0"/>
              <a:t> </a:t>
            </a:r>
            <a:r>
              <a:rPr lang="en-MY" dirty="0" err="1"/>
              <a:t>peraturan</a:t>
            </a:r>
            <a:r>
              <a:rPr lang="en-MY" dirty="0"/>
              <a:t>, </a:t>
            </a:r>
            <a:r>
              <a:rPr lang="en-MY" dirty="0" err="1"/>
              <a:t>undang-undang</a:t>
            </a:r>
            <a:r>
              <a:rPr lang="en-MY" dirty="0"/>
              <a:t>, </a:t>
            </a:r>
            <a:r>
              <a:rPr lang="en-MY" dirty="0" err="1"/>
              <a:t>sistem</a:t>
            </a:r>
            <a:r>
              <a:rPr lang="en-MY" dirty="0"/>
              <a:t> </a:t>
            </a:r>
            <a:r>
              <a:rPr lang="en-MY" dirty="0" err="1"/>
              <a:t>budaya</a:t>
            </a:r>
            <a:r>
              <a:rPr lang="en-MY" dirty="0"/>
              <a:t>, </a:t>
            </a:r>
            <a:r>
              <a:rPr lang="en-MY" dirty="0" err="1"/>
              <a:t>organisasi</a:t>
            </a:r>
            <a:r>
              <a:rPr lang="en-MY" dirty="0"/>
              <a:t> </a:t>
            </a:r>
            <a:r>
              <a:rPr lang="en-MY" dirty="0" err="1"/>
              <a:t>sosial</a:t>
            </a:r>
            <a:r>
              <a:rPr lang="en-MY" dirty="0"/>
              <a:t>, </a:t>
            </a:r>
            <a:r>
              <a:rPr lang="en-MY" dirty="0" err="1"/>
              <a:t>politik</a:t>
            </a:r>
            <a:r>
              <a:rPr lang="en-MY" dirty="0"/>
              <a:t> </a:t>
            </a:r>
            <a:r>
              <a:rPr lang="en-MY" dirty="0" err="1"/>
              <a:t>dan</a:t>
            </a:r>
            <a:r>
              <a:rPr lang="en-MY" dirty="0"/>
              <a:t> </a:t>
            </a:r>
            <a:r>
              <a:rPr lang="en-MY" dirty="0" err="1"/>
              <a:t>ekonomi</a:t>
            </a:r>
            <a:r>
              <a:rPr lang="en-MY" dirty="0"/>
              <a:t> yang </a:t>
            </a:r>
            <a:r>
              <a:rPr lang="en-MY" dirty="0" err="1"/>
              <a:t>kompleks</a:t>
            </a:r>
            <a:r>
              <a:rPr lang="en-MY" dirty="0"/>
              <a:t>), </a:t>
            </a:r>
            <a:endParaRPr lang="en-MY" dirty="0" smtClean="0"/>
          </a:p>
          <a:p>
            <a:r>
              <a:rPr lang="en-MY" dirty="0" err="1" smtClean="0"/>
              <a:t>tempat</a:t>
            </a:r>
            <a:r>
              <a:rPr lang="en-MY" dirty="0" smtClean="0"/>
              <a:t> </a:t>
            </a:r>
            <a:r>
              <a:rPr lang="en-MY" dirty="0" err="1"/>
              <a:t>berdirinya</a:t>
            </a:r>
            <a:r>
              <a:rPr lang="en-MY" dirty="0"/>
              <a:t> </a:t>
            </a:r>
            <a:r>
              <a:rPr lang="en-MY" dirty="0" err="1"/>
              <a:t>tamadun</a:t>
            </a:r>
            <a:r>
              <a:rPr lang="en-MY" dirty="0"/>
              <a:t> </a:t>
            </a:r>
            <a:r>
              <a:rPr lang="en-MY" dirty="0" err="1"/>
              <a:t>tersebut</a:t>
            </a:r>
            <a:r>
              <a:rPr lang="en-MY" dirty="0"/>
              <a:t> </a:t>
            </a:r>
            <a:r>
              <a:rPr lang="en-MY" dirty="0" err="1"/>
              <a:t>dipanggil</a:t>
            </a:r>
            <a:r>
              <a:rPr lang="en-MY" dirty="0"/>
              <a:t> </a:t>
            </a:r>
            <a:r>
              <a:rPr lang="en-MY" dirty="0" err="1"/>
              <a:t>madinah</a:t>
            </a:r>
            <a:r>
              <a:rPr lang="en-MY" dirty="0"/>
              <a:t> (</a:t>
            </a:r>
            <a:r>
              <a:rPr lang="en-MY" dirty="0" err="1"/>
              <a:t>bandar</a:t>
            </a:r>
            <a:r>
              <a:rPr lang="en-MY" dirty="0"/>
              <a:t> </a:t>
            </a:r>
            <a:r>
              <a:rPr lang="en-MY" dirty="0" err="1"/>
              <a:t>atau</a:t>
            </a:r>
            <a:r>
              <a:rPr lang="en-MY" dirty="0"/>
              <a:t> </a:t>
            </a:r>
            <a:r>
              <a:rPr lang="en-MY" dirty="0" err="1"/>
              <a:t>kota</a:t>
            </a:r>
            <a:r>
              <a:rPr lang="en-MY" dirty="0"/>
              <a:t>). </a:t>
            </a:r>
            <a:endParaRPr lang="en-MY" dirty="0" smtClean="0"/>
          </a:p>
          <a:p>
            <a:r>
              <a:rPr lang="en-MY" dirty="0" err="1" smtClean="0"/>
              <a:t>Peranan</a:t>
            </a:r>
            <a:r>
              <a:rPr lang="en-MY" dirty="0" smtClean="0"/>
              <a:t>  </a:t>
            </a:r>
            <a:r>
              <a:rPr lang="en-MY" dirty="0" err="1" smtClean="0"/>
              <a:t>menjadi</a:t>
            </a:r>
            <a:r>
              <a:rPr lang="en-MY" dirty="0" smtClean="0"/>
              <a:t> </a:t>
            </a:r>
            <a:r>
              <a:rPr lang="en-MY" dirty="0" err="1" smtClean="0"/>
              <a:t>Peniup</a:t>
            </a:r>
            <a:r>
              <a:rPr lang="en-MY" dirty="0" smtClean="0"/>
              <a:t> </a:t>
            </a:r>
            <a:r>
              <a:rPr lang="en-MY" dirty="0" err="1" smtClean="0"/>
              <a:t>Wisel</a:t>
            </a:r>
            <a:r>
              <a:rPr lang="en-MY" dirty="0" smtClean="0"/>
              <a:t> -  </a:t>
            </a:r>
            <a:r>
              <a:rPr lang="en-MY" dirty="0" err="1" smtClean="0"/>
              <a:t>pendedahan</a:t>
            </a:r>
            <a:r>
              <a:rPr lang="en-MY" dirty="0" smtClean="0"/>
              <a:t> </a:t>
            </a:r>
            <a:r>
              <a:rPr lang="en-MY" dirty="0" err="1"/>
              <a:t>salahlaku</a:t>
            </a:r>
            <a:r>
              <a:rPr lang="en-MY" dirty="0"/>
              <a:t> </a:t>
            </a:r>
            <a:r>
              <a:rPr lang="en-MY" dirty="0" err="1"/>
              <a:t>dan</a:t>
            </a:r>
            <a:r>
              <a:rPr lang="en-MY" dirty="0"/>
              <a:t> </a:t>
            </a:r>
            <a:r>
              <a:rPr lang="en-MY" dirty="0" err="1"/>
              <a:t>perbuatan</a:t>
            </a:r>
            <a:r>
              <a:rPr lang="en-MY" dirty="0"/>
              <a:t> </a:t>
            </a:r>
            <a:r>
              <a:rPr lang="en-MY" dirty="0" err="1"/>
              <a:t>tidak</a:t>
            </a:r>
            <a:r>
              <a:rPr lang="en-MY" dirty="0"/>
              <a:t> </a:t>
            </a:r>
            <a:r>
              <a:rPr lang="en-MY" dirty="0" err="1" smtClean="0"/>
              <a:t>beretika</a:t>
            </a:r>
            <a:r>
              <a:rPr lang="en-MY" dirty="0" smtClean="0"/>
              <a:t> </a:t>
            </a:r>
            <a:r>
              <a:rPr lang="en-MY" dirty="0" err="1" smtClean="0"/>
              <a:t>dalam</a:t>
            </a:r>
            <a:r>
              <a:rPr lang="en-MY" dirty="0" smtClean="0"/>
              <a:t> </a:t>
            </a:r>
            <a:r>
              <a:rPr lang="en-MY" dirty="0" err="1" smtClean="0"/>
              <a:t>masyarakat</a:t>
            </a:r>
            <a:r>
              <a:rPr lang="en-MY" dirty="0" smtClean="0"/>
              <a:t> / </a:t>
            </a:r>
            <a:r>
              <a:rPr lang="en-MY" dirty="0" err="1" smtClean="0"/>
              <a:t>organisasi</a:t>
            </a:r>
            <a:endParaRPr lang="en-MY" dirty="0" smtClean="0"/>
          </a:p>
          <a:p>
            <a:r>
              <a:rPr lang="en-US" dirty="0" err="1" smtClean="0"/>
              <a:t>Sifat</a:t>
            </a:r>
            <a:r>
              <a:rPr lang="en-US" dirty="0" smtClean="0"/>
              <a:t> </a:t>
            </a:r>
            <a:r>
              <a:rPr lang="en-US" dirty="0" err="1" smtClean="0"/>
              <a:t>kesukarelawanan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kedermawanan</a:t>
            </a:r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11870989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MY" dirty="0" err="1"/>
              <a:t>Tanggungjawab</a:t>
            </a:r>
            <a:r>
              <a:rPr lang="en-MY" dirty="0"/>
              <a:t> </a:t>
            </a:r>
            <a:r>
              <a:rPr lang="en-MY" dirty="0" err="1"/>
              <a:t>Sosial</a:t>
            </a:r>
            <a:r>
              <a:rPr lang="en-MY" dirty="0"/>
              <a:t> </a:t>
            </a:r>
            <a:r>
              <a:rPr lang="en-MY" dirty="0" err="1"/>
              <a:t>Terhadap</a:t>
            </a:r>
            <a:r>
              <a:rPr lang="en-MY" dirty="0"/>
              <a:t> </a:t>
            </a:r>
            <a:r>
              <a:rPr lang="en-MY" dirty="0" err="1"/>
              <a:t>Profesional</a:t>
            </a:r>
            <a:r>
              <a:rPr lang="en-MY" dirty="0"/>
              <a:t> (</a:t>
            </a:r>
            <a:r>
              <a:rPr lang="en-MY" dirty="0" err="1"/>
              <a:t>Pekerja</a:t>
            </a:r>
            <a:r>
              <a:rPr lang="en-MY" dirty="0"/>
              <a:t>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MY" dirty="0" err="1" smtClean="0"/>
              <a:t>Terdapat</a:t>
            </a:r>
            <a:r>
              <a:rPr lang="en-MY" dirty="0" smtClean="0"/>
              <a:t> </a:t>
            </a:r>
            <a:r>
              <a:rPr lang="en-MY" dirty="0" err="1"/>
              <a:t>enam</a:t>
            </a:r>
            <a:r>
              <a:rPr lang="en-MY" dirty="0"/>
              <a:t> </a:t>
            </a:r>
            <a:r>
              <a:rPr lang="en-MY" dirty="0" err="1"/>
              <a:t>sifat</a:t>
            </a:r>
            <a:r>
              <a:rPr lang="en-MY" dirty="0"/>
              <a:t> </a:t>
            </a:r>
            <a:r>
              <a:rPr lang="en-MY" dirty="0" err="1"/>
              <a:t>amanah</a:t>
            </a:r>
            <a:r>
              <a:rPr lang="en-MY" dirty="0"/>
              <a:t> </a:t>
            </a:r>
            <a:r>
              <a:rPr lang="en-MY" dirty="0" err="1"/>
              <a:t>kepada</a:t>
            </a:r>
            <a:r>
              <a:rPr lang="en-MY" dirty="0"/>
              <a:t> </a:t>
            </a:r>
            <a:r>
              <a:rPr lang="en-MY" dirty="0" err="1"/>
              <a:t>profesion</a:t>
            </a:r>
            <a:r>
              <a:rPr lang="en-MY" dirty="0"/>
              <a:t> yang </a:t>
            </a:r>
            <a:r>
              <a:rPr lang="en-MY" dirty="0" err="1"/>
              <a:t>perlu</a:t>
            </a:r>
            <a:r>
              <a:rPr lang="en-MY" dirty="0"/>
              <a:t> </a:t>
            </a:r>
            <a:r>
              <a:rPr lang="en-MY" dirty="0" err="1"/>
              <a:t>dipegang</a:t>
            </a:r>
            <a:r>
              <a:rPr lang="en-MY" dirty="0"/>
              <a:t> </a:t>
            </a:r>
            <a:r>
              <a:rPr lang="en-MY" dirty="0" err="1"/>
              <a:t>iaitu</a:t>
            </a:r>
            <a:r>
              <a:rPr lang="en-MY" dirty="0"/>
              <a:t> </a:t>
            </a:r>
            <a:r>
              <a:rPr lang="en-MY" dirty="0" err="1"/>
              <a:t>jujur</a:t>
            </a:r>
            <a:r>
              <a:rPr lang="en-MY" dirty="0"/>
              <a:t>, </a:t>
            </a:r>
            <a:r>
              <a:rPr lang="en-MY" dirty="0" err="1"/>
              <a:t>berterus</a:t>
            </a:r>
            <a:r>
              <a:rPr lang="en-MY" dirty="0"/>
              <a:t> </a:t>
            </a:r>
            <a:r>
              <a:rPr lang="en-MY" dirty="0" err="1"/>
              <a:t>terang</a:t>
            </a:r>
            <a:r>
              <a:rPr lang="en-MY" dirty="0"/>
              <a:t>, </a:t>
            </a:r>
            <a:r>
              <a:rPr lang="en-MY" dirty="0" err="1"/>
              <a:t>cekap</a:t>
            </a:r>
            <a:r>
              <a:rPr lang="en-MY" dirty="0"/>
              <a:t>, </a:t>
            </a:r>
            <a:r>
              <a:rPr lang="en-MY" dirty="0" err="1"/>
              <a:t>tekun</a:t>
            </a:r>
            <a:r>
              <a:rPr lang="en-MY" dirty="0"/>
              <a:t>, </a:t>
            </a:r>
            <a:r>
              <a:rPr lang="en-MY" dirty="0" err="1"/>
              <a:t>teliti</a:t>
            </a:r>
            <a:r>
              <a:rPr lang="en-MY" dirty="0"/>
              <a:t>, </a:t>
            </a:r>
            <a:r>
              <a:rPr lang="en-MY" dirty="0" err="1"/>
              <a:t>setia</a:t>
            </a:r>
            <a:r>
              <a:rPr lang="en-MY" dirty="0"/>
              <a:t> </a:t>
            </a:r>
            <a:r>
              <a:rPr lang="en-MY" dirty="0" err="1"/>
              <a:t>dan</a:t>
            </a:r>
            <a:r>
              <a:rPr lang="en-MY" dirty="0"/>
              <a:t> </a:t>
            </a:r>
            <a:r>
              <a:rPr lang="en-MY" dirty="0" err="1"/>
              <a:t>menyimpan</a:t>
            </a:r>
            <a:r>
              <a:rPr lang="en-MY" dirty="0"/>
              <a:t> </a:t>
            </a:r>
            <a:r>
              <a:rPr lang="en-MY" dirty="0" err="1"/>
              <a:t>rahsia</a:t>
            </a:r>
            <a:r>
              <a:rPr lang="en-MY" dirty="0"/>
              <a:t> </a:t>
            </a:r>
          </a:p>
          <a:p>
            <a:r>
              <a:rPr lang="en-MY" dirty="0" err="1" smtClean="0"/>
              <a:t>Suasana</a:t>
            </a:r>
            <a:r>
              <a:rPr lang="en-MY" dirty="0" smtClean="0"/>
              <a:t> </a:t>
            </a:r>
            <a:r>
              <a:rPr lang="en-MY" dirty="0" err="1" smtClean="0"/>
              <a:t>kekeluargaan</a:t>
            </a:r>
            <a:r>
              <a:rPr lang="en-MY" dirty="0"/>
              <a:t>, </a:t>
            </a:r>
            <a:r>
              <a:rPr lang="en-MY" dirty="0" err="1"/>
              <a:t>kasih</a:t>
            </a:r>
            <a:r>
              <a:rPr lang="en-MY" dirty="0"/>
              <a:t> </a:t>
            </a:r>
            <a:r>
              <a:rPr lang="en-MY" dirty="0" err="1"/>
              <a:t>sayang</a:t>
            </a:r>
            <a:r>
              <a:rPr lang="en-MY" dirty="0"/>
              <a:t>, </a:t>
            </a:r>
            <a:r>
              <a:rPr lang="en-MY" dirty="0" err="1"/>
              <a:t>muafakat</a:t>
            </a:r>
            <a:r>
              <a:rPr lang="en-MY" dirty="0"/>
              <a:t>, </a:t>
            </a:r>
            <a:r>
              <a:rPr lang="en-MY" dirty="0" err="1"/>
              <a:t>dan</a:t>
            </a:r>
            <a:r>
              <a:rPr lang="en-MY" dirty="0"/>
              <a:t> </a:t>
            </a:r>
            <a:r>
              <a:rPr lang="en-MY" dirty="0" err="1" smtClean="0"/>
              <a:t>kebajikan</a:t>
            </a:r>
            <a:r>
              <a:rPr lang="en-MY" dirty="0" smtClean="0"/>
              <a:t> </a:t>
            </a:r>
            <a:r>
              <a:rPr lang="en-MY" dirty="0" err="1" smtClean="0"/>
              <a:t>dalam</a:t>
            </a:r>
            <a:r>
              <a:rPr lang="en-MY" dirty="0" smtClean="0"/>
              <a:t> </a:t>
            </a:r>
            <a:r>
              <a:rPr lang="en-MY" dirty="0" err="1" smtClean="0"/>
              <a:t>organisasi</a:t>
            </a:r>
            <a:r>
              <a:rPr lang="en-MY" dirty="0" smtClean="0"/>
              <a:t> </a:t>
            </a:r>
            <a:r>
              <a:rPr lang="en-MY" dirty="0"/>
              <a:t>- </a:t>
            </a:r>
            <a:r>
              <a:rPr lang="en-MY" dirty="0" err="1"/>
              <a:t>menimbulkan</a:t>
            </a:r>
            <a:r>
              <a:rPr lang="en-MY" dirty="0"/>
              <a:t> </a:t>
            </a:r>
            <a:r>
              <a:rPr lang="en-MY" dirty="0" err="1"/>
              <a:t>keseronokan</a:t>
            </a:r>
            <a:r>
              <a:rPr lang="en-MY" dirty="0"/>
              <a:t> </a:t>
            </a:r>
            <a:r>
              <a:rPr lang="en-MY" dirty="0" err="1"/>
              <a:t>bekerja</a:t>
            </a:r>
            <a:r>
              <a:rPr lang="en-MY" dirty="0"/>
              <a:t> </a:t>
            </a:r>
            <a:endParaRPr lang="en-MY" dirty="0" smtClean="0"/>
          </a:p>
          <a:p>
            <a:r>
              <a:rPr lang="en-MY" dirty="0" err="1"/>
              <a:t>prinsip</a:t>
            </a:r>
            <a:r>
              <a:rPr lang="en-MY" dirty="0"/>
              <a:t> </a:t>
            </a:r>
            <a:r>
              <a:rPr lang="en-MY" dirty="0" err="1"/>
              <a:t>menjaga</a:t>
            </a:r>
            <a:r>
              <a:rPr lang="en-MY" dirty="0"/>
              <a:t> </a:t>
            </a:r>
            <a:r>
              <a:rPr lang="en-MY" dirty="0" err="1"/>
              <a:t>tanggungjawab</a:t>
            </a:r>
            <a:r>
              <a:rPr lang="en-MY" dirty="0"/>
              <a:t> </a:t>
            </a:r>
            <a:r>
              <a:rPr lang="en-MY" dirty="0" err="1"/>
              <a:t>kepada</a:t>
            </a:r>
            <a:r>
              <a:rPr lang="en-MY" dirty="0"/>
              <a:t> </a:t>
            </a:r>
            <a:r>
              <a:rPr lang="en-MY" i="1" dirty="0" err="1">
                <a:solidFill>
                  <a:schemeClr val="accent2">
                    <a:lumMod val="50000"/>
                  </a:schemeClr>
                </a:solidFill>
              </a:rPr>
              <a:t>pelanggan</a:t>
            </a:r>
            <a:r>
              <a:rPr lang="en-MY" i="1" dirty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MY" dirty="0" err="1"/>
              <a:t>atau</a:t>
            </a:r>
            <a:r>
              <a:rPr lang="en-MY" dirty="0"/>
              <a:t> </a:t>
            </a:r>
            <a:r>
              <a:rPr lang="en-MY" dirty="0" err="1"/>
              <a:t>pemegang</a:t>
            </a:r>
            <a:r>
              <a:rPr lang="en-MY" dirty="0"/>
              <a:t> </a:t>
            </a:r>
            <a:r>
              <a:rPr lang="en-MY" dirty="0" err="1"/>
              <a:t>taruh</a:t>
            </a:r>
            <a:r>
              <a:rPr lang="en-MY" dirty="0"/>
              <a:t>, </a:t>
            </a:r>
            <a:endParaRPr lang="en-MY" dirty="0" smtClean="0"/>
          </a:p>
          <a:p>
            <a:r>
              <a:rPr lang="en-MY" dirty="0" err="1" smtClean="0"/>
              <a:t>pekerja</a:t>
            </a:r>
            <a:r>
              <a:rPr lang="en-MY" dirty="0" smtClean="0"/>
              <a:t> </a:t>
            </a:r>
            <a:r>
              <a:rPr lang="en-MY" dirty="0" err="1"/>
              <a:t>atau</a:t>
            </a:r>
            <a:r>
              <a:rPr lang="en-MY" dirty="0"/>
              <a:t> </a:t>
            </a:r>
            <a:r>
              <a:rPr lang="en-MY" dirty="0" err="1"/>
              <a:t>profesional</a:t>
            </a:r>
            <a:r>
              <a:rPr lang="en-MY" dirty="0"/>
              <a:t> </a:t>
            </a:r>
            <a:r>
              <a:rPr lang="en-MY" dirty="0" err="1"/>
              <a:t>memiliki</a:t>
            </a:r>
            <a:r>
              <a:rPr lang="en-MY" dirty="0"/>
              <a:t> </a:t>
            </a:r>
            <a:r>
              <a:rPr lang="en-MY" dirty="0" err="1"/>
              <a:t>tanggungjawab</a:t>
            </a:r>
            <a:r>
              <a:rPr lang="en-MY" dirty="0"/>
              <a:t> </a:t>
            </a:r>
            <a:r>
              <a:rPr lang="en-MY" dirty="0" err="1"/>
              <a:t>sosial</a:t>
            </a:r>
            <a:r>
              <a:rPr lang="en-MY" dirty="0"/>
              <a:t> </a:t>
            </a:r>
            <a:r>
              <a:rPr lang="en-MY" dirty="0" err="1"/>
              <a:t>kepada</a:t>
            </a:r>
            <a:r>
              <a:rPr lang="en-MY" dirty="0"/>
              <a:t> </a:t>
            </a:r>
            <a:r>
              <a:rPr lang="en-MY" dirty="0" err="1"/>
              <a:t>masyarakat</a:t>
            </a:r>
            <a:r>
              <a:rPr lang="en-MY" dirty="0"/>
              <a:t> </a:t>
            </a:r>
            <a:r>
              <a:rPr lang="en-MY" dirty="0" err="1"/>
              <a:t>umum</a:t>
            </a:r>
            <a:r>
              <a:rPr lang="en-MY" dirty="0"/>
              <a:t>, </a:t>
            </a:r>
            <a:r>
              <a:rPr lang="en-MY" dirty="0" err="1" smtClean="0"/>
              <a:t>dipanggil</a:t>
            </a:r>
            <a:r>
              <a:rPr lang="en-MY" dirty="0" smtClean="0"/>
              <a:t> </a:t>
            </a:r>
            <a:r>
              <a:rPr lang="en-MY" i="1" dirty="0" err="1" smtClean="0">
                <a:solidFill>
                  <a:schemeClr val="accent2">
                    <a:lumMod val="50000"/>
                  </a:schemeClr>
                </a:solidFill>
              </a:rPr>
              <a:t>pihak</a:t>
            </a:r>
            <a:r>
              <a:rPr lang="en-MY" i="1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MY" i="1" dirty="0" err="1">
                <a:solidFill>
                  <a:schemeClr val="accent2">
                    <a:lumMod val="50000"/>
                  </a:schemeClr>
                </a:solidFill>
              </a:rPr>
              <a:t>ketiga</a:t>
            </a:r>
            <a:r>
              <a:rPr lang="en-MY" dirty="0"/>
              <a:t>. </a:t>
            </a:r>
            <a:endParaRPr lang="en-MY" dirty="0" smtClean="0"/>
          </a:p>
          <a:p>
            <a:r>
              <a:rPr lang="en-MY" dirty="0" err="1" smtClean="0"/>
              <a:t>Tanggungjawab</a:t>
            </a:r>
            <a:r>
              <a:rPr lang="en-MY" dirty="0" smtClean="0"/>
              <a:t> </a:t>
            </a:r>
            <a:r>
              <a:rPr lang="en-MY" dirty="0" err="1"/>
              <a:t>sosial</a:t>
            </a:r>
            <a:r>
              <a:rPr lang="en-MY" dirty="0"/>
              <a:t> yang paling </a:t>
            </a:r>
            <a:r>
              <a:rPr lang="en-MY" dirty="0" err="1"/>
              <a:t>utama</a:t>
            </a:r>
            <a:r>
              <a:rPr lang="en-MY" dirty="0"/>
              <a:t> </a:t>
            </a:r>
            <a:r>
              <a:rPr lang="en-MY" dirty="0" err="1"/>
              <a:t>ialah</a:t>
            </a:r>
            <a:r>
              <a:rPr lang="en-MY" dirty="0"/>
              <a:t> </a:t>
            </a:r>
            <a:r>
              <a:rPr lang="en-MY" dirty="0" err="1"/>
              <a:t>memberikan</a:t>
            </a:r>
            <a:r>
              <a:rPr lang="en-MY" dirty="0"/>
              <a:t> </a:t>
            </a:r>
            <a:r>
              <a:rPr lang="en-MY" i="1" dirty="0" err="1">
                <a:solidFill>
                  <a:schemeClr val="accent2">
                    <a:lumMod val="50000"/>
                  </a:schemeClr>
                </a:solidFill>
              </a:rPr>
              <a:t>perkhidmatan</a:t>
            </a:r>
            <a:r>
              <a:rPr lang="en-MY" i="1" dirty="0">
                <a:solidFill>
                  <a:schemeClr val="accent2">
                    <a:lumMod val="50000"/>
                  </a:schemeClr>
                </a:solidFill>
              </a:rPr>
              <a:t> yang </a:t>
            </a:r>
            <a:r>
              <a:rPr lang="en-MY" i="1" dirty="0" err="1">
                <a:solidFill>
                  <a:schemeClr val="accent2">
                    <a:lumMod val="50000"/>
                  </a:schemeClr>
                </a:solidFill>
              </a:rPr>
              <a:t>sama</a:t>
            </a:r>
            <a:r>
              <a:rPr lang="en-MY" i="1" dirty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MY" dirty="0" err="1"/>
              <a:t>kepada</a:t>
            </a:r>
            <a:r>
              <a:rPr lang="en-MY" dirty="0"/>
              <a:t> </a:t>
            </a:r>
            <a:r>
              <a:rPr lang="en-MY" dirty="0" err="1"/>
              <a:t>semua</a:t>
            </a:r>
            <a:r>
              <a:rPr lang="en-MY" dirty="0"/>
              <a:t> </a:t>
            </a:r>
            <a:r>
              <a:rPr lang="en-MY" dirty="0" err="1"/>
              <a:t>tanpa</a:t>
            </a:r>
            <a:r>
              <a:rPr lang="en-MY" dirty="0"/>
              <a:t> </a:t>
            </a:r>
            <a:r>
              <a:rPr lang="en-MY" dirty="0" err="1"/>
              <a:t>mengira</a:t>
            </a:r>
            <a:r>
              <a:rPr lang="en-MY" dirty="0"/>
              <a:t> agama, </a:t>
            </a:r>
            <a:r>
              <a:rPr lang="en-MY" dirty="0" err="1"/>
              <a:t>warna</a:t>
            </a:r>
            <a:r>
              <a:rPr lang="en-MY" dirty="0"/>
              <a:t> </a:t>
            </a:r>
            <a:r>
              <a:rPr lang="en-MY" dirty="0" err="1"/>
              <a:t>kulit</a:t>
            </a:r>
            <a:r>
              <a:rPr lang="en-MY" dirty="0"/>
              <a:t>, </a:t>
            </a:r>
            <a:r>
              <a:rPr lang="en-MY" dirty="0" err="1"/>
              <a:t>jantina</a:t>
            </a:r>
            <a:r>
              <a:rPr lang="en-MY" dirty="0"/>
              <a:t>, </a:t>
            </a:r>
            <a:r>
              <a:rPr lang="en-MY" dirty="0" err="1"/>
              <a:t>fahaman</a:t>
            </a:r>
            <a:r>
              <a:rPr lang="en-MY" dirty="0"/>
              <a:t> </a:t>
            </a:r>
            <a:r>
              <a:rPr lang="en-MY" dirty="0" err="1"/>
              <a:t>politik</a:t>
            </a:r>
            <a:r>
              <a:rPr lang="en-MY" dirty="0"/>
              <a:t> </a:t>
            </a:r>
            <a:r>
              <a:rPr lang="en-MY" dirty="0" err="1"/>
              <a:t>dan</a:t>
            </a:r>
            <a:r>
              <a:rPr lang="en-MY" dirty="0"/>
              <a:t> status </a:t>
            </a:r>
            <a:r>
              <a:rPr lang="en-MY" dirty="0" err="1"/>
              <a:t>sosio-ekonomi</a:t>
            </a:r>
            <a:r>
              <a:rPr lang="en-MY" dirty="0"/>
              <a:t> </a:t>
            </a:r>
            <a:endParaRPr lang="en-MY" dirty="0" smtClean="0"/>
          </a:p>
          <a:p>
            <a:r>
              <a:rPr lang="en-MY" dirty="0" err="1"/>
              <a:t>prinsip</a:t>
            </a:r>
            <a:r>
              <a:rPr lang="en-MY" dirty="0"/>
              <a:t> </a:t>
            </a:r>
            <a:r>
              <a:rPr lang="en-MY" dirty="0" err="1"/>
              <a:t>tanggungjawab</a:t>
            </a:r>
            <a:r>
              <a:rPr lang="en-MY" dirty="0"/>
              <a:t> </a:t>
            </a:r>
            <a:r>
              <a:rPr lang="en-MY" i="1" dirty="0" err="1">
                <a:solidFill>
                  <a:schemeClr val="accent2">
                    <a:lumMod val="50000"/>
                  </a:schemeClr>
                </a:solidFill>
              </a:rPr>
              <a:t>fidusiari</a:t>
            </a:r>
            <a:r>
              <a:rPr lang="en-MY" dirty="0"/>
              <a:t> </a:t>
            </a:r>
            <a:r>
              <a:rPr lang="en-MY" dirty="0" err="1"/>
              <a:t>seorang</a:t>
            </a:r>
            <a:r>
              <a:rPr lang="en-MY" dirty="0"/>
              <a:t> </a:t>
            </a:r>
            <a:r>
              <a:rPr lang="en-MY" dirty="0" err="1"/>
              <a:t>pekerja</a:t>
            </a:r>
            <a:r>
              <a:rPr lang="en-MY" dirty="0"/>
              <a:t> </a:t>
            </a:r>
            <a:r>
              <a:rPr lang="en-MY" dirty="0" err="1"/>
              <a:t>dengan</a:t>
            </a:r>
            <a:r>
              <a:rPr lang="en-MY" dirty="0"/>
              <a:t> </a:t>
            </a:r>
            <a:r>
              <a:rPr lang="en-MY" dirty="0" err="1"/>
              <a:t>majikan</a:t>
            </a:r>
            <a:r>
              <a:rPr lang="en-MY" dirty="0"/>
              <a:t> </a:t>
            </a:r>
            <a:r>
              <a:rPr lang="en-MY" dirty="0" err="1"/>
              <a:t>atau</a:t>
            </a:r>
            <a:r>
              <a:rPr lang="en-MY" dirty="0"/>
              <a:t> </a:t>
            </a:r>
            <a:r>
              <a:rPr lang="en-MY" dirty="0" err="1"/>
              <a:t>pemegang</a:t>
            </a:r>
            <a:r>
              <a:rPr lang="en-MY" dirty="0"/>
              <a:t> </a:t>
            </a:r>
            <a:r>
              <a:rPr lang="en-MY" dirty="0" err="1"/>
              <a:t>saham</a:t>
            </a:r>
            <a:r>
              <a:rPr lang="en-MY" dirty="0"/>
              <a:t>. </a:t>
            </a:r>
            <a:endParaRPr lang="en-MY" dirty="0" smtClean="0"/>
          </a:p>
        </p:txBody>
      </p:sp>
    </p:spTree>
    <p:extLst>
      <p:ext uri="{BB962C8B-B14F-4D97-AF65-F5344CB8AC3E}">
        <p14:creationId xmlns:p14="http://schemas.microsoft.com/office/powerpoint/2010/main" val="282627283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MY" sz="4000" b="1" dirty="0" err="1">
                <a:latin typeface="Times New Roman"/>
                <a:ea typeface="Calibri"/>
              </a:rPr>
              <a:t>Tanggungjawab</a:t>
            </a:r>
            <a:r>
              <a:rPr lang="en-MY" sz="4000" b="1" dirty="0">
                <a:latin typeface="Times New Roman"/>
                <a:ea typeface="Calibri"/>
              </a:rPr>
              <a:t> </a:t>
            </a:r>
            <a:r>
              <a:rPr lang="en-MY" sz="4000" b="1" dirty="0" err="1">
                <a:latin typeface="Times New Roman"/>
                <a:ea typeface="Calibri"/>
              </a:rPr>
              <a:t>Sosial</a:t>
            </a:r>
            <a:r>
              <a:rPr lang="en-MY" sz="4000" b="1" dirty="0">
                <a:latin typeface="Times New Roman"/>
                <a:ea typeface="Calibri"/>
              </a:rPr>
              <a:t> </a:t>
            </a:r>
            <a:r>
              <a:rPr lang="en-MY" sz="4000" b="1" dirty="0" err="1">
                <a:latin typeface="Times New Roman"/>
                <a:ea typeface="Calibri"/>
              </a:rPr>
              <a:t>Terhadap</a:t>
            </a:r>
            <a:r>
              <a:rPr lang="en-MY" sz="4000" b="1" dirty="0">
                <a:latin typeface="Times New Roman"/>
                <a:ea typeface="Calibri"/>
              </a:rPr>
              <a:t> </a:t>
            </a:r>
            <a:r>
              <a:rPr lang="en-MY" sz="4000" b="1" dirty="0" err="1">
                <a:latin typeface="Times New Roman"/>
                <a:ea typeface="Calibri"/>
              </a:rPr>
              <a:t>Organisasi</a:t>
            </a:r>
            <a:r>
              <a:rPr lang="en-MY" sz="4000" b="1" dirty="0">
                <a:latin typeface="Times New Roman"/>
                <a:ea typeface="Calibri"/>
              </a:rPr>
              <a:t> </a:t>
            </a:r>
            <a:r>
              <a:rPr lang="en-MY" sz="4000" b="1" dirty="0" err="1">
                <a:latin typeface="Times New Roman"/>
                <a:ea typeface="Calibri"/>
              </a:rPr>
              <a:t>Atau</a:t>
            </a:r>
            <a:r>
              <a:rPr lang="en-MY" sz="4000" b="1" dirty="0">
                <a:latin typeface="Times New Roman"/>
                <a:ea typeface="Calibri"/>
              </a:rPr>
              <a:t> </a:t>
            </a:r>
            <a:r>
              <a:rPr lang="en-MY" sz="4000" b="1" dirty="0" err="1">
                <a:latin typeface="Times New Roman"/>
                <a:ea typeface="Calibri"/>
              </a:rPr>
              <a:t>Korporat</a:t>
            </a:r>
            <a:endParaRPr lang="en-MY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MY" dirty="0" err="1"/>
              <a:t>kewajipan</a:t>
            </a:r>
            <a:r>
              <a:rPr lang="en-MY" dirty="0"/>
              <a:t> </a:t>
            </a:r>
            <a:r>
              <a:rPr lang="en-MY" dirty="0" err="1"/>
              <a:t>pengurusan</a:t>
            </a:r>
            <a:r>
              <a:rPr lang="en-MY" dirty="0"/>
              <a:t> </a:t>
            </a:r>
            <a:r>
              <a:rPr lang="en-MY" dirty="0" err="1"/>
              <a:t>sesebuah</a:t>
            </a:r>
            <a:r>
              <a:rPr lang="en-MY" dirty="0"/>
              <a:t> </a:t>
            </a:r>
            <a:r>
              <a:rPr lang="en-MY" dirty="0" err="1"/>
              <a:t>organisasi</a:t>
            </a:r>
            <a:r>
              <a:rPr lang="en-MY" dirty="0"/>
              <a:t> </a:t>
            </a:r>
            <a:r>
              <a:rPr lang="en-MY" dirty="0" err="1"/>
              <a:t>untuk</a:t>
            </a:r>
            <a:r>
              <a:rPr lang="en-MY" dirty="0"/>
              <a:t> </a:t>
            </a:r>
            <a:r>
              <a:rPr lang="en-MY" dirty="0" err="1"/>
              <a:t>membuat</a:t>
            </a:r>
            <a:r>
              <a:rPr lang="en-MY" dirty="0"/>
              <a:t> </a:t>
            </a:r>
            <a:r>
              <a:rPr lang="en-MY" dirty="0" err="1"/>
              <a:t>keputusan</a:t>
            </a:r>
            <a:r>
              <a:rPr lang="en-MY" dirty="0"/>
              <a:t> </a:t>
            </a:r>
            <a:r>
              <a:rPr lang="en-MY" dirty="0" err="1"/>
              <a:t>dan</a:t>
            </a:r>
            <a:r>
              <a:rPr lang="en-MY" dirty="0"/>
              <a:t> </a:t>
            </a:r>
            <a:r>
              <a:rPr lang="en-MY" dirty="0" err="1"/>
              <a:t>mengambil</a:t>
            </a:r>
            <a:r>
              <a:rPr lang="en-MY" dirty="0"/>
              <a:t> </a:t>
            </a:r>
            <a:r>
              <a:rPr lang="en-MY" dirty="0" err="1"/>
              <a:t>tindakan</a:t>
            </a:r>
            <a:r>
              <a:rPr lang="en-MY" dirty="0"/>
              <a:t> yang </a:t>
            </a:r>
            <a:r>
              <a:rPr lang="en-MY" dirty="0" err="1" smtClean="0"/>
              <a:t>membantu</a:t>
            </a:r>
            <a:r>
              <a:rPr lang="en-MY" dirty="0" smtClean="0"/>
              <a:t> </a:t>
            </a:r>
            <a:r>
              <a:rPr lang="en-MY" dirty="0" err="1"/>
              <a:t>dalam</a:t>
            </a:r>
            <a:r>
              <a:rPr lang="en-MY" dirty="0"/>
              <a:t> </a:t>
            </a:r>
            <a:r>
              <a:rPr lang="en-MY" dirty="0" err="1"/>
              <a:t>kebajikan</a:t>
            </a:r>
            <a:r>
              <a:rPr lang="en-MY" dirty="0"/>
              <a:t> </a:t>
            </a:r>
            <a:r>
              <a:rPr lang="en-MY" dirty="0" err="1"/>
              <a:t>dan</a:t>
            </a:r>
            <a:r>
              <a:rPr lang="en-MY" dirty="0"/>
              <a:t> </a:t>
            </a:r>
            <a:r>
              <a:rPr lang="en-MY" dirty="0" err="1"/>
              <a:t>kebaikan</a:t>
            </a:r>
            <a:r>
              <a:rPr lang="en-MY" dirty="0"/>
              <a:t> </a:t>
            </a:r>
            <a:r>
              <a:rPr lang="en-MY" dirty="0" err="1"/>
              <a:t>kepada</a:t>
            </a:r>
            <a:r>
              <a:rPr lang="en-MY" dirty="0"/>
              <a:t> </a:t>
            </a:r>
            <a:r>
              <a:rPr lang="en-MY" dirty="0" err="1"/>
              <a:t>masyarakat</a:t>
            </a:r>
            <a:r>
              <a:rPr lang="en-MY" dirty="0"/>
              <a:t> </a:t>
            </a:r>
            <a:r>
              <a:rPr lang="en-MY" dirty="0" err="1"/>
              <a:t>dan</a:t>
            </a:r>
            <a:r>
              <a:rPr lang="en-MY" dirty="0"/>
              <a:t> </a:t>
            </a:r>
            <a:r>
              <a:rPr lang="en-MY" dirty="0" err="1"/>
              <a:t>juga</a:t>
            </a:r>
            <a:r>
              <a:rPr lang="en-MY" dirty="0"/>
              <a:t> </a:t>
            </a:r>
            <a:r>
              <a:rPr lang="en-MY" dirty="0" err="1"/>
              <a:t>organisasi</a:t>
            </a:r>
            <a:r>
              <a:rPr lang="en-MY" dirty="0"/>
              <a:t>. </a:t>
            </a:r>
            <a:endParaRPr lang="en-MY" dirty="0" smtClean="0"/>
          </a:p>
          <a:p>
            <a:r>
              <a:rPr lang="en-MY" dirty="0" err="1" smtClean="0"/>
              <a:t>Tanggungjawab</a:t>
            </a:r>
            <a:r>
              <a:rPr lang="en-MY" dirty="0" smtClean="0"/>
              <a:t> </a:t>
            </a:r>
            <a:r>
              <a:rPr lang="en-MY" dirty="0" err="1"/>
              <a:t>sosial</a:t>
            </a:r>
            <a:r>
              <a:rPr lang="en-MY" dirty="0"/>
              <a:t> </a:t>
            </a:r>
            <a:r>
              <a:rPr lang="en-MY" dirty="0" err="1"/>
              <a:t>korporat</a:t>
            </a:r>
            <a:r>
              <a:rPr lang="en-MY" dirty="0"/>
              <a:t> (CSR) </a:t>
            </a:r>
            <a:r>
              <a:rPr lang="en-MY" dirty="0" err="1" smtClean="0"/>
              <a:t>bermaksud</a:t>
            </a:r>
            <a:r>
              <a:rPr lang="en-MY" dirty="0" smtClean="0"/>
              <a:t> </a:t>
            </a:r>
            <a:r>
              <a:rPr lang="en-MY" dirty="0" err="1"/>
              <a:t>komitmen</a:t>
            </a:r>
            <a:r>
              <a:rPr lang="en-MY" dirty="0"/>
              <a:t> </a:t>
            </a:r>
            <a:r>
              <a:rPr lang="en-MY" dirty="0" err="1"/>
              <a:t>syarikat</a:t>
            </a:r>
            <a:r>
              <a:rPr lang="en-MY" dirty="0"/>
              <a:t> </a:t>
            </a:r>
            <a:r>
              <a:rPr lang="en-MY" dirty="0" err="1"/>
              <a:t>dan</a:t>
            </a:r>
            <a:r>
              <a:rPr lang="en-MY" dirty="0"/>
              <a:t> </a:t>
            </a:r>
            <a:r>
              <a:rPr lang="en-MY" dirty="0" err="1"/>
              <a:t>organisasi</a:t>
            </a:r>
            <a:r>
              <a:rPr lang="en-MY" dirty="0"/>
              <a:t> </a:t>
            </a:r>
            <a:r>
              <a:rPr lang="en-MY" dirty="0" err="1"/>
              <a:t>korporat</a:t>
            </a:r>
            <a:r>
              <a:rPr lang="en-MY" dirty="0"/>
              <a:t> </a:t>
            </a:r>
            <a:r>
              <a:rPr lang="en-MY" dirty="0" err="1"/>
              <a:t>terhadap</a:t>
            </a:r>
            <a:r>
              <a:rPr lang="en-MY" dirty="0"/>
              <a:t> </a:t>
            </a:r>
            <a:r>
              <a:rPr lang="en-MY" dirty="0" err="1"/>
              <a:t>keperluan</a:t>
            </a:r>
            <a:r>
              <a:rPr lang="en-MY" dirty="0"/>
              <a:t> </a:t>
            </a:r>
            <a:r>
              <a:rPr lang="en-MY" dirty="0" err="1"/>
              <a:t>sosial</a:t>
            </a:r>
            <a:r>
              <a:rPr lang="en-MY" dirty="0"/>
              <a:t> </a:t>
            </a:r>
            <a:r>
              <a:rPr lang="en-MY" dirty="0" smtClean="0"/>
              <a:t> (</a:t>
            </a:r>
            <a:r>
              <a:rPr lang="en-MY" dirty="0" err="1" smtClean="0"/>
              <a:t>hak</a:t>
            </a:r>
            <a:r>
              <a:rPr lang="en-MY" dirty="0" smtClean="0"/>
              <a:t> </a:t>
            </a:r>
            <a:r>
              <a:rPr lang="en-MY" dirty="0" err="1"/>
              <a:t>masyarakat</a:t>
            </a:r>
            <a:r>
              <a:rPr lang="en-MY" dirty="0"/>
              <a:t>, </a:t>
            </a:r>
            <a:r>
              <a:rPr lang="en-MY" dirty="0" err="1"/>
              <a:t>penjagaan</a:t>
            </a:r>
            <a:r>
              <a:rPr lang="en-MY" dirty="0"/>
              <a:t> </a:t>
            </a:r>
            <a:r>
              <a:rPr lang="en-MY" dirty="0" err="1"/>
              <a:t>alam</a:t>
            </a:r>
            <a:r>
              <a:rPr lang="en-MY" dirty="0"/>
              <a:t> </a:t>
            </a:r>
            <a:r>
              <a:rPr lang="en-MY" dirty="0" err="1"/>
              <a:t>sekitar</a:t>
            </a:r>
            <a:r>
              <a:rPr lang="en-MY" dirty="0"/>
              <a:t>, </a:t>
            </a:r>
            <a:r>
              <a:rPr lang="en-MY" dirty="0" err="1"/>
              <a:t>kebajikan</a:t>
            </a:r>
            <a:r>
              <a:rPr lang="en-MY" dirty="0"/>
              <a:t> </a:t>
            </a:r>
            <a:r>
              <a:rPr lang="en-MY" dirty="0" err="1"/>
              <a:t>para</a:t>
            </a:r>
            <a:r>
              <a:rPr lang="en-MY" dirty="0"/>
              <a:t> </a:t>
            </a:r>
            <a:r>
              <a:rPr lang="en-MY" dirty="0" err="1"/>
              <a:t>pekerja</a:t>
            </a:r>
            <a:r>
              <a:rPr lang="en-MY" dirty="0"/>
              <a:t>, </a:t>
            </a:r>
            <a:r>
              <a:rPr lang="en-MY" dirty="0" err="1"/>
              <a:t>hak-hak</a:t>
            </a:r>
            <a:r>
              <a:rPr lang="en-MY" dirty="0"/>
              <a:t> </a:t>
            </a:r>
            <a:r>
              <a:rPr lang="en-MY" dirty="0" err="1"/>
              <a:t>pengguna</a:t>
            </a:r>
            <a:r>
              <a:rPr lang="en-MY" dirty="0"/>
              <a:t> </a:t>
            </a:r>
            <a:r>
              <a:rPr lang="en-MY" dirty="0" err="1"/>
              <a:t>dan</a:t>
            </a:r>
            <a:r>
              <a:rPr lang="en-MY" dirty="0"/>
              <a:t> </a:t>
            </a:r>
            <a:r>
              <a:rPr lang="en-MY" dirty="0" err="1" smtClean="0"/>
              <a:t>sebagainya</a:t>
            </a:r>
            <a:r>
              <a:rPr lang="en-MY" dirty="0" smtClean="0"/>
              <a:t>).</a:t>
            </a:r>
          </a:p>
          <a:p>
            <a:r>
              <a:rPr lang="en-MY" dirty="0" err="1" smtClean="0"/>
              <a:t>tujuh</a:t>
            </a:r>
            <a:r>
              <a:rPr lang="en-MY" dirty="0" smtClean="0"/>
              <a:t> </a:t>
            </a:r>
            <a:r>
              <a:rPr lang="en-MY" dirty="0" err="1"/>
              <a:t>subjek</a:t>
            </a:r>
            <a:r>
              <a:rPr lang="en-MY" dirty="0"/>
              <a:t> </a:t>
            </a:r>
            <a:r>
              <a:rPr lang="en-MY" dirty="0" err="1"/>
              <a:t>utama</a:t>
            </a:r>
            <a:r>
              <a:rPr lang="en-MY" dirty="0"/>
              <a:t> </a:t>
            </a:r>
            <a:r>
              <a:rPr lang="en-MY" dirty="0" err="1"/>
              <a:t>tanggungjawab</a:t>
            </a:r>
            <a:r>
              <a:rPr lang="en-MY" dirty="0"/>
              <a:t> </a:t>
            </a:r>
            <a:r>
              <a:rPr lang="en-MY" dirty="0" err="1"/>
              <a:t>sosial</a:t>
            </a:r>
            <a:r>
              <a:rPr lang="en-MY" dirty="0"/>
              <a:t> </a:t>
            </a:r>
            <a:r>
              <a:rPr lang="en-MY" dirty="0" err="1"/>
              <a:t>iaitu</a:t>
            </a:r>
            <a:r>
              <a:rPr lang="en-MY" dirty="0"/>
              <a:t> :</a:t>
            </a:r>
          </a:p>
          <a:p>
            <a:endParaRPr lang="en-MY" dirty="0"/>
          </a:p>
          <a:p>
            <a:r>
              <a:rPr lang="en-MY" dirty="0"/>
              <a:t>1.	</a:t>
            </a:r>
            <a:r>
              <a:rPr lang="en-MY" dirty="0" err="1"/>
              <a:t>Tadbir</a:t>
            </a:r>
            <a:r>
              <a:rPr lang="en-MY" dirty="0"/>
              <a:t> </a:t>
            </a:r>
            <a:r>
              <a:rPr lang="en-MY" dirty="0" err="1"/>
              <a:t>urus</a:t>
            </a:r>
            <a:r>
              <a:rPr lang="en-MY" dirty="0"/>
              <a:t> </a:t>
            </a:r>
            <a:r>
              <a:rPr lang="en-MY" dirty="0" err="1"/>
              <a:t>organisasi</a:t>
            </a:r>
            <a:endParaRPr lang="en-MY" dirty="0"/>
          </a:p>
          <a:p>
            <a:r>
              <a:rPr lang="en-MY" dirty="0"/>
              <a:t>2.	</a:t>
            </a:r>
            <a:r>
              <a:rPr lang="en-MY" dirty="0" err="1"/>
              <a:t>Hak</a:t>
            </a:r>
            <a:r>
              <a:rPr lang="en-MY" dirty="0"/>
              <a:t> </a:t>
            </a:r>
            <a:r>
              <a:rPr lang="en-MY" dirty="0" err="1"/>
              <a:t>asasi</a:t>
            </a:r>
            <a:r>
              <a:rPr lang="en-MY" dirty="0"/>
              <a:t> </a:t>
            </a:r>
            <a:r>
              <a:rPr lang="en-MY" dirty="0" err="1"/>
              <a:t>manusia</a:t>
            </a:r>
            <a:endParaRPr lang="en-MY" dirty="0"/>
          </a:p>
          <a:p>
            <a:r>
              <a:rPr lang="en-MY" dirty="0"/>
              <a:t>3.	</a:t>
            </a:r>
            <a:r>
              <a:rPr lang="en-MY" dirty="0" err="1"/>
              <a:t>Amalan</a:t>
            </a:r>
            <a:r>
              <a:rPr lang="en-MY" dirty="0"/>
              <a:t> </a:t>
            </a:r>
            <a:r>
              <a:rPr lang="en-MY" dirty="0" err="1"/>
              <a:t>buruh</a:t>
            </a:r>
            <a:endParaRPr lang="en-MY" dirty="0"/>
          </a:p>
          <a:p>
            <a:r>
              <a:rPr lang="en-MY" dirty="0"/>
              <a:t>4.	</a:t>
            </a:r>
            <a:r>
              <a:rPr lang="en-MY" dirty="0" err="1"/>
              <a:t>Alam</a:t>
            </a:r>
            <a:r>
              <a:rPr lang="en-MY" dirty="0"/>
              <a:t> </a:t>
            </a:r>
            <a:r>
              <a:rPr lang="en-MY" dirty="0" err="1"/>
              <a:t>Sekitar</a:t>
            </a:r>
            <a:endParaRPr lang="en-MY" dirty="0"/>
          </a:p>
          <a:p>
            <a:r>
              <a:rPr lang="en-MY" dirty="0"/>
              <a:t>5.	</a:t>
            </a:r>
            <a:r>
              <a:rPr lang="en-MY" dirty="0" err="1"/>
              <a:t>Amalan</a:t>
            </a:r>
            <a:r>
              <a:rPr lang="en-MY" dirty="0"/>
              <a:t> </a:t>
            </a:r>
            <a:r>
              <a:rPr lang="en-MY" dirty="0" err="1"/>
              <a:t>operasi</a:t>
            </a:r>
            <a:r>
              <a:rPr lang="en-MY" dirty="0"/>
              <a:t> yang </a:t>
            </a:r>
            <a:r>
              <a:rPr lang="en-MY" dirty="0" err="1"/>
              <a:t>adil</a:t>
            </a:r>
            <a:endParaRPr lang="en-MY" dirty="0"/>
          </a:p>
          <a:p>
            <a:r>
              <a:rPr lang="en-MY" dirty="0"/>
              <a:t>6.	</a:t>
            </a:r>
            <a:r>
              <a:rPr lang="en-MY" dirty="0" err="1"/>
              <a:t>Isu-isu</a:t>
            </a:r>
            <a:r>
              <a:rPr lang="en-MY" dirty="0"/>
              <a:t> </a:t>
            </a:r>
            <a:r>
              <a:rPr lang="en-MY" dirty="0" err="1"/>
              <a:t>pengguna</a:t>
            </a:r>
            <a:endParaRPr lang="en-MY" dirty="0"/>
          </a:p>
          <a:p>
            <a:r>
              <a:rPr lang="en-MY" dirty="0"/>
              <a:t>7.	</a:t>
            </a:r>
            <a:r>
              <a:rPr lang="en-MY" dirty="0" err="1"/>
              <a:t>Penglibatan</a:t>
            </a:r>
            <a:r>
              <a:rPr lang="en-MY" dirty="0"/>
              <a:t> </a:t>
            </a:r>
            <a:r>
              <a:rPr lang="en-MY" dirty="0" err="1"/>
              <a:t>dan</a:t>
            </a:r>
            <a:r>
              <a:rPr lang="en-MY" dirty="0"/>
              <a:t> </a:t>
            </a:r>
            <a:r>
              <a:rPr lang="en-MY" dirty="0" err="1"/>
              <a:t>pembangunan</a:t>
            </a:r>
            <a:r>
              <a:rPr lang="en-MY" dirty="0"/>
              <a:t> </a:t>
            </a:r>
            <a:r>
              <a:rPr lang="en-MY" dirty="0" err="1"/>
              <a:t>masyarakat</a:t>
            </a:r>
            <a:endParaRPr lang="en-MY" dirty="0"/>
          </a:p>
          <a:p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108893737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MY" dirty="0" err="1"/>
              <a:t>Tanggungjawab</a:t>
            </a:r>
            <a:r>
              <a:rPr lang="en-MY" dirty="0"/>
              <a:t> </a:t>
            </a:r>
            <a:r>
              <a:rPr lang="en-MY" dirty="0" err="1"/>
              <a:t>Sosial</a:t>
            </a:r>
            <a:r>
              <a:rPr lang="en-MY" dirty="0"/>
              <a:t> </a:t>
            </a:r>
            <a:r>
              <a:rPr lang="en-MY" dirty="0" err="1"/>
              <a:t>Ke</a:t>
            </a:r>
            <a:r>
              <a:rPr lang="en-MY" dirty="0"/>
              <a:t> </a:t>
            </a:r>
            <a:r>
              <a:rPr lang="en-MY" dirty="0" err="1"/>
              <a:t>Atas</a:t>
            </a:r>
            <a:r>
              <a:rPr lang="en-MY" dirty="0"/>
              <a:t> </a:t>
            </a:r>
            <a:r>
              <a:rPr lang="en-MY" dirty="0" err="1"/>
              <a:t>Alam</a:t>
            </a:r>
            <a:r>
              <a:rPr lang="en-MY" dirty="0"/>
              <a:t> </a:t>
            </a:r>
            <a:r>
              <a:rPr lang="en-MY" dirty="0" err="1"/>
              <a:t>Sekitar</a:t>
            </a:r>
            <a:endParaRPr lang="en-MY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MY" dirty="0"/>
              <a:t>. Allah SWT. </a:t>
            </a:r>
            <a:r>
              <a:rPr lang="en-MY" dirty="0" err="1"/>
              <a:t>menjelaskan</a:t>
            </a:r>
            <a:r>
              <a:rPr lang="en-MY" dirty="0"/>
              <a:t> di </a:t>
            </a:r>
            <a:r>
              <a:rPr lang="en-MY" dirty="0" err="1"/>
              <a:t>dalam</a:t>
            </a:r>
            <a:r>
              <a:rPr lang="en-MY" dirty="0"/>
              <a:t> surah al-Rum </a:t>
            </a:r>
            <a:r>
              <a:rPr lang="en-MY" dirty="0" err="1"/>
              <a:t>ayat</a:t>
            </a:r>
            <a:r>
              <a:rPr lang="en-MY" dirty="0"/>
              <a:t> 41</a:t>
            </a:r>
            <a:r>
              <a:rPr lang="en-MY" dirty="0" smtClean="0"/>
              <a:t>:</a:t>
            </a:r>
            <a:endParaRPr lang="en-MY" dirty="0"/>
          </a:p>
          <a:p>
            <a:r>
              <a:rPr lang="en-MY" dirty="0"/>
              <a:t>“</a:t>
            </a:r>
            <a:r>
              <a:rPr lang="en-MY" dirty="0" err="1"/>
              <a:t>Telah</a:t>
            </a:r>
            <a:r>
              <a:rPr lang="en-MY" dirty="0"/>
              <a:t> </a:t>
            </a:r>
            <a:r>
              <a:rPr lang="en-MY" dirty="0" err="1"/>
              <a:t>timbul</a:t>
            </a:r>
            <a:r>
              <a:rPr lang="en-MY" dirty="0"/>
              <a:t> </a:t>
            </a:r>
            <a:r>
              <a:rPr lang="en-MY" dirty="0" err="1"/>
              <a:t>berbagai-bagai</a:t>
            </a:r>
            <a:r>
              <a:rPr lang="en-MY" dirty="0"/>
              <a:t> </a:t>
            </a:r>
            <a:r>
              <a:rPr lang="en-MY" dirty="0" err="1"/>
              <a:t>kerosakan</a:t>
            </a:r>
            <a:r>
              <a:rPr lang="en-MY" dirty="0"/>
              <a:t> </a:t>
            </a:r>
            <a:r>
              <a:rPr lang="en-MY" dirty="0" err="1"/>
              <a:t>dan</a:t>
            </a:r>
            <a:r>
              <a:rPr lang="en-MY" dirty="0"/>
              <a:t> </a:t>
            </a:r>
            <a:r>
              <a:rPr lang="en-MY" dirty="0" err="1"/>
              <a:t>bala</a:t>
            </a:r>
            <a:r>
              <a:rPr lang="en-MY" dirty="0"/>
              <a:t> </a:t>
            </a:r>
            <a:r>
              <a:rPr lang="en-MY" dirty="0" err="1"/>
              <a:t>bencana</a:t>
            </a:r>
            <a:r>
              <a:rPr lang="en-MY" dirty="0"/>
              <a:t> di </a:t>
            </a:r>
            <a:r>
              <a:rPr lang="en-MY" dirty="0" err="1"/>
              <a:t>darat</a:t>
            </a:r>
            <a:r>
              <a:rPr lang="en-MY" dirty="0"/>
              <a:t> </a:t>
            </a:r>
            <a:r>
              <a:rPr lang="en-MY" dirty="0" err="1"/>
              <a:t>dan</a:t>
            </a:r>
            <a:r>
              <a:rPr lang="en-MY" dirty="0"/>
              <a:t> di </a:t>
            </a:r>
            <a:r>
              <a:rPr lang="en-MY" dirty="0" err="1"/>
              <a:t>laut</a:t>
            </a:r>
            <a:r>
              <a:rPr lang="en-MY" dirty="0"/>
              <a:t> </a:t>
            </a:r>
            <a:r>
              <a:rPr lang="en-MY" dirty="0" err="1"/>
              <a:t>dengan</a:t>
            </a:r>
            <a:r>
              <a:rPr lang="en-MY" dirty="0"/>
              <a:t> </a:t>
            </a:r>
            <a:r>
              <a:rPr lang="en-MY" dirty="0" err="1"/>
              <a:t>sebab</a:t>
            </a:r>
            <a:r>
              <a:rPr lang="en-MY" dirty="0"/>
              <a:t> </a:t>
            </a:r>
            <a:r>
              <a:rPr lang="en-MY" dirty="0" err="1"/>
              <a:t>apa</a:t>
            </a:r>
            <a:r>
              <a:rPr lang="en-MY" dirty="0"/>
              <a:t> yang </a:t>
            </a:r>
            <a:r>
              <a:rPr lang="en-MY" dirty="0" err="1"/>
              <a:t>telah</a:t>
            </a:r>
            <a:r>
              <a:rPr lang="en-MY" dirty="0"/>
              <a:t> </a:t>
            </a:r>
            <a:r>
              <a:rPr lang="en-MY" dirty="0" err="1"/>
              <a:t>dilakukan</a:t>
            </a:r>
            <a:r>
              <a:rPr lang="en-MY" dirty="0"/>
              <a:t> </a:t>
            </a:r>
            <a:r>
              <a:rPr lang="en-MY" dirty="0" err="1"/>
              <a:t>oleh</a:t>
            </a:r>
            <a:r>
              <a:rPr lang="en-MY" dirty="0"/>
              <a:t> </a:t>
            </a:r>
            <a:r>
              <a:rPr lang="en-MY" dirty="0" err="1"/>
              <a:t>tangan-tangan</a:t>
            </a:r>
            <a:r>
              <a:rPr lang="en-MY" dirty="0"/>
              <a:t> </a:t>
            </a:r>
            <a:r>
              <a:rPr lang="en-MY" dirty="0" err="1"/>
              <a:t>manusia</a:t>
            </a:r>
            <a:r>
              <a:rPr lang="en-MY" dirty="0"/>
              <a:t>, </a:t>
            </a:r>
            <a:r>
              <a:rPr lang="en-MY" dirty="0" err="1"/>
              <a:t>timbulnya</a:t>
            </a:r>
            <a:r>
              <a:rPr lang="en-MY" dirty="0"/>
              <a:t> yang </a:t>
            </a:r>
            <a:r>
              <a:rPr lang="en-MY" dirty="0" err="1"/>
              <a:t>demikian</a:t>
            </a:r>
            <a:r>
              <a:rPr lang="en-MY" dirty="0"/>
              <a:t> </a:t>
            </a:r>
            <a:r>
              <a:rPr lang="en-MY" dirty="0" err="1"/>
              <a:t>kerana</a:t>
            </a:r>
            <a:r>
              <a:rPr lang="en-MY" dirty="0"/>
              <a:t> Allah </a:t>
            </a:r>
            <a:r>
              <a:rPr lang="en-MY" dirty="0" err="1"/>
              <a:t>hendak</a:t>
            </a:r>
            <a:r>
              <a:rPr lang="en-MY" dirty="0"/>
              <a:t> </a:t>
            </a:r>
            <a:r>
              <a:rPr lang="en-MY" dirty="0" err="1"/>
              <a:t>merasakan</a:t>
            </a:r>
            <a:r>
              <a:rPr lang="en-MY" dirty="0"/>
              <a:t> </a:t>
            </a:r>
            <a:r>
              <a:rPr lang="en-MY" dirty="0" err="1"/>
              <a:t>mereka</a:t>
            </a:r>
            <a:r>
              <a:rPr lang="en-MY" dirty="0"/>
              <a:t> </a:t>
            </a:r>
            <a:r>
              <a:rPr lang="en-MY" dirty="0" err="1"/>
              <a:t>sebahagian</a:t>
            </a:r>
            <a:r>
              <a:rPr lang="en-MY" dirty="0"/>
              <a:t> </a:t>
            </a:r>
            <a:r>
              <a:rPr lang="en-MY" dirty="0" err="1"/>
              <a:t>dari</a:t>
            </a:r>
            <a:r>
              <a:rPr lang="en-MY" dirty="0"/>
              <a:t> </a:t>
            </a:r>
            <a:r>
              <a:rPr lang="en-MY" dirty="0" err="1"/>
              <a:t>perbuatan-perbuatan</a:t>
            </a:r>
            <a:r>
              <a:rPr lang="en-MY" dirty="0"/>
              <a:t> </a:t>
            </a:r>
            <a:r>
              <a:rPr lang="en-MY" dirty="0" err="1"/>
              <a:t>buruk</a:t>
            </a:r>
            <a:r>
              <a:rPr lang="en-MY" dirty="0"/>
              <a:t> yang </a:t>
            </a:r>
            <a:r>
              <a:rPr lang="en-MY" dirty="0" err="1"/>
              <a:t>mereka</a:t>
            </a:r>
            <a:r>
              <a:rPr lang="en-MY" dirty="0"/>
              <a:t> </a:t>
            </a:r>
            <a:r>
              <a:rPr lang="en-MY" dirty="0" err="1"/>
              <a:t>telah</a:t>
            </a:r>
            <a:r>
              <a:rPr lang="en-MY" dirty="0"/>
              <a:t> </a:t>
            </a:r>
            <a:r>
              <a:rPr lang="en-MY" dirty="0" err="1"/>
              <a:t>lakukan</a:t>
            </a:r>
            <a:r>
              <a:rPr lang="en-MY" dirty="0"/>
              <a:t>, </a:t>
            </a:r>
            <a:r>
              <a:rPr lang="en-MY" dirty="0" err="1"/>
              <a:t>supaya</a:t>
            </a:r>
            <a:r>
              <a:rPr lang="en-MY" dirty="0"/>
              <a:t> </a:t>
            </a:r>
            <a:r>
              <a:rPr lang="en-MY" dirty="0" err="1"/>
              <a:t>mereka</a:t>
            </a:r>
            <a:r>
              <a:rPr lang="en-MY" dirty="0"/>
              <a:t> </a:t>
            </a:r>
            <a:r>
              <a:rPr lang="en-MY" dirty="0" err="1"/>
              <a:t>kembali</a:t>
            </a:r>
            <a:r>
              <a:rPr lang="en-MY" dirty="0"/>
              <a:t> (</a:t>
            </a:r>
            <a:r>
              <a:rPr lang="en-MY" dirty="0" err="1"/>
              <a:t>insaf</a:t>
            </a:r>
            <a:r>
              <a:rPr lang="en-MY" dirty="0"/>
              <a:t> </a:t>
            </a:r>
            <a:r>
              <a:rPr lang="en-MY" dirty="0" err="1"/>
              <a:t>dan</a:t>
            </a:r>
            <a:r>
              <a:rPr lang="en-MY" dirty="0"/>
              <a:t> </a:t>
            </a:r>
            <a:r>
              <a:rPr lang="en-MY" dirty="0" err="1"/>
              <a:t>bertaubat</a:t>
            </a:r>
            <a:r>
              <a:rPr lang="en-MY" dirty="0"/>
              <a:t> </a:t>
            </a:r>
            <a:r>
              <a:rPr lang="en-MY" dirty="0" smtClean="0"/>
              <a:t>).”</a:t>
            </a:r>
          </a:p>
          <a:p>
            <a:r>
              <a:rPr lang="en-MY" dirty="0" err="1"/>
              <a:t>Pelanggaran</a:t>
            </a:r>
            <a:r>
              <a:rPr lang="en-MY" dirty="0"/>
              <a:t> </a:t>
            </a:r>
            <a:r>
              <a:rPr lang="en-MY" dirty="0" err="1"/>
              <a:t>ke</a:t>
            </a:r>
            <a:r>
              <a:rPr lang="en-MY" dirty="0"/>
              <a:t> </a:t>
            </a:r>
            <a:r>
              <a:rPr lang="en-MY" dirty="0" err="1"/>
              <a:t>atas</a:t>
            </a:r>
            <a:r>
              <a:rPr lang="en-MY" dirty="0"/>
              <a:t> </a:t>
            </a:r>
            <a:r>
              <a:rPr lang="en-MY" dirty="0" err="1"/>
              <a:t>hukum-hukum</a:t>
            </a:r>
            <a:r>
              <a:rPr lang="en-MY" dirty="0"/>
              <a:t> </a:t>
            </a:r>
            <a:r>
              <a:rPr lang="en-MY" dirty="0" err="1"/>
              <a:t>ekosistem</a:t>
            </a:r>
            <a:r>
              <a:rPr lang="en-MY" dirty="0"/>
              <a:t> </a:t>
            </a:r>
            <a:r>
              <a:rPr lang="en-MY" dirty="0" err="1"/>
              <a:t>semulajadi</a:t>
            </a:r>
            <a:r>
              <a:rPr lang="en-MY" dirty="0"/>
              <a:t> </a:t>
            </a:r>
            <a:r>
              <a:rPr lang="en-MY" dirty="0" err="1"/>
              <a:t>mengganggu</a:t>
            </a:r>
            <a:r>
              <a:rPr lang="en-MY" dirty="0"/>
              <a:t> </a:t>
            </a:r>
            <a:r>
              <a:rPr lang="en-MY" dirty="0" err="1"/>
              <a:t>keseimbangan</a:t>
            </a:r>
            <a:r>
              <a:rPr lang="en-MY" dirty="0"/>
              <a:t> </a:t>
            </a:r>
            <a:r>
              <a:rPr lang="en-MY" dirty="0" err="1"/>
              <a:t>ekosistem</a:t>
            </a:r>
            <a:r>
              <a:rPr lang="en-MY" dirty="0"/>
              <a:t> </a:t>
            </a:r>
            <a:r>
              <a:rPr lang="en-MY" dirty="0" err="1"/>
              <a:t>keseluruhannya</a:t>
            </a:r>
            <a:r>
              <a:rPr lang="en-MY" dirty="0"/>
              <a:t> yang </a:t>
            </a:r>
            <a:r>
              <a:rPr lang="en-MY" dirty="0" err="1"/>
              <a:t>mengakibatkan</a:t>
            </a:r>
            <a:r>
              <a:rPr lang="en-MY" dirty="0"/>
              <a:t> </a:t>
            </a:r>
            <a:r>
              <a:rPr lang="en-MY" dirty="0" err="1"/>
              <a:t>kemerosotan</a:t>
            </a:r>
            <a:r>
              <a:rPr lang="en-MY" dirty="0"/>
              <a:t>  </a:t>
            </a:r>
            <a:r>
              <a:rPr lang="en-MY" dirty="0" err="1"/>
              <a:t>kesihatan</a:t>
            </a:r>
            <a:r>
              <a:rPr lang="en-MY" dirty="0"/>
              <a:t> </a:t>
            </a:r>
            <a:r>
              <a:rPr lang="en-MY" dirty="0" err="1"/>
              <a:t>masyarakat</a:t>
            </a:r>
            <a:r>
              <a:rPr lang="en-MY" dirty="0"/>
              <a:t> </a:t>
            </a:r>
            <a:r>
              <a:rPr lang="en-MY" dirty="0" err="1"/>
              <a:t>atau</a:t>
            </a:r>
            <a:r>
              <a:rPr lang="en-MY" dirty="0"/>
              <a:t> </a:t>
            </a:r>
            <a:r>
              <a:rPr lang="en-MY" dirty="0" err="1"/>
              <a:t>penduduk</a:t>
            </a:r>
            <a:r>
              <a:rPr lang="en-MY" dirty="0"/>
              <a:t>. </a:t>
            </a:r>
            <a:endParaRPr lang="en-MY" dirty="0" smtClean="0"/>
          </a:p>
          <a:p>
            <a:r>
              <a:rPr lang="en-MY" dirty="0" err="1" smtClean="0"/>
              <a:t>isu</a:t>
            </a:r>
            <a:r>
              <a:rPr lang="en-MY" dirty="0" smtClean="0"/>
              <a:t> </a:t>
            </a:r>
            <a:r>
              <a:rPr lang="en-MY" dirty="0" err="1"/>
              <a:t>pencemaran</a:t>
            </a:r>
            <a:r>
              <a:rPr lang="en-MY" dirty="0"/>
              <a:t> </a:t>
            </a:r>
            <a:r>
              <a:rPr lang="en-MY" dirty="0" err="1"/>
              <a:t>masih</a:t>
            </a:r>
            <a:r>
              <a:rPr lang="en-MY" dirty="0"/>
              <a:t> </a:t>
            </a:r>
            <a:r>
              <a:rPr lang="en-MY" dirty="0" err="1"/>
              <a:t>sukar</a:t>
            </a:r>
            <a:r>
              <a:rPr lang="en-MY" dirty="0"/>
              <a:t> </a:t>
            </a:r>
            <a:r>
              <a:rPr lang="en-MY" dirty="0" err="1"/>
              <a:t>diatasi</a:t>
            </a:r>
            <a:r>
              <a:rPr lang="en-MY" dirty="0"/>
              <a:t> </a:t>
            </a:r>
            <a:r>
              <a:rPr lang="en-MY" dirty="0" err="1"/>
              <a:t>kerana</a:t>
            </a:r>
            <a:r>
              <a:rPr lang="en-MY" dirty="0"/>
              <a:t> </a:t>
            </a:r>
            <a:r>
              <a:rPr lang="en-MY" dirty="0" err="1"/>
              <a:t>kegagalan</a:t>
            </a:r>
            <a:r>
              <a:rPr lang="en-MY" dirty="0"/>
              <a:t> </a:t>
            </a:r>
            <a:r>
              <a:rPr lang="en-MY" dirty="0" err="1"/>
              <a:t>pelbagai</a:t>
            </a:r>
            <a:r>
              <a:rPr lang="en-MY" dirty="0"/>
              <a:t> </a:t>
            </a:r>
            <a:r>
              <a:rPr lang="en-MY" dirty="0" err="1"/>
              <a:t>pihak</a:t>
            </a:r>
            <a:r>
              <a:rPr lang="en-MY" dirty="0"/>
              <a:t> </a:t>
            </a:r>
            <a:r>
              <a:rPr lang="en-MY" dirty="0" err="1"/>
              <a:t>sama</a:t>
            </a:r>
            <a:r>
              <a:rPr lang="en-MY" dirty="0"/>
              <a:t> </a:t>
            </a:r>
            <a:r>
              <a:rPr lang="en-MY" dirty="0" err="1"/>
              <a:t>ada</a:t>
            </a:r>
            <a:r>
              <a:rPr lang="en-MY" dirty="0"/>
              <a:t> </a:t>
            </a:r>
            <a:r>
              <a:rPr lang="en-MY" dirty="0" err="1"/>
              <a:t>pengguna</a:t>
            </a:r>
            <a:r>
              <a:rPr lang="en-MY" dirty="0"/>
              <a:t>, </a:t>
            </a:r>
            <a:r>
              <a:rPr lang="en-MY" dirty="0" err="1"/>
              <a:t>peniaga</a:t>
            </a:r>
            <a:r>
              <a:rPr lang="en-MY" dirty="0"/>
              <a:t> </a:t>
            </a:r>
            <a:r>
              <a:rPr lang="en-MY" dirty="0" err="1"/>
              <a:t>dan</a:t>
            </a:r>
            <a:r>
              <a:rPr lang="en-MY" dirty="0"/>
              <a:t> </a:t>
            </a:r>
            <a:r>
              <a:rPr lang="en-MY" dirty="0" err="1"/>
              <a:t>masyarakat</a:t>
            </a:r>
            <a:r>
              <a:rPr lang="en-MY" dirty="0"/>
              <a:t> </a:t>
            </a:r>
            <a:r>
              <a:rPr lang="en-MY" dirty="0" err="1"/>
              <a:t>awam</a:t>
            </a:r>
            <a:r>
              <a:rPr lang="en-MY" dirty="0"/>
              <a:t> </a:t>
            </a:r>
            <a:r>
              <a:rPr lang="en-MY" dirty="0" smtClean="0"/>
              <a:t> </a:t>
            </a:r>
            <a:r>
              <a:rPr lang="en-MY" dirty="0" err="1"/>
              <a:t>menghayati</a:t>
            </a:r>
            <a:r>
              <a:rPr lang="en-MY" dirty="0"/>
              <a:t> </a:t>
            </a:r>
            <a:r>
              <a:rPr lang="en-MY" dirty="0" err="1"/>
              <a:t>tanggungjawab</a:t>
            </a:r>
            <a:r>
              <a:rPr lang="en-MY" dirty="0"/>
              <a:t> </a:t>
            </a:r>
            <a:r>
              <a:rPr lang="en-MY" dirty="0" err="1"/>
              <a:t>sosial</a:t>
            </a:r>
            <a:r>
              <a:rPr lang="en-MY" dirty="0"/>
              <a:t> </a:t>
            </a:r>
            <a:r>
              <a:rPr lang="en-MY" dirty="0" err="1"/>
              <a:t>dalam</a:t>
            </a:r>
            <a:r>
              <a:rPr lang="en-MY" dirty="0"/>
              <a:t> </a:t>
            </a:r>
            <a:r>
              <a:rPr lang="en-MY" dirty="0" err="1"/>
              <a:t>menjaga</a:t>
            </a:r>
            <a:r>
              <a:rPr lang="en-MY" dirty="0"/>
              <a:t> </a:t>
            </a:r>
            <a:r>
              <a:rPr lang="en-MY" dirty="0" err="1"/>
              <a:t>atau</a:t>
            </a:r>
            <a:r>
              <a:rPr lang="en-MY" dirty="0"/>
              <a:t> </a:t>
            </a:r>
            <a:r>
              <a:rPr lang="en-MY" dirty="0" err="1"/>
              <a:t>memelihara</a:t>
            </a:r>
            <a:r>
              <a:rPr lang="en-MY" dirty="0"/>
              <a:t> </a:t>
            </a:r>
            <a:r>
              <a:rPr lang="en-MY" dirty="0" err="1"/>
              <a:t>alam</a:t>
            </a:r>
            <a:r>
              <a:rPr lang="en-MY" dirty="0"/>
              <a:t> </a:t>
            </a:r>
            <a:r>
              <a:rPr lang="en-MY" dirty="0" err="1"/>
              <a:t>sekitar</a:t>
            </a:r>
            <a:r>
              <a:rPr lang="en-MY" dirty="0" smtClean="0"/>
              <a:t>.</a:t>
            </a:r>
          </a:p>
          <a:p>
            <a:r>
              <a:rPr lang="en-MY" dirty="0" err="1" smtClean="0"/>
              <a:t>Contoh</a:t>
            </a:r>
            <a:r>
              <a:rPr lang="en-MY" dirty="0" smtClean="0"/>
              <a:t> </a:t>
            </a:r>
            <a:r>
              <a:rPr lang="en-MY" dirty="0" err="1" smtClean="0"/>
              <a:t>pencemaran</a:t>
            </a:r>
            <a:r>
              <a:rPr lang="en-MY" dirty="0" smtClean="0"/>
              <a:t> </a:t>
            </a:r>
            <a:r>
              <a:rPr lang="en-MY" dirty="0"/>
              <a:t>air  </a:t>
            </a:r>
            <a:r>
              <a:rPr lang="en-MY" dirty="0" err="1" smtClean="0"/>
              <a:t>akibat</a:t>
            </a:r>
            <a:r>
              <a:rPr lang="en-MY" dirty="0" smtClean="0"/>
              <a:t> </a:t>
            </a:r>
            <a:r>
              <a:rPr lang="en-MY" dirty="0" err="1"/>
              <a:t>pembuangan</a:t>
            </a:r>
            <a:r>
              <a:rPr lang="en-MY" dirty="0"/>
              <a:t> </a:t>
            </a:r>
            <a:r>
              <a:rPr lang="en-MY" dirty="0" err="1"/>
              <a:t>sisa-sia</a:t>
            </a:r>
            <a:r>
              <a:rPr lang="en-MY" dirty="0"/>
              <a:t> </a:t>
            </a:r>
            <a:r>
              <a:rPr lang="en-MY" dirty="0" err="1" smtClean="0"/>
              <a:t>kimia</a:t>
            </a:r>
            <a:r>
              <a:rPr lang="en-MY" dirty="0" smtClean="0"/>
              <a:t> - </a:t>
            </a:r>
            <a:r>
              <a:rPr lang="en-MY" dirty="0" err="1"/>
              <a:t>pencemaran</a:t>
            </a:r>
            <a:r>
              <a:rPr lang="en-MY" dirty="0"/>
              <a:t> ammonia </a:t>
            </a:r>
            <a:r>
              <a:rPr lang="en-MY" dirty="0" err="1"/>
              <a:t>dan</a:t>
            </a:r>
            <a:r>
              <a:rPr lang="en-MY" dirty="0"/>
              <a:t> </a:t>
            </a:r>
            <a:r>
              <a:rPr lang="en-MY" dirty="0" err="1"/>
              <a:t>bahan</a:t>
            </a:r>
            <a:r>
              <a:rPr lang="en-MY" dirty="0"/>
              <a:t> </a:t>
            </a:r>
            <a:r>
              <a:rPr lang="en-MY" dirty="0" err="1"/>
              <a:t>cemar</a:t>
            </a:r>
            <a:r>
              <a:rPr lang="en-MY" dirty="0"/>
              <a:t> lain </a:t>
            </a:r>
            <a:r>
              <a:rPr lang="en-MY" dirty="0" err="1"/>
              <a:t>dari</a:t>
            </a:r>
            <a:r>
              <a:rPr lang="en-MY" dirty="0"/>
              <a:t> </a:t>
            </a:r>
            <a:r>
              <a:rPr lang="en-MY" dirty="0" err="1"/>
              <a:t>kilang-kilang</a:t>
            </a:r>
            <a:r>
              <a:rPr lang="en-MY" dirty="0"/>
              <a:t> </a:t>
            </a:r>
            <a:r>
              <a:rPr lang="en-MY" dirty="0" err="1"/>
              <a:t>ke</a:t>
            </a:r>
            <a:r>
              <a:rPr lang="en-MY" dirty="0"/>
              <a:t> </a:t>
            </a:r>
            <a:r>
              <a:rPr lang="en-MY" dirty="0" err="1"/>
              <a:t>sungai-sungai</a:t>
            </a:r>
            <a:r>
              <a:rPr lang="en-MY" dirty="0"/>
              <a:t>. Di </a:t>
            </a:r>
            <a:r>
              <a:rPr lang="en-MY" dirty="0" err="1"/>
              <a:t>antara</a:t>
            </a:r>
            <a:r>
              <a:rPr lang="en-MY" dirty="0"/>
              <a:t> </a:t>
            </a:r>
            <a:r>
              <a:rPr lang="en-MY" dirty="0" err="1"/>
              <a:t>kawasan</a:t>
            </a:r>
            <a:r>
              <a:rPr lang="en-MY" dirty="0"/>
              <a:t> yang </a:t>
            </a:r>
            <a:r>
              <a:rPr lang="en-MY" dirty="0" err="1"/>
              <a:t>teruk</a:t>
            </a:r>
            <a:r>
              <a:rPr lang="en-MY" dirty="0"/>
              <a:t> </a:t>
            </a:r>
            <a:r>
              <a:rPr lang="en-MY" dirty="0" err="1"/>
              <a:t>tercemar</a:t>
            </a:r>
            <a:r>
              <a:rPr lang="en-MY" dirty="0"/>
              <a:t> yang </a:t>
            </a:r>
            <a:r>
              <a:rPr lang="en-MY" dirty="0" err="1"/>
              <a:t>pernah</a:t>
            </a:r>
            <a:r>
              <a:rPr lang="en-MY" dirty="0"/>
              <a:t> </a:t>
            </a:r>
            <a:r>
              <a:rPr lang="en-MY" dirty="0" err="1"/>
              <a:t>dilaporkan</a:t>
            </a:r>
            <a:r>
              <a:rPr lang="en-MY" dirty="0"/>
              <a:t> </a:t>
            </a:r>
            <a:r>
              <a:rPr lang="en-MY" dirty="0" err="1"/>
              <a:t>ialah</a:t>
            </a:r>
            <a:r>
              <a:rPr lang="en-MY" dirty="0"/>
              <a:t> di </a:t>
            </a:r>
            <a:r>
              <a:rPr lang="en-MY" dirty="0" err="1"/>
              <a:t>kawasan</a:t>
            </a:r>
            <a:r>
              <a:rPr lang="en-MY" dirty="0"/>
              <a:t> </a:t>
            </a:r>
            <a:r>
              <a:rPr lang="en-MY" dirty="0" err="1"/>
              <a:t>Pasir</a:t>
            </a:r>
            <a:r>
              <a:rPr lang="en-MY" dirty="0"/>
              <a:t> </a:t>
            </a:r>
            <a:r>
              <a:rPr lang="en-MY" dirty="0" err="1"/>
              <a:t>Gudang</a:t>
            </a:r>
            <a:r>
              <a:rPr lang="en-MY" dirty="0"/>
              <a:t> </a:t>
            </a:r>
            <a:r>
              <a:rPr lang="en-MY" dirty="0" err="1"/>
              <a:t>iaitu</a:t>
            </a:r>
            <a:r>
              <a:rPr lang="en-MY" dirty="0"/>
              <a:t> Sungai Kim </a:t>
            </a:r>
            <a:r>
              <a:rPr lang="en-MY" dirty="0" err="1"/>
              <a:t>Kim</a:t>
            </a:r>
            <a:r>
              <a:rPr lang="en-MY" dirty="0"/>
              <a:t> </a:t>
            </a:r>
            <a:r>
              <a:rPr lang="en-MY" dirty="0" err="1"/>
              <a:t>dan</a:t>
            </a:r>
            <a:r>
              <a:rPr lang="en-MY" dirty="0"/>
              <a:t>  Sungai Johor di Johor. </a:t>
            </a:r>
          </a:p>
          <a:p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40069116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jacency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jacency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75</TotalTime>
  <Words>958</Words>
  <Application>Microsoft Office PowerPoint</Application>
  <PresentationFormat>On-screen Show (4:3)</PresentationFormat>
  <Paragraphs>68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Adjacency</vt:lpstr>
      <vt:lpstr>Peranan Etika Dan Peradaban  Dalam Mendokong Tanggungjawab Sosial</vt:lpstr>
      <vt:lpstr>Definasi Tanggungjawab sosial</vt:lpstr>
      <vt:lpstr>Sejarah Kemunculan Prinsip Tanggungjawab Sosial </vt:lpstr>
      <vt:lpstr>Pembahagian Tanggungjawab sosial</vt:lpstr>
      <vt:lpstr>Tanggungjawab sosial sebagai rakyat (ahli masyarakat) </vt:lpstr>
      <vt:lpstr>Tanggungjawab Sosial Terhadap Manusia Lain. </vt:lpstr>
      <vt:lpstr>Tanggungjawab Sosial Terhadap Profesional (Pekerja)</vt:lpstr>
      <vt:lpstr>Tanggungjawab Sosial Terhadap Organisasi Atau Korporat</vt:lpstr>
      <vt:lpstr>Tanggungjawab Sosial Ke Atas Alam Sekitar</vt:lpstr>
      <vt:lpstr>Kesimpulan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Peranan Etika Dan Peradaban  Dalam Mendokong Tanggungjawab Sosial</dc:title>
  <dc:creator>User</dc:creator>
  <cp:lastModifiedBy>SONY</cp:lastModifiedBy>
  <cp:revision>12</cp:revision>
  <dcterms:created xsi:type="dcterms:W3CDTF">2020-01-29T00:47:15Z</dcterms:created>
  <dcterms:modified xsi:type="dcterms:W3CDTF">2020-12-22T09:11:59Z</dcterms:modified>
</cp:coreProperties>
</file>