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61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59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93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066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4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949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95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24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31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17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88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79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55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1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05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37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B84550-20BC-4BFF-917D-0C6EE1851D5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587F92-7BE3-49BE-AA79-E4E32CCD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9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Chinese Phonetics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PINYIN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374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44273" y="795635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Finals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2237" y="1849735"/>
            <a:ext cx="37769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Simple Finals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298373" y="1849735"/>
            <a:ext cx="50225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Compound Finals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075873" y="3107035"/>
            <a:ext cx="3534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Triple Finals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219331" y="4364335"/>
            <a:ext cx="3462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Nasal Finals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301673" y="4347170"/>
            <a:ext cx="38138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Special Finals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93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4802" y="782935"/>
            <a:ext cx="37769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Simple Finals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5826" y="1706265"/>
            <a:ext cx="7745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1926" y="1706265"/>
            <a:ext cx="8258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o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49322" y="1706265"/>
            <a:ext cx="7617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7653" y="3456970"/>
            <a:ext cx="5309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92689" y="3456970"/>
            <a:ext cx="8643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69972" y="3456970"/>
            <a:ext cx="8579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ǜ</a:t>
            </a:r>
            <a:endParaRPr lang="en-GB" sz="8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9835" y="719435"/>
            <a:ext cx="50225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Compound Finals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9142" y="2136170"/>
            <a:ext cx="11208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7742" y="2136170"/>
            <a:ext cx="11079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ei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3518" y="2136170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ao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67070" y="2088972"/>
            <a:ext cx="15055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ou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9190" y="980470"/>
            <a:ext cx="11208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85190" y="980470"/>
            <a:ext cx="11079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0478" y="2199670"/>
            <a:ext cx="14542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6830" y="3520470"/>
            <a:ext cx="15055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uo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92830" y="3520470"/>
            <a:ext cx="1578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ǜ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6245" y="782935"/>
            <a:ext cx="3534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Triple Finals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3406" y="2072670"/>
            <a:ext cx="18004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uai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321378" y="2072670"/>
            <a:ext cx="460895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ei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(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ui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431878" y="3642330"/>
            <a:ext cx="17620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iao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218786" y="3642330"/>
            <a:ext cx="46730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ou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(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iu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5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8896" y="795635"/>
            <a:ext cx="3462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Nasal Finals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3941" y="1718965"/>
            <a:ext cx="14542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642414" y="1718965"/>
            <a:ext cx="14414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en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156165" y="2644170"/>
            <a:ext cx="21210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323941" y="3876070"/>
            <a:ext cx="21082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eng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276929" y="3876070"/>
            <a:ext cx="21723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1823" y="1211640"/>
            <a:ext cx="52758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en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( un 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876694" y="1247170"/>
            <a:ext cx="21339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uan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322826" y="2415570"/>
            <a:ext cx="28007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uang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025713" y="3787170"/>
            <a:ext cx="21275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ǜ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an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8171647" y="3672870"/>
            <a:ext cx="153760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ǜ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3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3090" y="866170"/>
            <a:ext cx="18004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ian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54990" y="866170"/>
            <a:ext cx="12105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160568" y="2059970"/>
            <a:ext cx="18774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ing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09665" y="3279170"/>
            <a:ext cx="24673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iang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8177190" y="3279170"/>
            <a:ext cx="25186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25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1914" y="662970"/>
            <a:ext cx="7745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9514" y="662970"/>
            <a:ext cx="98026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pa  ta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za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cha  ha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265" y="2682270"/>
            <a:ext cx="8258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o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949514" y="2682270"/>
            <a:ext cx="80065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bo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po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mo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fo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70385" y="4384070"/>
            <a:ext cx="7617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949514" y="4384070"/>
            <a:ext cx="99868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me  le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ce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che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466" y="624870"/>
            <a:ext cx="5309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2066" y="624870"/>
            <a:ext cx="64043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bi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ni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ji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qi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18098" y="2600930"/>
            <a:ext cx="9412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-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2066" y="2600930"/>
            <a:ext cx="7276351" cy="3059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zi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ci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si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zhi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</a:p>
          <a:p>
            <a:r>
              <a:rPr 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chi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shi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3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9840" y="757535"/>
            <a:ext cx="2457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Syllables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4381" y="2954635"/>
            <a:ext cx="1742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0272" y="2954635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Finals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33031" y="2954635"/>
            <a:ext cx="1806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Tones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00" y="2667000"/>
            <a:ext cx="9664700" cy="1498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7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4166" y="828070"/>
            <a:ext cx="8643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69866" y="828070"/>
            <a:ext cx="100976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fu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du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su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shu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gu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14166" y="3266470"/>
            <a:ext cx="8579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ǜ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69866" y="3143360"/>
            <a:ext cx="874149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n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ǜ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lǜ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ju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qu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xu</a:t>
            </a:r>
            <a:endParaRPr lang="en-GB" dirty="0">
              <a:solidFill>
                <a:prstClr val="black"/>
              </a:solidFill>
            </a:endParaRPr>
          </a:p>
          <a:p>
            <a:pPr lvl="0"/>
            <a:endParaRPr lang="en-GB" dirty="0" smtClean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6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8266" y="459770"/>
            <a:ext cx="11208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ai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80966" y="459770"/>
            <a:ext cx="99437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mai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cai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zhai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gai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11090" y="1907570"/>
            <a:ext cx="11079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ei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880966" y="1907570"/>
            <a:ext cx="92430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dei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zei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nei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gei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72375" y="3241070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ao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857801" y="3359150"/>
            <a:ext cx="101361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pao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zao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zhao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kao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27491" y="4666040"/>
            <a:ext cx="15055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ou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819112" y="4666040"/>
            <a:ext cx="9430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dou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lou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rou</a:t>
            </a:r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gou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4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072" y="307370"/>
            <a:ext cx="13965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uo</a:t>
            </a:r>
            <a:endParaRPr lang="en-GB" sz="8800" dirty="0"/>
          </a:p>
        </p:txBody>
      </p:sp>
      <p:sp>
        <p:nvSpPr>
          <p:cNvPr id="6" name="Rectangle 5"/>
          <p:cNvSpPr/>
          <p:nvPr/>
        </p:nvSpPr>
        <p:spPr>
          <a:xfrm>
            <a:off x="2116506" y="307370"/>
            <a:ext cx="90524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duo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luo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cuo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zhuo</a:t>
            </a:r>
            <a:endParaRPr lang="en-GB" sz="8800" dirty="0"/>
          </a:p>
        </p:txBody>
      </p:sp>
      <p:sp>
        <p:nvSpPr>
          <p:cNvPr id="8" name="Rectangle 7"/>
          <p:cNvSpPr/>
          <p:nvPr/>
        </p:nvSpPr>
        <p:spPr>
          <a:xfrm>
            <a:off x="670072" y="1626225"/>
            <a:ext cx="11256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ui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906812" y="1626225"/>
            <a:ext cx="102851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tui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sui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zhui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shui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hui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58663" y="2945080"/>
            <a:ext cx="134844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ua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906812" y="2945080"/>
            <a:ext cx="82493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zhua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shua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hua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28898" y="4556035"/>
            <a:ext cx="12779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ǜe</a:t>
            </a:r>
            <a:endParaRPr lang="en-GB" sz="8000" dirty="0"/>
          </a:p>
        </p:txBody>
      </p:sp>
      <p:sp>
        <p:nvSpPr>
          <p:cNvPr id="18" name="Rectangle 17"/>
          <p:cNvSpPr/>
          <p:nvPr/>
        </p:nvSpPr>
        <p:spPr>
          <a:xfrm>
            <a:off x="1906812" y="4494479"/>
            <a:ext cx="88873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l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ǜe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jue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que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xue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4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2692" y="495925"/>
            <a:ext cx="10422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04965" y="495925"/>
            <a:ext cx="76578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lia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jia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qia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xia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85136" y="2184400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16187" y="2184400"/>
            <a:ext cx="97545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bie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tie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nie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qie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xie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73914" y="3848725"/>
            <a:ext cx="11256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iu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99543" y="3848725"/>
            <a:ext cx="98972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diu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niu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liu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jiu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qiu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85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9992" y="661025"/>
            <a:ext cx="16658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uai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315833" y="647700"/>
            <a:ext cx="92015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zhuai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shuai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huai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49992" y="3161050"/>
            <a:ext cx="16305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iao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280567" y="3147725"/>
            <a:ext cx="101056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biao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miao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liao</a:t>
            </a:r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8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xiao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4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3390" y="273159"/>
            <a:ext cx="12426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an</a:t>
            </a:r>
            <a:endParaRPr lang="en-GB" sz="8000" dirty="0"/>
          </a:p>
        </p:txBody>
      </p:sp>
      <p:sp>
        <p:nvSpPr>
          <p:cNvPr id="5" name="Rectangle 4"/>
          <p:cNvSpPr/>
          <p:nvPr/>
        </p:nvSpPr>
        <p:spPr>
          <a:xfrm>
            <a:off x="2101947" y="273159"/>
            <a:ext cx="81467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man nan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lan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can </a:t>
            </a:r>
          </a:p>
          <a:p>
            <a:r>
              <a:rPr lang="en-US" sz="8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zhan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shan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gan</a:t>
            </a:r>
            <a:endParaRPr lang="en-GB" sz="8000" dirty="0"/>
          </a:p>
        </p:txBody>
      </p:sp>
      <p:sp>
        <p:nvSpPr>
          <p:cNvPr id="7" name="Rectangle 6"/>
          <p:cNvSpPr/>
          <p:nvPr/>
        </p:nvSpPr>
        <p:spPr>
          <a:xfrm>
            <a:off x="693390" y="2703373"/>
            <a:ext cx="12314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en</a:t>
            </a:r>
            <a:endParaRPr lang="en-GB" sz="8000" dirty="0"/>
          </a:p>
        </p:txBody>
      </p:sp>
      <p:sp>
        <p:nvSpPr>
          <p:cNvPr id="9" name="Rectangle 8"/>
          <p:cNvSpPr/>
          <p:nvPr/>
        </p:nvSpPr>
        <p:spPr>
          <a:xfrm>
            <a:off x="2101947" y="2773471"/>
            <a:ext cx="87094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ben men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chen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hen</a:t>
            </a:r>
            <a:endParaRPr lang="en-GB" sz="8000" dirty="0"/>
          </a:p>
        </p:txBody>
      </p:sp>
      <p:sp>
        <p:nvSpPr>
          <p:cNvPr id="11" name="Rectangle 10"/>
          <p:cNvSpPr/>
          <p:nvPr/>
        </p:nvSpPr>
        <p:spPr>
          <a:xfrm>
            <a:off x="433253" y="3973987"/>
            <a:ext cx="17988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ang</a:t>
            </a:r>
            <a:endParaRPr lang="en-GB" sz="8000" dirty="0"/>
          </a:p>
        </p:txBody>
      </p:sp>
      <p:sp>
        <p:nvSpPr>
          <p:cNvPr id="13" name="Rectangle 12"/>
          <p:cNvSpPr/>
          <p:nvPr/>
        </p:nvSpPr>
        <p:spPr>
          <a:xfrm>
            <a:off x="2101947" y="4053620"/>
            <a:ext cx="8297464" cy="2831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mang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tang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zhang</a:t>
            </a:r>
            <a:endParaRPr lang="en-US" sz="8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rang        gang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5516" y="595581"/>
            <a:ext cx="1787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eng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463185" y="595581"/>
            <a:ext cx="835998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peng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feng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leng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</a:p>
          <a:p>
            <a:r>
              <a:rPr lang="en-US" sz="8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zheng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ceng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geng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22617" y="3351481"/>
            <a:ext cx="18405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ong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463185" y="3351481"/>
            <a:ext cx="837171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dong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nong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cong</a:t>
            </a:r>
            <a:endParaRPr lang="en-GB" dirty="0" smtClean="0"/>
          </a:p>
          <a:p>
            <a:r>
              <a:rPr lang="en-US" sz="8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zhong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rong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kong</a:t>
            </a:r>
            <a:endParaRPr lang="en-US" sz="8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3616" y="544781"/>
            <a:ext cx="4082784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un [wen]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65302" y="637113"/>
            <a:ext cx="64443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dun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lun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cun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</a:p>
          <a:p>
            <a:r>
              <a:rPr lang="en-US" sz="8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chun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kun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403" y="3050906"/>
            <a:ext cx="45695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uan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[wan]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194987" y="3050906"/>
            <a:ext cx="563526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0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t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uan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luan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</a:p>
          <a:p>
            <a:r>
              <a:rPr lang="en-US" sz="8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chuan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ruan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</a:p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  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huan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0116" y="1243281"/>
            <a:ext cx="56820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u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[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wang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]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332184" y="1243281"/>
            <a:ext cx="3935693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chuang</a:t>
            </a:r>
            <a:endParaRPr lang="en-US" sz="8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r>
              <a:rPr lang="en-US" sz="8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guang</a:t>
            </a:r>
            <a:endParaRPr lang="en-US" sz="8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r>
              <a:rPr lang="en-US" sz="8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huang</a:t>
            </a:r>
            <a:endParaRPr lang="en-US" sz="8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4400" y="840770"/>
            <a:ext cx="374333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ǜn</a:t>
            </a:r>
            <a:r>
              <a:rPr lang="en-GB" sz="7500" dirty="0"/>
              <a:t> </a:t>
            </a:r>
            <a:r>
              <a:rPr lang="en-US" sz="7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[</a:t>
            </a:r>
            <a:r>
              <a:rPr lang="en-US" sz="75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yun</a:t>
            </a:r>
            <a:r>
              <a:rPr lang="en-US" sz="7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]</a:t>
            </a:r>
            <a:endParaRPr lang="en-GB" sz="7500" dirty="0"/>
          </a:p>
        </p:txBody>
      </p:sp>
      <p:sp>
        <p:nvSpPr>
          <p:cNvPr id="5" name="Rectangle 4"/>
          <p:cNvSpPr/>
          <p:nvPr/>
        </p:nvSpPr>
        <p:spPr>
          <a:xfrm>
            <a:off x="526600" y="2999770"/>
            <a:ext cx="4663456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ǜ</a:t>
            </a:r>
            <a:r>
              <a:rPr lang="en-US" sz="75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an</a:t>
            </a:r>
            <a:r>
              <a:rPr lang="en-US" sz="7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[yuan]</a:t>
            </a:r>
            <a:endParaRPr lang="en-GB" sz="7500" dirty="0"/>
          </a:p>
        </p:txBody>
      </p:sp>
      <p:sp>
        <p:nvSpPr>
          <p:cNvPr id="7" name="Rectangle 6"/>
          <p:cNvSpPr/>
          <p:nvPr/>
        </p:nvSpPr>
        <p:spPr>
          <a:xfrm>
            <a:off x="4879216" y="753696"/>
            <a:ext cx="64764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jun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qun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xun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367856" y="2872026"/>
            <a:ext cx="555953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juan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quan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</a:p>
          <a:p>
            <a:r>
              <a:rPr lang="en-US" sz="8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xuan</a:t>
            </a:r>
            <a:endParaRPr lang="en-US" sz="8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75407" y="744835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Initial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66770" y="1925935"/>
            <a:ext cx="4032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Bilabial Sound</a:t>
            </a:r>
          </a:p>
        </p:txBody>
      </p:sp>
      <p:sp>
        <p:nvSpPr>
          <p:cNvPr id="7" name="Rectangle 6"/>
          <p:cNvSpPr/>
          <p:nvPr/>
        </p:nvSpPr>
        <p:spPr>
          <a:xfrm>
            <a:off x="6265571" y="1925935"/>
            <a:ext cx="43344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Alveolar 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Sound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6915" y="2941935"/>
            <a:ext cx="34588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Velar 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Sound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49520" y="2941935"/>
            <a:ext cx="3815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Palatal 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Sound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6770" y="3957935"/>
            <a:ext cx="45712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5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Retroflex 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Sound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65571" y="3953470"/>
            <a:ext cx="43739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Fricative 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Sound</a:t>
            </a:r>
          </a:p>
        </p:txBody>
      </p:sp>
    </p:spTree>
    <p:extLst>
      <p:ext uri="{BB962C8B-B14F-4D97-AF65-F5344CB8AC3E}">
        <p14:creationId xmlns:p14="http://schemas.microsoft.com/office/powerpoint/2010/main" val="8777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3616" y="608281"/>
            <a:ext cx="40560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[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yan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]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69716" y="608281"/>
            <a:ext cx="667201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bian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tian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lian</a:t>
            </a:r>
            <a:endParaRPr lang="en-US" sz="8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r>
              <a:rPr lang="en-US" sz="80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j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ian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qian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xian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96473" y="3643581"/>
            <a:ext cx="44903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[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ying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]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888577" y="3719781"/>
            <a:ext cx="685315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bing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ding ling</a:t>
            </a:r>
          </a:p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  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jing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xing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41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476" y="570181"/>
            <a:ext cx="33778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in [yin]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2100" y="570181"/>
            <a:ext cx="7886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pin min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qin</a:t>
            </a:r>
            <a:r>
              <a:rPr lang="en-US" sz="8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xin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176" y="2139028"/>
            <a:ext cx="5575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[yang]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0932" y="2171175"/>
            <a:ext cx="56044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liang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qiang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08176" y="3961081"/>
            <a:ext cx="52428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i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ong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[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yong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]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857116" y="3961080"/>
            <a:ext cx="594425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jiong</a:t>
            </a:r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qiong</a:t>
            </a:r>
            <a:endParaRPr lang="en-US" sz="8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r>
              <a:rPr lang="en-US" sz="8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</a:t>
            </a:r>
            <a:r>
              <a:rPr lang="en-US" sz="80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xiong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56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0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5038" y="757535"/>
            <a:ext cx="40591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Bilabial 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3931" y="1972270"/>
            <a:ext cx="8643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1112" y="1976735"/>
            <a:ext cx="8643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p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08293" y="1976735"/>
            <a:ext cx="12234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m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84547" y="1976735"/>
            <a:ext cx="5565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f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7672" y="744835"/>
            <a:ext cx="43344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Alveolar Sound</a:t>
            </a:r>
            <a:endParaRPr lang="en-US" sz="54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5130" y="2034570"/>
            <a:ext cx="8643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d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3472" y="2034570"/>
            <a:ext cx="5693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t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6862" y="2034570"/>
            <a:ext cx="8643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n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25204" y="2096125"/>
            <a:ext cx="5132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8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l</a:t>
            </a:r>
            <a:endParaRPr lang="en-US" sz="88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6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42784" y="719435"/>
            <a:ext cx="34588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Velar Sound</a:t>
            </a:r>
            <a:endParaRPr lang="en-US" sz="54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9642" y="2161570"/>
            <a:ext cx="8515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g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2854" y="2161570"/>
            <a:ext cx="8386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k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53242" y="2161570"/>
            <a:ext cx="8643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h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7690" y="732135"/>
            <a:ext cx="3815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Palatal Sound</a:t>
            </a:r>
            <a:endParaRPr lang="en-US" sz="54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1666" y="2161570"/>
            <a:ext cx="5052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j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3029" y="2161570"/>
            <a:ext cx="8643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q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83465" y="2161570"/>
            <a:ext cx="8002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x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5775" y="757535"/>
            <a:ext cx="45712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Retroflex Sound</a:t>
            </a:r>
            <a:endParaRPr lang="en-US" sz="54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2790" y="2009170"/>
            <a:ext cx="14414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8075" y="2009170"/>
            <a:ext cx="14414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ch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3360" y="2009170"/>
            <a:ext cx="137730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sh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44525" y="2009170"/>
            <a:ext cx="6078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r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83623" y="694035"/>
            <a:ext cx="43739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Fricative Sound</a:t>
            </a:r>
            <a:endParaRPr lang="en-US" sz="54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9590" y="2174270"/>
            <a:ext cx="7617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689726" y="2174270"/>
            <a:ext cx="7617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c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429862" y="2174270"/>
            <a:ext cx="6976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8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382</Words>
  <Application>Microsoft Office PowerPoint</Application>
  <PresentationFormat>Widescreen</PresentationFormat>
  <Paragraphs>168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Adobe Heiti Std R</vt:lpstr>
      <vt:lpstr>Arial</vt:lpstr>
      <vt:lpstr>Garamond</vt:lpstr>
      <vt:lpstr>Organic</vt:lpstr>
      <vt:lpstr>Chinese Phonetics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Phonetics</dc:title>
  <dc:creator>zaid</dc:creator>
  <cp:lastModifiedBy>zaid</cp:lastModifiedBy>
  <cp:revision>18</cp:revision>
  <dcterms:created xsi:type="dcterms:W3CDTF">2017-09-18T08:49:04Z</dcterms:created>
  <dcterms:modified xsi:type="dcterms:W3CDTF">2017-09-18T10:55:17Z</dcterms:modified>
</cp:coreProperties>
</file>