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69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70" r:id="rId15"/>
    <p:sldId id="268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84" y="2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2933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0" y="2925286"/>
            <a:ext cx="9144000" cy="1588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2514600" y="236220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65400" y="3045460"/>
            <a:ext cx="4013200" cy="428625"/>
          </a:xfrm>
        </p:spPr>
        <p:txBody>
          <a:bodyPr tIns="0" anchor="t">
            <a:noAutofit/>
          </a:bodyPr>
          <a:lstStyle>
            <a:lvl1pPr marL="0" indent="0" algn="ctr">
              <a:buNone/>
              <a:defRPr sz="1600" b="0" i="0" cap="none" spc="0" baseline="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65400" y="2397760"/>
            <a:ext cx="4013200" cy="599440"/>
          </a:xfrm>
          <a:noFill/>
          <a:ln>
            <a:noFill/>
          </a:ln>
        </p:spPr>
        <p:txBody>
          <a:bodyPr bIns="0" anchor="b"/>
          <a:lstStyle>
            <a:lvl1pPr>
              <a:defRPr>
                <a:effectLst>
                  <a:glow rad="88900">
                    <a:schemeClr val="tx1">
                      <a:alpha val="60000"/>
                    </a:schemeClr>
                  </a:glo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 bwMode="black"/>
        <p:txBody>
          <a:bodyPr/>
          <a:lstStyle/>
          <a:p>
            <a:fld id="{7D8A050B-1059-43A6-9072-21534817563E}" type="datetimeFigureOut">
              <a:rPr lang="en-US" smtClean="0"/>
              <a:t>12/19/2018</a:t>
            </a:fld>
            <a:endParaRPr lang="en-US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16D26C-FD8B-441A-8336-E0857988E9A9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457200" y="2020824"/>
            <a:ext cx="8229600" cy="4075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D8A050B-1059-43A6-9072-21534817563E}" type="datetimeFigureOut">
              <a:rPr lang="en-US" smtClean="0"/>
              <a:t>12/19/2018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316D26C-FD8B-441A-8336-E0857988E9A9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922776"/>
            <a:ext cx="9144000" cy="29352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3921760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2514600" y="336804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 bwMode="black">
          <a:xfrm>
            <a:off x="2529052" y="3367246"/>
            <a:ext cx="4085897" cy="706821"/>
          </a:xfrm>
          <a:prstGeom prst="rect">
            <a:avLst/>
          </a:prstGeom>
          <a:noFill/>
          <a:ln w="98425" cmpd="thinThick">
            <a:noFill/>
            <a:miter lim="800000"/>
          </a:ln>
        </p:spPr>
        <p:txBody>
          <a:bodyPr vert="horz" lIns="91440" tIns="45720" rIns="91440" bIns="0" rtlCol="0" anchor="b" anchorCtr="0">
            <a:normAutofit/>
          </a:bodyPr>
          <a:lstStyle>
            <a:lvl1pPr>
              <a:defRPr kumimoji="0" lang="en-US" sz="18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 bwMode="black">
          <a:xfrm>
            <a:off x="2518542" y="4084577"/>
            <a:ext cx="4106917" cy="397094"/>
          </a:xfrm>
        </p:spPr>
        <p:txBody>
          <a:bodyPr tIns="0" anchor="t" anchorCtr="0">
            <a:normAutofit/>
          </a:bodyPr>
          <a:lstStyle>
            <a:lvl1pPr marL="0" indent="0" algn="ctr">
              <a:buNone/>
              <a:def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A050B-1059-43A6-9072-21534817563E}" type="datetimeFigureOut">
              <a:rPr lang="en-US" smtClean="0"/>
              <a:t>12/19/2018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16D26C-FD8B-441A-8336-E0857988E9A9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020824"/>
            <a:ext cx="4023360" cy="40050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020824"/>
            <a:ext cx="4023360" cy="40050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7D8A050B-1059-43A6-9072-21534817563E}" type="datetimeFigureOut">
              <a:rPr lang="en-US" smtClean="0"/>
              <a:t>12/19/2018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316D26C-FD8B-441A-8336-E0857988E9A9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819400"/>
            <a:ext cx="4023360" cy="3209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4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816352"/>
            <a:ext cx="4023360" cy="3209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kern="1200" cap="none" spc="200" baseline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6344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i="0" kern="1200" cap="none" spc="200" baseline="0" dirty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Tx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7D8A050B-1059-43A6-9072-21534817563E}" type="datetimeFigureOut">
              <a:rPr lang="en-US" smtClean="0"/>
              <a:t>12/19/2018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316D26C-FD8B-441A-8336-E0857988E9A9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A050B-1059-43A6-9072-21534817563E}" type="datetimeFigureOut">
              <a:rPr lang="en-US" smtClean="0"/>
              <a:t>12/19/2018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16D26C-FD8B-441A-8336-E0857988E9A9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A050B-1059-43A6-9072-21534817563E}" type="datetimeFigureOut">
              <a:rPr lang="en-US" smtClean="0"/>
              <a:t>12/19/2018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16D26C-FD8B-441A-8336-E0857988E9A9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4"/>
          </p:nvPr>
        </p:nvSpPr>
        <p:spPr>
          <a:xfrm>
            <a:off x="1485900" y="1914525"/>
            <a:ext cx="6172200" cy="351091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7360" y="5513832"/>
            <a:ext cx="5669280" cy="548640"/>
          </a:xfrm>
        </p:spPr>
        <p:txBody>
          <a:bodyPr vert="horz" lIns="91440" tIns="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Arial" pitchFamily="34" charset="0"/>
              <a:buNone/>
              <a:defRPr lang="en-US" sz="1400" b="0" i="0" kern="1200" cap="none" spc="0" baseline="0" smtClean="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7D8A050B-1059-43A6-9072-21534817563E}" type="datetimeFigureOut">
              <a:rPr lang="en-US" smtClean="0"/>
              <a:t>12/19/2018</a:t>
            </a:fld>
            <a:endParaRPr lang="en-US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316D26C-FD8B-441A-8336-E0857988E9A9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2209" y="2026918"/>
            <a:ext cx="5439582" cy="3263750"/>
          </a:xfrm>
          <a:solidFill>
            <a:schemeClr val="tx1"/>
          </a:solidFill>
          <a:ln w="69850" cmpd="dbl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0" kern="1200" cap="none" spc="0" baseline="0" dirty="0">
                <a:solidFill>
                  <a:schemeClr val="bg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1737360" y="5516880"/>
            <a:ext cx="5669280" cy="548640"/>
          </a:xfrm>
        </p:spPr>
        <p:txBody>
          <a:bodyPr vert="horz" lIns="91440" tIns="0" rIns="91440" bIns="0" rtlCol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1400" b="0" i="0" kern="1200" cap="none" spc="30" baseline="0" smtClean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marL="0" lvl="0" indent="0" algn="ctr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4"/>
          </p:nvPr>
        </p:nvSpPr>
        <p:spPr>
          <a:xfrm>
            <a:off x="2981325" y="273180"/>
            <a:ext cx="3181350" cy="292100"/>
          </a:xfrm>
        </p:spPr>
        <p:txBody>
          <a:bodyPr/>
          <a:lstStyle/>
          <a:p>
            <a:fld id="{7D8A050B-1059-43A6-9072-21534817563E}" type="datetimeFigureOut">
              <a:rPr lang="en-US" smtClean="0"/>
              <a:t>12/19/2018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5"/>
          </p:nvPr>
        </p:nvSpPr>
        <p:spPr>
          <a:xfrm>
            <a:off x="4038600" y="6172200"/>
            <a:ext cx="1066800" cy="304800"/>
          </a:xfrm>
        </p:spPr>
        <p:txBody>
          <a:bodyPr/>
          <a:lstStyle/>
          <a:p>
            <a:fld id="{0316D26C-FD8B-441A-8336-E0857988E9A9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6"/>
          </p:nvPr>
        </p:nvSpPr>
        <p:spPr>
          <a:xfrm>
            <a:off x="1447800" y="6486525"/>
            <a:ext cx="6248400" cy="2921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A050B-1059-43A6-9072-21534817563E}" type="datetimeFigureOut">
              <a:rPr lang="en-US" smtClean="0"/>
              <a:t>12/19/2018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6D26C-FD8B-441A-8336-E0857988E9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 rot="5400000">
            <a:off x="4267200" y="3429000"/>
            <a:ext cx="6858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 bwMode="hidden">
          <a:xfrm>
            <a:off x="0" y="1"/>
            <a:ext cx="7696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629400" cy="5029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A050B-1059-43A6-9072-21534817563E}" type="datetimeFigureOut">
              <a:rPr lang="en-US" smtClean="0"/>
              <a:t>12/19/2018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6D26C-FD8B-441A-8336-E0857988E9A9}" type="slidenum">
              <a:rPr lang="en-US" smtClean="0"/>
              <a:t>‹#›</a:t>
            </a:fld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39000" y="914401"/>
            <a:ext cx="926980" cy="5029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hidden">
          <a:xfrm>
            <a:off x="0" y="1335973"/>
            <a:ext cx="9144000" cy="55220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19301"/>
            <a:ext cx="8229600" cy="41173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81325" y="273180"/>
            <a:ext cx="318135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 b="0" cap="all" spc="300" baseline="0">
                <a:solidFill>
                  <a:schemeClr val="tx1"/>
                </a:solidFill>
              </a:defRPr>
            </a:lvl1pPr>
          </a:lstStyle>
          <a:p>
            <a:fld id="{7D8A050B-1059-43A6-9072-21534817563E}" type="datetimeFigureOut">
              <a:rPr lang="en-US" smtClean="0"/>
              <a:t>12/19/2018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7800" y="6486525"/>
            <a:ext cx="62484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100" b="0" cap="all" spc="30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38600" y="6172200"/>
            <a:ext cx="1066800" cy="30480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ctr">
            <a:normAutofit/>
          </a:bodyPr>
          <a:lstStyle>
            <a:lvl1pPr algn="ctr">
              <a:defRPr sz="1200" b="1">
                <a:solidFill>
                  <a:schemeClr val="tx1"/>
                </a:solidFill>
              </a:defRPr>
            </a:lvl1pPr>
          </a:lstStyle>
          <a:p>
            <a:fld id="{0316D26C-FD8B-441A-8336-E0857988E9A9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1331436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ts val="400"/>
        </a:spcBef>
        <a:buNone/>
        <a:defRPr sz="1800" b="1" kern="1200" cap="all" spc="0" baseline="0">
          <a:solidFill>
            <a:schemeClr val="bg1">
              <a:lumMod val="75000"/>
              <a:lumOff val="25000"/>
            </a:schemeClr>
          </a:solidFill>
          <a:effectLst/>
          <a:latin typeface="+mj-lt"/>
          <a:ea typeface="+mj-ea"/>
          <a:cs typeface="Tunga" pitchFamily="2"/>
        </a:defRPr>
      </a:lvl1pPr>
    </p:titleStyle>
    <p:bodyStyle>
      <a:lvl1pPr marL="0" indent="0" algn="ctr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FontTx/>
        <a:buNone/>
        <a:defRPr sz="2000" b="0" i="0" kern="1200" cap="none" spc="30" baseline="0">
          <a:solidFill>
            <a:schemeClr val="tx1"/>
          </a:solidFill>
          <a:latin typeface="+mn-lt"/>
          <a:ea typeface="+mn-ea"/>
          <a:cs typeface="Tahoma" pitchFamily="34" charset="0"/>
        </a:defRPr>
      </a:lvl1pPr>
      <a:lvl2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3pPr>
      <a:lvl4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 baseline="0">
          <a:solidFill>
            <a:schemeClr val="tx1"/>
          </a:solidFill>
          <a:latin typeface="+mn-lt"/>
          <a:ea typeface="+mn-ea"/>
          <a:cs typeface="Tahoma" pitchFamily="34" charset="0"/>
        </a:defRPr>
      </a:lvl5pPr>
      <a:lvl6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65400" y="3045460"/>
            <a:ext cx="4013200" cy="764540"/>
          </a:xfrm>
        </p:spPr>
        <p:txBody>
          <a:bodyPr/>
          <a:lstStyle/>
          <a:p>
            <a:r>
              <a:rPr lang="en-US" dirty="0"/>
              <a:t>GRADUATE SUCCESS ATRRIBUTE (UHAK-1012-17)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Economic and social factors affect homelessness 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81200" y="4289942"/>
            <a:ext cx="5715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NAME : NURUL HUDA BINTI SHAIJI</a:t>
            </a:r>
          </a:p>
          <a:p>
            <a:r>
              <a:rPr lang="en-US" sz="2000" dirty="0"/>
              <a:t>LECTURER : DR CORRIENA BINTI ABD TALIB</a:t>
            </a:r>
          </a:p>
        </p:txBody>
      </p:sp>
    </p:spTree>
    <p:extLst>
      <p:ext uri="{BB962C8B-B14F-4D97-AF65-F5344CB8AC3E}">
        <p14:creationId xmlns:p14="http://schemas.microsoft.com/office/powerpoint/2010/main" val="40402520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Homelessness is the circumstance when people are without a permanent dwelling, such as a house or apartment. People who are homeless are most often unable to acquire and maintain regular, safe, secure and adequate housing due to a lack of, or a steady income.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HOMELESSNESS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4054841"/>
            <a:ext cx="3657600" cy="2414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200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6ADFCB4-E3CD-4E8A-9101-FB190D57BA1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7200" y="2819400"/>
            <a:ext cx="8229600" cy="327660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To identify whether social and economic factors did lead to homelessness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To identify people’s understanding about homelessness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To spread awareness towards people about homelessness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To gather people’s opinion on how to help the homelessness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9DEF53D-DD5B-476D-AF2D-62E5B238B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</a:t>
            </a:r>
          </a:p>
        </p:txBody>
      </p:sp>
    </p:spTree>
    <p:extLst>
      <p:ext uri="{BB962C8B-B14F-4D97-AF65-F5344CB8AC3E}">
        <p14:creationId xmlns:p14="http://schemas.microsoft.com/office/powerpoint/2010/main" val="42187845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" r="827"/>
          <a:stretch>
            <a:fillRect/>
          </a:stretch>
        </p:blipFill>
        <p:spPr/>
      </p:pic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Figure 1 : Gender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RESPONSES</a:t>
            </a:r>
          </a:p>
        </p:txBody>
      </p:sp>
    </p:spTree>
    <p:extLst>
      <p:ext uri="{BB962C8B-B14F-4D97-AF65-F5344CB8AC3E}">
        <p14:creationId xmlns:p14="http://schemas.microsoft.com/office/powerpoint/2010/main" val="23128905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6" r="5446"/>
          <a:stretch>
            <a:fillRect/>
          </a:stretch>
        </p:blipFill>
        <p:spPr/>
      </p:pic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Figure 2 : Age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RESPONSES</a:t>
            </a:r>
          </a:p>
        </p:txBody>
      </p:sp>
    </p:spTree>
    <p:extLst>
      <p:ext uri="{BB962C8B-B14F-4D97-AF65-F5344CB8AC3E}">
        <p14:creationId xmlns:p14="http://schemas.microsoft.com/office/powerpoint/2010/main" val="16549004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RESPONSES</a:t>
            </a:r>
          </a:p>
        </p:txBody>
      </p:sp>
      <p:pic>
        <p:nvPicPr>
          <p:cNvPr id="9" name="Picture Placeholder 8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4" r="5934"/>
          <a:stretch>
            <a:fillRect/>
          </a:stretch>
        </p:blipFill>
        <p:spPr/>
      </p:pic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Figure 3 : Races</a:t>
            </a:r>
          </a:p>
        </p:txBody>
      </p:sp>
    </p:spTree>
    <p:extLst>
      <p:ext uri="{BB962C8B-B14F-4D97-AF65-F5344CB8AC3E}">
        <p14:creationId xmlns:p14="http://schemas.microsoft.com/office/powerpoint/2010/main" val="29445473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RESPONSES</a:t>
            </a:r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01" r="8401"/>
          <a:stretch>
            <a:fillRect/>
          </a:stretch>
        </p:blipFill>
        <p:spPr/>
      </p:pic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Figure 4 : Occupation</a:t>
            </a:r>
          </a:p>
        </p:txBody>
      </p:sp>
    </p:spTree>
    <p:extLst>
      <p:ext uri="{BB962C8B-B14F-4D97-AF65-F5344CB8AC3E}">
        <p14:creationId xmlns:p14="http://schemas.microsoft.com/office/powerpoint/2010/main" val="26683984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Figure 5 : What do you understand about homelessness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RESPONSES</a:t>
            </a:r>
          </a:p>
        </p:txBody>
      </p:sp>
      <p:pic>
        <p:nvPicPr>
          <p:cNvPr id="10" name="Picture Placeholder 9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83" b="3483"/>
          <a:stretch>
            <a:fillRect/>
          </a:stretch>
        </p:blipFill>
        <p:spPr>
          <a:xfrm>
            <a:off x="762000" y="2027238"/>
            <a:ext cx="7391400" cy="3263900"/>
          </a:xfrm>
        </p:spPr>
      </p:pic>
    </p:spTree>
    <p:extLst>
      <p:ext uri="{BB962C8B-B14F-4D97-AF65-F5344CB8AC3E}">
        <p14:creationId xmlns:p14="http://schemas.microsoft.com/office/powerpoint/2010/main" val="53443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 you understand about homelessness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342900" indent="-342900">
              <a:buFont typeface="Wingdings" panose="05000000000000000000" pitchFamily="2" charset="2"/>
              <a:buChar char="§"/>
            </a:pPr>
            <a:endParaRPr lang="en-US" dirty="0"/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/>
              <a:t>People who has no shelter or home to live in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/>
              <a:t>People who sleep on the street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/>
              <a:t>People who can’t afford to buy all the basic necessities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/>
              <a:t>Poor</a:t>
            </a:r>
          </a:p>
        </p:txBody>
      </p:sp>
    </p:spTree>
    <p:extLst>
      <p:ext uri="{BB962C8B-B14F-4D97-AF65-F5344CB8AC3E}">
        <p14:creationId xmlns:p14="http://schemas.microsoft.com/office/powerpoint/2010/main" val="17940024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2" r="4912"/>
          <a:stretch>
            <a:fillRect/>
          </a:stretch>
        </p:blipFill>
        <p:spPr>
          <a:xfrm>
            <a:off x="914400" y="2027238"/>
            <a:ext cx="7315200" cy="3263900"/>
          </a:xfrm>
        </p:spPr>
      </p:pic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Figure 6 : Do you agree that economic factors contribute to homelessness?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RESPONSES</a:t>
            </a:r>
          </a:p>
        </p:txBody>
      </p:sp>
    </p:spTree>
    <p:extLst>
      <p:ext uri="{BB962C8B-B14F-4D97-AF65-F5344CB8AC3E}">
        <p14:creationId xmlns:p14="http://schemas.microsoft.com/office/powerpoint/2010/main" val="38341845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28" b="3928"/>
          <a:stretch>
            <a:fillRect/>
          </a:stretch>
        </p:blipFill>
        <p:spPr>
          <a:xfrm>
            <a:off x="685800" y="1905000"/>
            <a:ext cx="7772400" cy="3386138"/>
          </a:xfrm>
        </p:spPr>
      </p:pic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Figure 7 : What economic factor give the most impact to homelessness?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RESPONSES</a:t>
            </a:r>
          </a:p>
        </p:txBody>
      </p:sp>
    </p:spTree>
    <p:extLst>
      <p:ext uri="{BB962C8B-B14F-4D97-AF65-F5344CB8AC3E}">
        <p14:creationId xmlns:p14="http://schemas.microsoft.com/office/powerpoint/2010/main" val="3927037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2" r="3952"/>
          <a:stretch>
            <a:fillRect/>
          </a:stretch>
        </p:blipFill>
        <p:spPr>
          <a:xfrm>
            <a:off x="1524000" y="2027238"/>
            <a:ext cx="6400800" cy="3263900"/>
          </a:xfrm>
        </p:spPr>
      </p:pic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Figure 8 : Do you think social factors contribute to homelessness?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RESPONSES</a:t>
            </a:r>
          </a:p>
        </p:txBody>
      </p:sp>
    </p:spTree>
    <p:extLst>
      <p:ext uri="{BB962C8B-B14F-4D97-AF65-F5344CB8AC3E}">
        <p14:creationId xmlns:p14="http://schemas.microsoft.com/office/powerpoint/2010/main" val="26598919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50" b="7050"/>
          <a:stretch>
            <a:fillRect/>
          </a:stretch>
        </p:blipFill>
        <p:spPr>
          <a:xfrm>
            <a:off x="762000" y="2027238"/>
            <a:ext cx="7620000" cy="3263900"/>
          </a:xfrm>
        </p:spPr>
      </p:pic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Figure 9 : What social factors that you think contribute to homelessness?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RESPONSES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28800" y="4800600"/>
            <a:ext cx="1066800" cy="4308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Inappopriate</a:t>
            </a:r>
            <a:r>
              <a:rPr lang="en-U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answer</a:t>
            </a:r>
          </a:p>
        </p:txBody>
      </p:sp>
    </p:spTree>
    <p:extLst>
      <p:ext uri="{BB962C8B-B14F-4D97-AF65-F5344CB8AC3E}">
        <p14:creationId xmlns:p14="http://schemas.microsoft.com/office/powerpoint/2010/main" val="35597871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2F70AA-0891-4682-8889-5C42C7EE553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7200" y="2667000"/>
            <a:ext cx="8229600" cy="342900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Provide more job opportunity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Government should take more action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Reduce housing market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Increase awareness in family institution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Support from everyone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F42F712-8392-448A-903C-E18E3904A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OVERCOME</a:t>
            </a:r>
          </a:p>
        </p:txBody>
      </p:sp>
    </p:spTree>
    <p:extLst>
      <p:ext uri="{BB962C8B-B14F-4D97-AF65-F5344CB8AC3E}">
        <p14:creationId xmlns:p14="http://schemas.microsoft.com/office/powerpoint/2010/main" val="10873813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526" y="0"/>
            <a:ext cx="72189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3285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lackTie">
  <a:themeElements>
    <a:clrScheme name="BlackTie">
      <a:dk1>
        <a:srgbClr val="000000"/>
      </a:dk1>
      <a:lt1>
        <a:srgbClr val="FFFFFF"/>
      </a:lt1>
      <a:dk2>
        <a:srgbClr val="46464A"/>
      </a:dk2>
      <a:lt2>
        <a:srgbClr val="E3DCCF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Black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BlackTi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20000"/>
              </a:schemeClr>
            </a:gs>
            <a:gs pos="30000">
              <a:schemeClr val="phClr">
                <a:tint val="61000"/>
                <a:satMod val="220000"/>
              </a:schemeClr>
            </a:gs>
            <a:gs pos="45000">
              <a:schemeClr val="phClr">
                <a:tint val="66000"/>
                <a:satMod val="240000"/>
              </a:schemeClr>
            </a:gs>
            <a:gs pos="55000">
              <a:schemeClr val="phClr">
                <a:tint val="66000"/>
                <a:satMod val="220000"/>
              </a:schemeClr>
            </a:gs>
            <a:gs pos="73000">
              <a:schemeClr val="phClr">
                <a:tint val="61000"/>
                <a:satMod val="220000"/>
              </a:schemeClr>
            </a:gs>
            <a:gs pos="100000">
              <a:schemeClr val="phClr">
                <a:tint val="45000"/>
                <a:satMod val="22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  <a:satMod val="110000"/>
              </a:schemeClr>
            </a:gs>
            <a:gs pos="30000">
              <a:schemeClr val="phClr">
                <a:shade val="90000"/>
                <a:satMod val="120000"/>
              </a:schemeClr>
            </a:gs>
            <a:gs pos="45000">
              <a:schemeClr val="phClr">
                <a:shade val="100000"/>
                <a:satMod val="128000"/>
              </a:schemeClr>
            </a:gs>
            <a:gs pos="55000">
              <a:schemeClr val="phClr">
                <a:shade val="100000"/>
                <a:satMod val="128000"/>
              </a:schemeClr>
            </a:gs>
            <a:gs pos="73000">
              <a:schemeClr val="phClr">
                <a:shade val="90000"/>
                <a:satMod val="120000"/>
              </a:schemeClr>
            </a:gs>
            <a:gs pos="100000">
              <a:schemeClr val="phClr">
                <a:shade val="63000"/>
                <a:satMod val="11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7150" dist="38100" dir="5400000" algn="br" rotWithShape="0">
              <a:srgbClr val="000000">
                <a:alpha val="5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1800000"/>
            </a:lightRig>
          </a:scene3d>
          <a:sp3d>
            <a:bevelT w="44450" h="3175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20000"/>
              </a:schemeClr>
            </a:duotone>
          </a:blip>
          <a:stretch/>
        </a:blip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30000"/>
                <a:satMod val="255000"/>
              </a:schemeClr>
            </a:gs>
          </a:gsLst>
          <a:path path="circle">
            <a:fillToRect l="50000" t="-80000" r="50000" b="18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Black Tie</Template>
  <TotalTime>83</TotalTime>
  <Words>255</Words>
  <Application>Microsoft Office PowerPoint</Application>
  <PresentationFormat>On-screen Show (4:3)</PresentationFormat>
  <Paragraphs>44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Garamond</vt:lpstr>
      <vt:lpstr>Tahoma</vt:lpstr>
      <vt:lpstr>Tunga</vt:lpstr>
      <vt:lpstr>Wingdings</vt:lpstr>
      <vt:lpstr>BlackTie</vt:lpstr>
      <vt:lpstr>Economic and social factors affect homelessness ?</vt:lpstr>
      <vt:lpstr>HOMELESSNESS</vt:lpstr>
      <vt:lpstr>OBJECTIVE</vt:lpstr>
      <vt:lpstr>RESPONSES</vt:lpstr>
      <vt:lpstr>RESPONSES</vt:lpstr>
      <vt:lpstr>RESPONSES</vt:lpstr>
      <vt:lpstr>RESPONSES</vt:lpstr>
      <vt:lpstr>RESPONSES</vt:lpstr>
      <vt:lpstr>What do you understand about homelessness</vt:lpstr>
      <vt:lpstr>RESPONSES</vt:lpstr>
      <vt:lpstr>RESPONSES</vt:lpstr>
      <vt:lpstr>RESPONSES</vt:lpstr>
      <vt:lpstr>RESPONSES</vt:lpstr>
      <vt:lpstr>HOW TO OVERCOME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Economic and social factors affect homelessness ?</dc:title>
  <dc:creator>HP</dc:creator>
  <cp:lastModifiedBy>Hana Kamal</cp:lastModifiedBy>
  <cp:revision>8</cp:revision>
  <dcterms:created xsi:type="dcterms:W3CDTF">2018-12-04T17:45:46Z</dcterms:created>
  <dcterms:modified xsi:type="dcterms:W3CDTF">2018-12-19T02:25:37Z</dcterms:modified>
</cp:coreProperties>
</file>