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945" autoAdjust="0"/>
  </p:normalViewPr>
  <p:slideViewPr>
    <p:cSldViewPr>
      <p:cViewPr>
        <p:scale>
          <a:sx n="70" d="100"/>
          <a:sy n="70" d="100"/>
        </p:scale>
        <p:origin x="-1810" y="-54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MY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MY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MY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E22F896-47C5-401D-900B-A1BF3E9894B2}" type="datetimeFigureOut">
              <a:rPr lang="en-MY" smtClean="0"/>
              <a:t>11/11/2018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CA0B220-55FA-4D32-A66D-DEC85DF1B714}" type="slidenum">
              <a:rPr lang="en-MY" smtClean="0"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2420888"/>
            <a:ext cx="6558235" cy="2376264"/>
          </a:xfrm>
        </p:spPr>
        <p:txBody>
          <a:bodyPr>
            <a:noAutofit/>
          </a:bodyPr>
          <a:lstStyle/>
          <a:p>
            <a:pPr algn="ctr"/>
            <a:r>
              <a:rPr lang="en-MY" sz="4800" dirty="0" smtClean="0"/>
              <a:t>Example of data management system</a:t>
            </a:r>
            <a:endParaRPr lang="en-MY" sz="4800" dirty="0"/>
          </a:p>
        </p:txBody>
      </p:sp>
      <p:pic>
        <p:nvPicPr>
          <p:cNvPr id="2050" name="Picture 2" descr="C:\Users\uSER\Desktop\PP\sem1 UTM\ut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92696"/>
            <a:ext cx="6552728" cy="132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1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dbms\Screenshot_2018-11-11-12-37-26-777_in.redbus.androi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6631"/>
            <a:ext cx="3691086" cy="656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44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dbms\Screenshot_2018-11-11-12-44-13-438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088259"/>
            <a:ext cx="2664296" cy="473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ER\Desktop\dbms\Screenshot_2018-11-11-12-44-26-677_in.redbus.andro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01752"/>
            <a:ext cx="2794922" cy="473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dbms\Screenshot_2018-11-11-12-45-02-972_in.redbus.androi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01752"/>
            <a:ext cx="2664296" cy="473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984776" cy="611587"/>
          </a:xfrm>
        </p:spPr>
        <p:txBody>
          <a:bodyPr>
            <a:normAutofit/>
          </a:bodyPr>
          <a:lstStyle/>
          <a:p>
            <a:r>
              <a:rPr lang="en-MY" sz="3200" dirty="0" smtClean="0"/>
              <a:t>Display activities (function)</a:t>
            </a:r>
            <a:endParaRPr lang="en-MY" sz="3200" dirty="0"/>
          </a:p>
        </p:txBody>
      </p:sp>
      <p:sp>
        <p:nvSpPr>
          <p:cNvPr id="12" name="Oval 11"/>
          <p:cNvSpPr/>
          <p:nvPr/>
        </p:nvSpPr>
        <p:spPr>
          <a:xfrm>
            <a:off x="8028384" y="5399722"/>
            <a:ext cx="86409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/>
          <p:cNvSpPr/>
          <p:nvPr/>
        </p:nvSpPr>
        <p:spPr>
          <a:xfrm>
            <a:off x="4499992" y="5399722"/>
            <a:ext cx="86409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Oval 13"/>
          <p:cNvSpPr/>
          <p:nvPr/>
        </p:nvSpPr>
        <p:spPr>
          <a:xfrm>
            <a:off x="827584" y="5348148"/>
            <a:ext cx="86409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6679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dbms\Screenshot_2018-11-11-12-44-56-845_in.redbus.androi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1557"/>
            <a:ext cx="3476288" cy="618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226682"/>
            <a:ext cx="3096344" cy="1143000"/>
          </a:xfrm>
        </p:spPr>
        <p:txBody>
          <a:bodyPr/>
          <a:lstStyle/>
          <a:p>
            <a:r>
              <a:rPr lang="en-MY" dirty="0" smtClean="0"/>
              <a:t>Set up user account</a:t>
            </a:r>
            <a:endParaRPr lang="en-MY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796136" y="1484784"/>
            <a:ext cx="1604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203848" y="2420888"/>
            <a:ext cx="136815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156176" y="3212976"/>
            <a:ext cx="158417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059832" y="5013176"/>
            <a:ext cx="144016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259632" y="2096852"/>
            <a:ext cx="1944216" cy="79208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date of birth</a:t>
            </a:r>
            <a:endParaRPr lang="en-MY" dirty="0"/>
          </a:p>
        </p:txBody>
      </p:sp>
      <p:sp>
        <p:nvSpPr>
          <p:cNvPr id="16" name="Rectangle 15"/>
          <p:cNvSpPr/>
          <p:nvPr/>
        </p:nvSpPr>
        <p:spPr>
          <a:xfrm>
            <a:off x="1115616" y="4761148"/>
            <a:ext cx="1944216" cy="79208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email account</a:t>
            </a:r>
            <a:endParaRPr lang="en-MY" dirty="0"/>
          </a:p>
        </p:txBody>
      </p:sp>
      <p:sp>
        <p:nvSpPr>
          <p:cNvPr id="17" name="Rectangle 16"/>
          <p:cNvSpPr/>
          <p:nvPr/>
        </p:nvSpPr>
        <p:spPr>
          <a:xfrm>
            <a:off x="7014525" y="2348880"/>
            <a:ext cx="1944216" cy="79208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phone number</a:t>
            </a:r>
            <a:endParaRPr lang="en-MY" dirty="0"/>
          </a:p>
        </p:txBody>
      </p:sp>
      <p:sp>
        <p:nvSpPr>
          <p:cNvPr id="18" name="Rectangle 17"/>
          <p:cNvSpPr/>
          <p:nvPr/>
        </p:nvSpPr>
        <p:spPr>
          <a:xfrm>
            <a:off x="6783052" y="548680"/>
            <a:ext cx="1944216" cy="79208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name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236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1143000"/>
          </a:xfrm>
        </p:spPr>
        <p:txBody>
          <a:bodyPr>
            <a:normAutofit fontScale="90000"/>
          </a:bodyPr>
          <a:lstStyle/>
          <a:p>
            <a:r>
              <a:rPr lang="en-MY" dirty="0" smtClean="0"/>
              <a:t>User location from where to where</a:t>
            </a:r>
            <a:endParaRPr lang="en-MY" dirty="0"/>
          </a:p>
        </p:txBody>
      </p:sp>
      <p:pic>
        <p:nvPicPr>
          <p:cNvPr id="4098" name="Picture 2" descr="C:\Users\uSER\Desktop\dbms\Screenshot_2018-11-11-12-38-45-569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80728"/>
            <a:ext cx="2942456" cy="523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2915816" y="2204864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3131840" y="2924944"/>
            <a:ext cx="165618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403648" y="1844824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input from where?</a:t>
            </a:r>
            <a:endParaRPr lang="en-MY" dirty="0"/>
          </a:p>
        </p:txBody>
      </p:sp>
      <p:sp>
        <p:nvSpPr>
          <p:cNvPr id="9" name="Rectangle 8"/>
          <p:cNvSpPr/>
          <p:nvPr/>
        </p:nvSpPr>
        <p:spPr>
          <a:xfrm>
            <a:off x="1588840" y="3176972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input to where?</a:t>
            </a:r>
            <a:endParaRPr lang="en-MY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19872" y="3717032"/>
            <a:ext cx="165618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88840" y="4365104"/>
            <a:ext cx="1759024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Input choose journey date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89514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pPr algn="ctr"/>
            <a:r>
              <a:rPr lang="en-MY" dirty="0" smtClean="0"/>
              <a:t>Select journey date</a:t>
            </a:r>
            <a:endParaRPr lang="en-MY" dirty="0"/>
          </a:p>
        </p:txBody>
      </p:sp>
      <p:pic>
        <p:nvPicPr>
          <p:cNvPr id="5122" name="Picture 2" descr="C:\Users\uSER\Desktop\dbms\Screenshot_2018-11-11-12-39-03-580_in.redbus.androi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80728"/>
            <a:ext cx="3001756" cy="533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3203848" y="4005064"/>
            <a:ext cx="165618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691680" y="3678367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Date selected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57802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82" y="404664"/>
            <a:ext cx="4392488" cy="580926"/>
          </a:xfrm>
        </p:spPr>
        <p:txBody>
          <a:bodyPr/>
          <a:lstStyle/>
          <a:p>
            <a:pPr algn="ctr"/>
            <a:r>
              <a:rPr lang="en-MY" dirty="0" smtClean="0"/>
              <a:t>Choose your bus</a:t>
            </a:r>
            <a:endParaRPr lang="en-MY" dirty="0"/>
          </a:p>
        </p:txBody>
      </p:sp>
      <p:pic>
        <p:nvPicPr>
          <p:cNvPr id="6146" name="Picture 2" descr="C:\Users\uSER\Desktop\dbms\Screenshot_2018-11-11-12-39-11-109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2402686" cy="427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dbms\Screenshot_2018-11-11-12-39-15-803_in.redbus.andro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2472372" cy="427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dbms\Screenshot_2018-11-11-12-39-37-176_in.redbus.androi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32339"/>
            <a:ext cx="2449259" cy="427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860032" y="5229200"/>
            <a:ext cx="64827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Oval 6"/>
          <p:cNvSpPr/>
          <p:nvPr/>
        </p:nvSpPr>
        <p:spPr>
          <a:xfrm>
            <a:off x="4932242" y="4797152"/>
            <a:ext cx="576064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Oval 7"/>
          <p:cNvSpPr/>
          <p:nvPr/>
        </p:nvSpPr>
        <p:spPr>
          <a:xfrm>
            <a:off x="3131840" y="4771933"/>
            <a:ext cx="86409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292080" y="3908536"/>
            <a:ext cx="727367" cy="863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508306" y="3147979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Time journey</a:t>
            </a:r>
            <a:endParaRPr lang="en-MY" dirty="0"/>
          </a:p>
        </p:txBody>
      </p:sp>
      <p:sp>
        <p:nvSpPr>
          <p:cNvPr id="12" name="Rectangle 11"/>
          <p:cNvSpPr/>
          <p:nvPr/>
        </p:nvSpPr>
        <p:spPr>
          <a:xfrm>
            <a:off x="6019447" y="5877272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Price </a:t>
            </a:r>
            <a:endParaRPr lang="en-MY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436096" y="5589240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2915816" y="4268577"/>
            <a:ext cx="216024" cy="528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835696" y="3507015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Bus selecting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2619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4618856" cy="634082"/>
          </a:xfrm>
        </p:spPr>
        <p:txBody>
          <a:bodyPr/>
          <a:lstStyle/>
          <a:p>
            <a:pPr algn="ctr"/>
            <a:r>
              <a:rPr lang="en-MY" dirty="0" smtClean="0"/>
              <a:t>Select your seat</a:t>
            </a:r>
            <a:endParaRPr lang="en-MY" dirty="0"/>
          </a:p>
        </p:txBody>
      </p:sp>
      <p:pic>
        <p:nvPicPr>
          <p:cNvPr id="7170" name="Picture 2" descr="C:\Users\uSER\Desktop\dbms\Screenshot_2018-11-11-12-39-57-667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32344"/>
            <a:ext cx="2736304" cy="486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dbms\Screenshot_2018-11-11-12-40-16-572_in.redbus.andro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32344"/>
            <a:ext cx="2797294" cy="486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076056" y="2924944"/>
            <a:ext cx="72008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067944" y="3429000"/>
            <a:ext cx="1008112" cy="435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034815" y="3933056"/>
            <a:ext cx="1512168" cy="720080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seat selected</a:t>
            </a:r>
            <a:endParaRPr lang="en-MY" dirty="0"/>
          </a:p>
        </p:txBody>
      </p:sp>
      <p:sp>
        <p:nvSpPr>
          <p:cNvPr id="9" name="Oval 8"/>
          <p:cNvSpPr/>
          <p:nvPr/>
        </p:nvSpPr>
        <p:spPr>
          <a:xfrm>
            <a:off x="6588224" y="5733256"/>
            <a:ext cx="1129745" cy="773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380312" y="4797152"/>
            <a:ext cx="57606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59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 smtClean="0"/>
              <a:t>Data that have been save</a:t>
            </a:r>
            <a:endParaRPr lang="en-MY" dirty="0"/>
          </a:p>
        </p:txBody>
      </p:sp>
      <p:pic>
        <p:nvPicPr>
          <p:cNvPr id="8194" name="Picture 2" descr="C:\Users\uSER\Desktop\dbms\Screenshot_2018-11-11-12-40-25-428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05879"/>
            <a:ext cx="2726744" cy="456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dbms\Screenshot_2018-11-11-12-40-31-157_in.redbus.andro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05879"/>
            <a:ext cx="2673068" cy="475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989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467600" cy="1143000"/>
          </a:xfrm>
        </p:spPr>
        <p:txBody>
          <a:bodyPr/>
          <a:lstStyle/>
          <a:p>
            <a:pPr algn="ctr"/>
            <a:r>
              <a:rPr lang="en-MY" dirty="0" smtClean="0"/>
              <a:t>Saved data from user account automatically display (output)</a:t>
            </a:r>
            <a:endParaRPr lang="en-MY" dirty="0"/>
          </a:p>
        </p:txBody>
      </p:sp>
      <p:pic>
        <p:nvPicPr>
          <p:cNvPr id="9218" name="Picture 2" descr="C:\Users\uSER\Desktop\dbms\Screenshot_2018-11-11-12-42-13-379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375356"/>
            <a:ext cx="2948111" cy="524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535121" y="2132856"/>
            <a:ext cx="2608879" cy="1312383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MY" sz="2800" dirty="0" smtClean="0"/>
              <a:t>Making a user </a:t>
            </a:r>
          </a:p>
          <a:p>
            <a:pPr algn="ctr"/>
            <a:r>
              <a:rPr lang="en-MY" sz="2800" dirty="0" smtClean="0"/>
              <a:t>payment</a:t>
            </a:r>
            <a:endParaRPr lang="en-MY" sz="2800" dirty="0"/>
          </a:p>
        </p:txBody>
      </p:sp>
      <p:pic>
        <p:nvPicPr>
          <p:cNvPr id="5" name="Picture 3" descr="C:\Users\uSER\Desktop\dbms\Screenshot_2018-11-11-12-44-56-845_in.redbus.andro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2360000" cy="419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2579216" y="4270412"/>
            <a:ext cx="109638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174689" y="1916832"/>
            <a:ext cx="2336560" cy="4320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MY" sz="1600" dirty="0" smtClean="0"/>
              <a:t>User data account</a:t>
            </a:r>
            <a:endParaRPr lang="en-MY" sz="1600" dirty="0"/>
          </a:p>
        </p:txBody>
      </p:sp>
      <p:sp>
        <p:nvSpPr>
          <p:cNvPr id="9" name="Oval 8"/>
          <p:cNvSpPr/>
          <p:nvPr/>
        </p:nvSpPr>
        <p:spPr>
          <a:xfrm>
            <a:off x="3923928" y="5229200"/>
            <a:ext cx="1129745" cy="773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053673" y="5615961"/>
            <a:ext cx="1750575" cy="45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38326" y="5185455"/>
            <a:ext cx="1512168" cy="96544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I/C or Passport number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00464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096" y="188640"/>
            <a:ext cx="5585048" cy="580926"/>
          </a:xfrm>
        </p:spPr>
        <p:txBody>
          <a:bodyPr/>
          <a:lstStyle/>
          <a:p>
            <a:pPr algn="ctr"/>
            <a:r>
              <a:rPr lang="en-MY" dirty="0" smtClean="0"/>
              <a:t>Types of payment</a:t>
            </a:r>
            <a:endParaRPr lang="en-MY" dirty="0"/>
          </a:p>
        </p:txBody>
      </p:sp>
      <p:pic>
        <p:nvPicPr>
          <p:cNvPr id="10242" name="Picture 2" descr="C:\Users\uSER\Desktop\dbms\Screenshot_2018-11-11-12-42-26-038_in.redbus.andro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72951"/>
            <a:ext cx="2299119" cy="408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dbms\Screenshot_2018-11-11-12-42-29-086_in.redbus.andro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268760"/>
            <a:ext cx="2352331" cy="408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SER\Desktop\dbms\Screenshot_2018-11-11-12-43-30-646_in.redbus.androi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72951"/>
            <a:ext cx="2346610" cy="408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5868144" y="4198816"/>
            <a:ext cx="2736304" cy="18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076056" y="5356082"/>
            <a:ext cx="792088" cy="305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534342" y="5523406"/>
            <a:ext cx="1512168" cy="96544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User input ATM card information</a:t>
            </a:r>
            <a:endParaRPr lang="en-MY" dirty="0"/>
          </a:p>
        </p:txBody>
      </p:sp>
      <p:sp>
        <p:nvSpPr>
          <p:cNvPr id="10" name="Oval 9"/>
          <p:cNvSpPr/>
          <p:nvPr/>
        </p:nvSpPr>
        <p:spPr>
          <a:xfrm>
            <a:off x="7812360" y="2060848"/>
            <a:ext cx="936104" cy="6120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884368" y="1412776"/>
            <a:ext cx="21602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781018" y="188640"/>
            <a:ext cx="1829854" cy="144003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Time remaining for user to complete the task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82712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54835"/>
            <a:ext cx="7467600" cy="1143000"/>
          </a:xfrm>
        </p:spPr>
        <p:txBody>
          <a:bodyPr/>
          <a:lstStyle/>
          <a:p>
            <a:pPr algn="ctr"/>
            <a:r>
              <a:rPr lang="en-MY" dirty="0" smtClean="0"/>
              <a:t>Search data that been saved from previous  </a:t>
            </a:r>
            <a:endParaRPr lang="en-MY" dirty="0"/>
          </a:p>
        </p:txBody>
      </p:sp>
      <p:pic>
        <p:nvPicPr>
          <p:cNvPr id="11266" name="Picture 2" descr="C:\Users\uSER\Desktop\dbms\Screenshot_2018-11-11-12-44-03-443_in.redbus.androi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52736"/>
            <a:ext cx="3168327" cy="563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131839" y="1708786"/>
            <a:ext cx="2880295" cy="17202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Oval 4"/>
          <p:cNvSpPr/>
          <p:nvPr/>
        </p:nvSpPr>
        <p:spPr>
          <a:xfrm>
            <a:off x="2771800" y="4725144"/>
            <a:ext cx="2160240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/>
          <p:cNvSpPr/>
          <p:nvPr/>
        </p:nvSpPr>
        <p:spPr>
          <a:xfrm>
            <a:off x="436779" y="3335700"/>
            <a:ext cx="1656184" cy="1389444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Output saved data from recent searches location</a:t>
            </a:r>
            <a:endParaRPr lang="en-MY" dirty="0"/>
          </a:p>
        </p:txBody>
      </p:sp>
      <p:sp>
        <p:nvSpPr>
          <p:cNvPr id="7" name="Rectangle 6"/>
          <p:cNvSpPr/>
          <p:nvPr/>
        </p:nvSpPr>
        <p:spPr>
          <a:xfrm>
            <a:off x="6948264" y="1434108"/>
            <a:ext cx="1512168" cy="96544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 smtClean="0"/>
              <a:t>Output from previous booking</a:t>
            </a:r>
            <a:endParaRPr lang="en-MY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12134" y="1916832"/>
            <a:ext cx="86412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123728" y="4509120"/>
            <a:ext cx="648072" cy="683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355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</TotalTime>
  <Words>124</Words>
  <Application>Microsoft Office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Example of data management system</vt:lpstr>
      <vt:lpstr>PowerPoint Presentation</vt:lpstr>
      <vt:lpstr>Display activities (function)</vt:lpstr>
      <vt:lpstr>Set up user account</vt:lpstr>
      <vt:lpstr>User location from where to where</vt:lpstr>
      <vt:lpstr>Select journey date</vt:lpstr>
      <vt:lpstr>Choose your bus</vt:lpstr>
      <vt:lpstr>Select your seat</vt:lpstr>
      <vt:lpstr>Data that have been save</vt:lpstr>
      <vt:lpstr>Saved data from user account automatically display (output)</vt:lpstr>
      <vt:lpstr>Types of payment</vt:lpstr>
      <vt:lpstr>Search data that been saved from previous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of data management system</dc:title>
  <dc:creator>uSER</dc:creator>
  <cp:lastModifiedBy>uSER</cp:lastModifiedBy>
  <cp:revision>5</cp:revision>
  <dcterms:created xsi:type="dcterms:W3CDTF">2018-11-11T09:19:02Z</dcterms:created>
  <dcterms:modified xsi:type="dcterms:W3CDTF">2018-11-11T10:01:14Z</dcterms:modified>
</cp:coreProperties>
</file>