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12120DC-15D1-42AF-B9F5-F570E5D63A8E}" type="datetimeFigureOut">
              <a:rPr lang="id-ID" smtClean="0"/>
              <a:t>20/11/2019</a:t>
            </a:fld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4A1918F-2A3F-47FC-A4AE-0D98342ED5C2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951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4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8520" y="0"/>
            <a:ext cx="9649072" cy="710140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27384"/>
            <a:ext cx="6125442" cy="7112321"/>
          </a:xfrm>
        </p:spPr>
      </p:pic>
    </p:spTree>
    <p:extLst>
      <p:ext uri="{BB962C8B-B14F-4D97-AF65-F5344CB8AC3E}">
        <p14:creationId xmlns:p14="http://schemas.microsoft.com/office/powerpoint/2010/main" val="27727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468560" y="-161381"/>
            <a:ext cx="9865096" cy="7029400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" y="188640"/>
            <a:ext cx="8973124" cy="6343600"/>
          </a:xfrm>
        </p:spPr>
      </p:pic>
    </p:spTree>
    <p:extLst>
      <p:ext uri="{BB962C8B-B14F-4D97-AF65-F5344CB8AC3E}">
        <p14:creationId xmlns:p14="http://schemas.microsoft.com/office/powerpoint/2010/main" val="187579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74" y="116632"/>
            <a:ext cx="9278694" cy="6559624"/>
          </a:xfrm>
        </p:spPr>
      </p:pic>
    </p:spTree>
    <p:extLst>
      <p:ext uri="{BB962C8B-B14F-4D97-AF65-F5344CB8AC3E}">
        <p14:creationId xmlns:p14="http://schemas.microsoft.com/office/powerpoint/2010/main" val="255768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Foundry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win10</dc:creator>
  <cp:lastModifiedBy>win10</cp:lastModifiedBy>
  <cp:revision>2</cp:revision>
  <dcterms:created xsi:type="dcterms:W3CDTF">2019-11-19T16:21:52Z</dcterms:created>
  <dcterms:modified xsi:type="dcterms:W3CDTF">2019-11-19T16:33:31Z</dcterms:modified>
</cp:coreProperties>
</file>