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3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59" autoAdjust="0"/>
    <p:restoredTop sz="94660"/>
  </p:normalViewPr>
  <p:slideViewPr>
    <p:cSldViewPr>
      <p:cViewPr>
        <p:scale>
          <a:sx n="80" d="100"/>
          <a:sy n="80" d="100"/>
        </p:scale>
        <p:origin x="-1853" y="-3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F5823-6367-4667-A045-933E53ECB761}" type="datetimeFigureOut">
              <a:rPr lang="en-MY" smtClean="0"/>
              <a:t>20/10/2018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EB22-07C1-43AB-B916-1A14D5A5FF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2454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F5823-6367-4667-A045-933E53ECB761}" type="datetimeFigureOut">
              <a:rPr lang="en-MY" smtClean="0"/>
              <a:t>20/10/2018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EB22-07C1-43AB-B916-1A14D5A5FF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4988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F5823-6367-4667-A045-933E53ECB761}" type="datetimeFigureOut">
              <a:rPr lang="en-MY" smtClean="0"/>
              <a:t>20/10/2018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EB22-07C1-43AB-B916-1A14D5A5FF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33717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F5823-6367-4667-A045-933E53ECB761}" type="datetimeFigureOut">
              <a:rPr lang="en-MY" smtClean="0"/>
              <a:t>20/10/2018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EB22-07C1-43AB-B916-1A14D5A5FF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95018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F5823-6367-4667-A045-933E53ECB761}" type="datetimeFigureOut">
              <a:rPr lang="en-MY" smtClean="0"/>
              <a:t>20/10/2018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EB22-07C1-43AB-B916-1A14D5A5FF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54449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F5823-6367-4667-A045-933E53ECB761}" type="datetimeFigureOut">
              <a:rPr lang="en-MY" smtClean="0"/>
              <a:t>20/10/2018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EB22-07C1-43AB-B916-1A14D5A5FF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85612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F5823-6367-4667-A045-933E53ECB761}" type="datetimeFigureOut">
              <a:rPr lang="en-MY" smtClean="0"/>
              <a:t>20/10/2018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EB22-07C1-43AB-B916-1A14D5A5FF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1439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F5823-6367-4667-A045-933E53ECB761}" type="datetimeFigureOut">
              <a:rPr lang="en-MY" smtClean="0"/>
              <a:t>20/10/2018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EB22-07C1-43AB-B916-1A14D5A5FF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51315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F5823-6367-4667-A045-933E53ECB761}" type="datetimeFigureOut">
              <a:rPr lang="en-MY" smtClean="0"/>
              <a:t>20/10/2018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EB22-07C1-43AB-B916-1A14D5A5FF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80443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F5823-6367-4667-A045-933E53ECB761}" type="datetimeFigureOut">
              <a:rPr lang="en-MY" smtClean="0"/>
              <a:t>20/10/2018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EB22-07C1-43AB-B916-1A14D5A5FF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67071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F5823-6367-4667-A045-933E53ECB761}" type="datetimeFigureOut">
              <a:rPr lang="en-MY" smtClean="0"/>
              <a:t>20/10/2018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0EB22-07C1-43AB-B916-1A14D5A5FF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22021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F5823-6367-4667-A045-933E53ECB761}" type="datetimeFigureOut">
              <a:rPr lang="en-MY" smtClean="0"/>
              <a:t>20/10/2018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0EB22-07C1-43AB-B916-1A14D5A5FF0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5422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12" Type="http://schemas.openxmlformats.org/officeDocument/2006/relationships/image" Target="../media/image15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11" Type="http://schemas.openxmlformats.org/officeDocument/2006/relationships/image" Target="../media/image14.jpeg"/><Relationship Id="rId5" Type="http://schemas.openxmlformats.org/officeDocument/2006/relationships/image" Target="../media/image8.jpeg"/><Relationship Id="rId10" Type="http://schemas.openxmlformats.org/officeDocument/2006/relationships/image" Target="../media/image13.pn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/>
          <a:lstStyle/>
          <a:p>
            <a:r>
              <a:rPr lang="en-MY" dirty="0" smtClean="0"/>
              <a:t>DEEP &amp; DARK WEB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1556792"/>
            <a:ext cx="6400800" cy="3312368"/>
          </a:xfrm>
        </p:spPr>
        <p:txBody>
          <a:bodyPr>
            <a:normAutofit/>
          </a:bodyPr>
          <a:lstStyle/>
          <a:p>
            <a:r>
              <a:rPr lang="en-MY" b="1" dirty="0" smtClean="0"/>
              <a:t>WHAT</a:t>
            </a:r>
          </a:p>
          <a:p>
            <a:r>
              <a:rPr lang="en-MY" b="1" dirty="0" smtClean="0"/>
              <a:t>HOW</a:t>
            </a:r>
          </a:p>
          <a:p>
            <a:r>
              <a:rPr lang="en-MY" b="1" dirty="0" smtClean="0"/>
              <a:t>TYPE OF USERS</a:t>
            </a:r>
          </a:p>
          <a:p>
            <a:r>
              <a:rPr lang="en-MY" b="1" dirty="0" smtClean="0"/>
              <a:t>LEVEL </a:t>
            </a:r>
          </a:p>
          <a:p>
            <a:r>
              <a:rPr lang="en-MY" b="1" dirty="0" smtClean="0"/>
              <a:t>EXAMPLE CASES</a:t>
            </a:r>
            <a:endParaRPr lang="en-MY" b="1" dirty="0"/>
          </a:p>
        </p:txBody>
      </p:sp>
      <p:pic>
        <p:nvPicPr>
          <p:cNvPr id="1026" name="Picture 2" descr="C:\Users\uSER\Desktop\my-darkwebpresentation-5-1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437112"/>
            <a:ext cx="4618236" cy="2165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553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MY" dirty="0" smtClean="0"/>
              <a:t>WHAT IS DEEP &amp; DARK WEB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MY" sz="1400" b="1" u="sng" dirty="0" smtClean="0"/>
              <a:t>INTERNET IS DIVIDED IN TWO PARTS:</a:t>
            </a:r>
          </a:p>
          <a:p>
            <a:pPr marL="0" indent="0" algn="ctr">
              <a:buNone/>
            </a:pPr>
            <a:endParaRPr lang="en-MY" sz="1400" dirty="0"/>
          </a:p>
        </p:txBody>
      </p:sp>
      <p:sp>
        <p:nvSpPr>
          <p:cNvPr id="5" name="Rectangle 4"/>
          <p:cNvSpPr/>
          <p:nvPr/>
        </p:nvSpPr>
        <p:spPr>
          <a:xfrm>
            <a:off x="1524000" y="1397000"/>
            <a:ext cx="6096000" cy="4064000"/>
          </a:xfrm>
          <a:prstGeom prst="rect">
            <a:avLst/>
          </a:prstGeom>
        </p:spPr>
        <p:txBody>
          <a:bodyPr/>
          <a:lstStyle/>
          <a:p>
            <a:endParaRPr lang="en-MY"/>
          </a:p>
        </p:txBody>
      </p:sp>
      <p:pic>
        <p:nvPicPr>
          <p:cNvPr id="2050" name="Picture 2" descr="C:\Users\uSER\Desktop\blue-and-red-pie-diagram-rising-to-96-and-4-in-motion-graphics-style-including-alpha-matte_b26pnq9o__F000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18704"/>
            <a:ext cx="7647757" cy="4301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67544" y="4862815"/>
            <a:ext cx="3096344" cy="171550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b="1" u="sng" dirty="0" smtClean="0"/>
              <a:t>SUPERCIAL INTERNET</a:t>
            </a:r>
          </a:p>
          <a:p>
            <a:pPr algn="ctr"/>
            <a:endParaRPr lang="en-MY" b="1" u="sng" dirty="0" smtClean="0"/>
          </a:p>
          <a:p>
            <a:pPr algn="ctr"/>
            <a:r>
              <a:rPr lang="en-MY" sz="1400" dirty="0" smtClean="0"/>
              <a:t>(SURFACE WEB)</a:t>
            </a:r>
          </a:p>
          <a:p>
            <a:pPr algn="ctr"/>
            <a:r>
              <a:rPr lang="en-MY" sz="1400" dirty="0" smtClean="0"/>
              <a:t>GOOGLE, BING, FIREFOX</a:t>
            </a:r>
          </a:p>
          <a:p>
            <a:pPr algn="ctr"/>
            <a:r>
              <a:rPr lang="en-MY" sz="1400" dirty="0" smtClean="0"/>
              <a:t>ESTIMATED: 1.2 BILLION DOCUMENT</a:t>
            </a:r>
            <a:endParaRPr lang="en-MY" sz="1400" dirty="0"/>
          </a:p>
        </p:txBody>
      </p:sp>
      <p:sp>
        <p:nvSpPr>
          <p:cNvPr id="8" name="Rectangle 7"/>
          <p:cNvSpPr/>
          <p:nvPr/>
        </p:nvSpPr>
        <p:spPr>
          <a:xfrm>
            <a:off x="5109964" y="4509120"/>
            <a:ext cx="3995936" cy="21517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b="1" u="sng" dirty="0" smtClean="0"/>
              <a:t>UNDERNEATH WEB</a:t>
            </a:r>
          </a:p>
          <a:p>
            <a:pPr algn="ctr"/>
            <a:r>
              <a:rPr lang="en-MY" b="1" u="sng" dirty="0" smtClean="0"/>
              <a:t>(DARK &amp; DEEP WEB)</a:t>
            </a:r>
          </a:p>
          <a:p>
            <a:pPr algn="ctr"/>
            <a:endParaRPr lang="en-MY" b="1" u="sng" dirty="0"/>
          </a:p>
          <a:p>
            <a:pPr algn="ctr"/>
            <a:r>
              <a:rPr lang="en-MY" sz="1400" dirty="0" smtClean="0"/>
              <a:t>(DEEP&amp;DARK WEB)</a:t>
            </a:r>
          </a:p>
          <a:p>
            <a:pPr algn="ctr"/>
            <a:r>
              <a:rPr lang="en-MY" sz="1400" dirty="0" smtClean="0"/>
              <a:t>HIDDEN WIKI, SILK ROAD, DUCKDUCK GO</a:t>
            </a:r>
          </a:p>
          <a:p>
            <a:pPr algn="ctr"/>
            <a:r>
              <a:rPr lang="en-MY" sz="1400" dirty="0" smtClean="0"/>
              <a:t>ESTIMATED: 500 BILLION DOCUMENT</a:t>
            </a:r>
          </a:p>
          <a:p>
            <a:pPr algn="ctr"/>
            <a:endParaRPr lang="en-MY" dirty="0" smtClean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2699792" y="2420888"/>
            <a:ext cx="1728192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5292080" y="3645024"/>
            <a:ext cx="158417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195736" y="4221088"/>
            <a:ext cx="0" cy="36004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7596411" y="4041068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591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996952"/>
            <a:ext cx="8229600" cy="782960"/>
          </a:xfrm>
        </p:spPr>
        <p:txBody>
          <a:bodyPr/>
          <a:lstStyle/>
          <a:p>
            <a:r>
              <a:rPr lang="en-MY" dirty="0" smtClean="0"/>
              <a:t>DARK WEB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1900808"/>
          </a:xfrm>
        </p:spPr>
        <p:txBody>
          <a:bodyPr>
            <a:normAutofit fontScale="92500"/>
          </a:bodyPr>
          <a:lstStyle/>
          <a:p>
            <a:r>
              <a:rPr lang="en-MY" sz="2000" dirty="0" smtClean="0"/>
              <a:t>Isn’t </a:t>
            </a:r>
            <a:r>
              <a:rPr lang="en-MY" sz="2000" b="1" u="sng" dirty="0" smtClean="0"/>
              <a:t>INDEXED </a:t>
            </a:r>
            <a:r>
              <a:rPr lang="en-MY" sz="2000" dirty="0" smtClean="0"/>
              <a:t>or </a:t>
            </a:r>
            <a:r>
              <a:rPr lang="en-MY" sz="2000" b="1" u="sng" dirty="0" smtClean="0"/>
              <a:t>NORMALLY VISIBLE </a:t>
            </a:r>
            <a:r>
              <a:rPr lang="en-MY" sz="2000" dirty="0" smtClean="0"/>
              <a:t>or </a:t>
            </a:r>
            <a:r>
              <a:rPr lang="en-MY" sz="2000" b="1" u="sng" dirty="0" smtClean="0"/>
              <a:t>ACCESSIBLE</a:t>
            </a:r>
            <a:r>
              <a:rPr lang="en-MY" sz="2000" dirty="0" smtClean="0"/>
              <a:t> from search engine.</a:t>
            </a:r>
          </a:p>
          <a:p>
            <a:r>
              <a:rPr lang="en-MY" sz="2000" dirty="0" smtClean="0"/>
              <a:t>Include DARK WEB.</a:t>
            </a:r>
          </a:p>
          <a:p>
            <a:r>
              <a:rPr lang="en-MY" sz="2000" dirty="0" smtClean="0"/>
              <a:t>Has PRIVATE DATABASED not for public :  &gt; Universities students and staff data.</a:t>
            </a:r>
          </a:p>
          <a:p>
            <a:pPr marL="0" indent="0">
              <a:buNone/>
            </a:pPr>
            <a:r>
              <a:rPr lang="en-MY" sz="2000" dirty="0" smtClean="0"/>
              <a:t>			 	             &gt; Government information.</a:t>
            </a:r>
          </a:p>
          <a:p>
            <a:pPr marL="0" indent="0">
              <a:buNone/>
            </a:pPr>
            <a:r>
              <a:rPr lang="en-MY" sz="2000" dirty="0"/>
              <a:t>	</a:t>
            </a:r>
            <a:r>
              <a:rPr lang="en-MY" sz="2000" dirty="0" smtClean="0"/>
              <a:t>			             &gt; Organizations.</a:t>
            </a:r>
          </a:p>
          <a:p>
            <a:endParaRPr lang="en-MY" sz="1800" dirty="0" smtClean="0"/>
          </a:p>
          <a:p>
            <a:pPr marL="0" indent="0">
              <a:buNone/>
            </a:pPr>
            <a:endParaRPr lang="en-MY" sz="1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116632"/>
            <a:ext cx="8229600" cy="805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MY" dirty="0" smtClean="0"/>
              <a:t>DEEP WEB</a:t>
            </a:r>
            <a:endParaRPr lang="en-MY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3717032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MY" sz="2000" dirty="0" smtClean="0"/>
              <a:t>Specific collections of website that </a:t>
            </a:r>
            <a:r>
              <a:rPr lang="en-MY" sz="2000" b="1" u="sng" dirty="0" smtClean="0"/>
              <a:t>PUBLIC VISIBLE </a:t>
            </a:r>
            <a:r>
              <a:rPr lang="en-MY" sz="2000" dirty="0"/>
              <a:t> </a:t>
            </a:r>
            <a:r>
              <a:rPr lang="en-MY" sz="2000" dirty="0" smtClean="0"/>
              <a:t>but hide our IP addresses</a:t>
            </a:r>
            <a:r>
              <a:rPr lang="en-MY" sz="1800" dirty="0" smtClean="0"/>
              <a:t>.</a:t>
            </a:r>
          </a:p>
          <a:p>
            <a:pPr marL="0" indent="0">
              <a:buFont typeface="Arial" pitchFamily="34" charset="0"/>
              <a:buNone/>
            </a:pPr>
            <a:endParaRPr lang="en-MY" sz="1800" dirty="0"/>
          </a:p>
        </p:txBody>
      </p:sp>
      <p:pic>
        <p:nvPicPr>
          <p:cNvPr id="3074" name="Picture 2" descr="C:\Users\uSER\Desktop\my-darkwebpresentation-21-102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73"/>
          <a:stretch/>
        </p:blipFill>
        <p:spPr bwMode="auto">
          <a:xfrm>
            <a:off x="2465301" y="4432101"/>
            <a:ext cx="4518198" cy="239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851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MY" dirty="0" smtClean="0"/>
              <a:t>HOW TO VISIT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796" y="3933056"/>
            <a:ext cx="8229600" cy="1440160"/>
          </a:xfrm>
        </p:spPr>
        <p:txBody>
          <a:bodyPr>
            <a:normAutofit/>
          </a:bodyPr>
          <a:lstStyle/>
          <a:p>
            <a:pPr algn="ctr"/>
            <a:r>
              <a:rPr lang="en-MY" sz="2400" dirty="0" smtClean="0"/>
              <a:t>THE ONION ROUTER</a:t>
            </a:r>
          </a:p>
          <a:p>
            <a:pPr algn="ctr"/>
            <a:r>
              <a:rPr lang="en-MY" sz="2400" dirty="0" smtClean="0"/>
              <a:t>IS A BROWSING TOOLS TO SURF THE ANONYMOUSLY WEB</a:t>
            </a:r>
          </a:p>
          <a:p>
            <a:pPr algn="ctr"/>
            <a:r>
              <a:rPr lang="en-MY" sz="2400" dirty="0" smtClean="0"/>
              <a:t>USED OTHER PC NETWORK TO HIDE THEIR IP ADDRESSES</a:t>
            </a:r>
          </a:p>
          <a:p>
            <a:pPr algn="ctr"/>
            <a:endParaRPr lang="en-MY" sz="2000" dirty="0"/>
          </a:p>
        </p:txBody>
      </p:sp>
      <p:pic>
        <p:nvPicPr>
          <p:cNvPr id="6146" name="Picture 2" descr="C:\Users\uSER\Desktop\1200px-Tor-logo-2011-flat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484784"/>
            <a:ext cx="3387577" cy="2046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94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MY" sz="3200" dirty="0" smtClean="0"/>
              <a:t>2 MAIN TYPES OF UNDERNEATH WEB USERS</a:t>
            </a:r>
            <a:endParaRPr lang="en-MY" sz="3200" dirty="0"/>
          </a:p>
        </p:txBody>
      </p:sp>
      <p:grpSp>
        <p:nvGrpSpPr>
          <p:cNvPr id="28" name="Group 27"/>
          <p:cNvGrpSpPr/>
          <p:nvPr/>
        </p:nvGrpSpPr>
        <p:grpSpPr>
          <a:xfrm>
            <a:off x="5220072" y="1097812"/>
            <a:ext cx="2951302" cy="5378933"/>
            <a:chOff x="5051220" y="1196752"/>
            <a:chExt cx="2951302" cy="5378933"/>
          </a:xfrm>
        </p:grpSpPr>
        <p:grpSp>
          <p:nvGrpSpPr>
            <p:cNvPr id="39" name="Group 38"/>
            <p:cNvGrpSpPr/>
            <p:nvPr/>
          </p:nvGrpSpPr>
          <p:grpSpPr>
            <a:xfrm>
              <a:off x="5796136" y="1894790"/>
              <a:ext cx="2206386" cy="2254289"/>
              <a:chOff x="2056372" y="1398894"/>
              <a:chExt cx="4824741" cy="4060210"/>
            </a:xfrm>
          </p:grpSpPr>
          <p:sp>
            <p:nvSpPr>
              <p:cNvPr id="40" name="Freeform 39"/>
              <p:cNvSpPr/>
              <p:nvPr/>
            </p:nvSpPr>
            <p:spPr>
              <a:xfrm>
                <a:off x="2056372" y="1398894"/>
                <a:ext cx="4824741" cy="1128774"/>
              </a:xfrm>
              <a:custGeom>
                <a:avLst/>
                <a:gdLst>
                  <a:gd name="connsiteX0" fmla="*/ 0 w 4053840"/>
                  <a:gd name="connsiteY0" fmla="*/ 0 h 1128772"/>
                  <a:gd name="connsiteX1" fmla="*/ 3489454 w 4053840"/>
                  <a:gd name="connsiteY1" fmla="*/ 0 h 1128772"/>
                  <a:gd name="connsiteX2" fmla="*/ 4053840 w 4053840"/>
                  <a:gd name="connsiteY2" fmla="*/ 564386 h 1128772"/>
                  <a:gd name="connsiteX3" fmla="*/ 3489454 w 4053840"/>
                  <a:gd name="connsiteY3" fmla="*/ 1128772 h 1128772"/>
                  <a:gd name="connsiteX4" fmla="*/ 0 w 4053840"/>
                  <a:gd name="connsiteY4" fmla="*/ 1128772 h 1128772"/>
                  <a:gd name="connsiteX5" fmla="*/ 0 w 4053840"/>
                  <a:gd name="connsiteY5" fmla="*/ 0 h 1128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053840" h="1128772">
                    <a:moveTo>
                      <a:pt x="4053840" y="1128771"/>
                    </a:moveTo>
                    <a:lnTo>
                      <a:pt x="564386" y="1128771"/>
                    </a:lnTo>
                    <a:lnTo>
                      <a:pt x="0" y="564386"/>
                    </a:lnTo>
                    <a:lnTo>
                      <a:pt x="564386" y="1"/>
                    </a:lnTo>
                    <a:lnTo>
                      <a:pt x="4053840" y="1"/>
                    </a:lnTo>
                    <a:lnTo>
                      <a:pt x="4053840" y="1128771"/>
                    </a:lnTo>
                    <a:close/>
                  </a:path>
                </a:pathLst>
              </a:cu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spcFirstLastPara="0" vert="horz" wrap="square" lIns="779950" tIns="198121" rIns="369824" bIns="198121" numCol="1" spcCol="1270" anchor="ctr" anchorCtr="0">
                <a:noAutofit/>
              </a:bodyPr>
              <a:lstStyle/>
              <a:p>
                <a:pPr lvl="0" algn="ctr" defTabSz="2311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MY" sz="1600" dirty="0" smtClean="0"/>
                  <a:t>DRUG DEALERS</a:t>
                </a:r>
                <a:endParaRPr lang="en-MY" sz="1600" kern="1200" dirty="0"/>
              </a:p>
            </p:txBody>
          </p:sp>
          <p:sp>
            <p:nvSpPr>
              <p:cNvPr id="41" name="Freeform 40"/>
              <p:cNvSpPr/>
              <p:nvPr/>
            </p:nvSpPr>
            <p:spPr>
              <a:xfrm>
                <a:off x="2206873" y="2864613"/>
                <a:ext cx="4674240" cy="1128772"/>
              </a:xfrm>
              <a:custGeom>
                <a:avLst/>
                <a:gdLst>
                  <a:gd name="connsiteX0" fmla="*/ 0 w 4053840"/>
                  <a:gd name="connsiteY0" fmla="*/ 0 h 1128772"/>
                  <a:gd name="connsiteX1" fmla="*/ 3489454 w 4053840"/>
                  <a:gd name="connsiteY1" fmla="*/ 0 h 1128772"/>
                  <a:gd name="connsiteX2" fmla="*/ 4053840 w 4053840"/>
                  <a:gd name="connsiteY2" fmla="*/ 564386 h 1128772"/>
                  <a:gd name="connsiteX3" fmla="*/ 3489454 w 4053840"/>
                  <a:gd name="connsiteY3" fmla="*/ 1128772 h 1128772"/>
                  <a:gd name="connsiteX4" fmla="*/ 0 w 4053840"/>
                  <a:gd name="connsiteY4" fmla="*/ 1128772 h 1128772"/>
                  <a:gd name="connsiteX5" fmla="*/ 0 w 4053840"/>
                  <a:gd name="connsiteY5" fmla="*/ 0 h 1128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053840" h="1128772">
                    <a:moveTo>
                      <a:pt x="4053840" y="1128771"/>
                    </a:moveTo>
                    <a:lnTo>
                      <a:pt x="564386" y="1128771"/>
                    </a:lnTo>
                    <a:lnTo>
                      <a:pt x="0" y="564386"/>
                    </a:lnTo>
                    <a:lnTo>
                      <a:pt x="564386" y="1"/>
                    </a:lnTo>
                    <a:lnTo>
                      <a:pt x="4053840" y="1"/>
                    </a:lnTo>
                    <a:lnTo>
                      <a:pt x="4053840" y="1128771"/>
                    </a:lnTo>
                    <a:close/>
                  </a:path>
                </a:pathLst>
              </a:cu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spcFirstLastPara="0" vert="horz" wrap="square" lIns="779950" tIns="198120" rIns="369824" bIns="198120" numCol="1" spcCol="1270" anchor="ctr" anchorCtr="0">
                <a:noAutofit/>
              </a:bodyPr>
              <a:lstStyle/>
              <a:p>
                <a:pPr lvl="0" algn="ctr" defTabSz="2311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MY" sz="1400" dirty="0" smtClean="0"/>
                  <a:t>ARM DEALERS</a:t>
                </a:r>
                <a:endParaRPr lang="en-MY" sz="1400" kern="1200" dirty="0"/>
              </a:p>
            </p:txBody>
          </p:sp>
          <p:sp>
            <p:nvSpPr>
              <p:cNvPr id="42" name="Freeform 41"/>
              <p:cNvSpPr/>
              <p:nvPr/>
            </p:nvSpPr>
            <p:spPr>
              <a:xfrm>
                <a:off x="2056372" y="4330330"/>
                <a:ext cx="4824741" cy="1128774"/>
              </a:xfrm>
              <a:custGeom>
                <a:avLst/>
                <a:gdLst>
                  <a:gd name="connsiteX0" fmla="*/ 0 w 4053840"/>
                  <a:gd name="connsiteY0" fmla="*/ 0 h 1128772"/>
                  <a:gd name="connsiteX1" fmla="*/ 3489454 w 4053840"/>
                  <a:gd name="connsiteY1" fmla="*/ 0 h 1128772"/>
                  <a:gd name="connsiteX2" fmla="*/ 4053840 w 4053840"/>
                  <a:gd name="connsiteY2" fmla="*/ 564386 h 1128772"/>
                  <a:gd name="connsiteX3" fmla="*/ 3489454 w 4053840"/>
                  <a:gd name="connsiteY3" fmla="*/ 1128772 h 1128772"/>
                  <a:gd name="connsiteX4" fmla="*/ 0 w 4053840"/>
                  <a:gd name="connsiteY4" fmla="*/ 1128772 h 1128772"/>
                  <a:gd name="connsiteX5" fmla="*/ 0 w 4053840"/>
                  <a:gd name="connsiteY5" fmla="*/ 0 h 1128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053840" h="1128772">
                    <a:moveTo>
                      <a:pt x="4053840" y="1128771"/>
                    </a:moveTo>
                    <a:lnTo>
                      <a:pt x="564386" y="1128771"/>
                    </a:lnTo>
                    <a:lnTo>
                      <a:pt x="0" y="564386"/>
                    </a:lnTo>
                    <a:lnTo>
                      <a:pt x="564386" y="1"/>
                    </a:lnTo>
                    <a:lnTo>
                      <a:pt x="4053840" y="1"/>
                    </a:lnTo>
                    <a:lnTo>
                      <a:pt x="4053840" y="1128771"/>
                    </a:lnTo>
                    <a:close/>
                  </a:path>
                </a:pathLst>
              </a:cu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spcFirstLastPara="0" vert="horz" wrap="square" lIns="779950" tIns="198121" rIns="369824" bIns="198120" numCol="1" spcCol="1270" anchor="ctr" anchorCtr="0">
                <a:noAutofit/>
              </a:bodyPr>
              <a:lstStyle/>
              <a:p>
                <a:pPr lvl="0" algn="ctr" defTabSz="2311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MY" sz="1600" dirty="0" smtClean="0"/>
                  <a:t>PEDIFILER</a:t>
                </a:r>
                <a:endParaRPr lang="en-MY" sz="1600" kern="1200" dirty="0"/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5796136" y="4301479"/>
              <a:ext cx="2206386" cy="2254289"/>
              <a:chOff x="2056372" y="1398894"/>
              <a:chExt cx="4824741" cy="4060210"/>
            </a:xfrm>
          </p:grpSpPr>
          <p:sp>
            <p:nvSpPr>
              <p:cNvPr id="44" name="Freeform 43"/>
              <p:cNvSpPr/>
              <p:nvPr/>
            </p:nvSpPr>
            <p:spPr>
              <a:xfrm>
                <a:off x="2056372" y="1398894"/>
                <a:ext cx="4824741" cy="1128774"/>
              </a:xfrm>
              <a:custGeom>
                <a:avLst/>
                <a:gdLst>
                  <a:gd name="connsiteX0" fmla="*/ 0 w 4053840"/>
                  <a:gd name="connsiteY0" fmla="*/ 0 h 1128772"/>
                  <a:gd name="connsiteX1" fmla="*/ 3489454 w 4053840"/>
                  <a:gd name="connsiteY1" fmla="*/ 0 h 1128772"/>
                  <a:gd name="connsiteX2" fmla="*/ 4053840 w 4053840"/>
                  <a:gd name="connsiteY2" fmla="*/ 564386 h 1128772"/>
                  <a:gd name="connsiteX3" fmla="*/ 3489454 w 4053840"/>
                  <a:gd name="connsiteY3" fmla="*/ 1128772 h 1128772"/>
                  <a:gd name="connsiteX4" fmla="*/ 0 w 4053840"/>
                  <a:gd name="connsiteY4" fmla="*/ 1128772 h 1128772"/>
                  <a:gd name="connsiteX5" fmla="*/ 0 w 4053840"/>
                  <a:gd name="connsiteY5" fmla="*/ 0 h 1128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053840" h="1128772">
                    <a:moveTo>
                      <a:pt x="4053840" y="1128771"/>
                    </a:moveTo>
                    <a:lnTo>
                      <a:pt x="564386" y="1128771"/>
                    </a:lnTo>
                    <a:lnTo>
                      <a:pt x="0" y="564386"/>
                    </a:lnTo>
                    <a:lnTo>
                      <a:pt x="564386" y="1"/>
                    </a:lnTo>
                    <a:lnTo>
                      <a:pt x="4053840" y="1"/>
                    </a:lnTo>
                    <a:lnTo>
                      <a:pt x="4053840" y="1128771"/>
                    </a:lnTo>
                    <a:close/>
                  </a:path>
                </a:pathLst>
              </a:cu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spcFirstLastPara="0" vert="horz" wrap="square" lIns="779950" tIns="198121" rIns="369824" bIns="198121" numCol="1" spcCol="1270" anchor="ctr" anchorCtr="0">
                <a:noAutofit/>
              </a:bodyPr>
              <a:lstStyle/>
              <a:p>
                <a:pPr lvl="0" algn="ctr" defTabSz="2311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MY" sz="1600" dirty="0" smtClean="0"/>
                  <a:t>TRAITOR</a:t>
                </a:r>
                <a:endParaRPr lang="en-MY" sz="1600" kern="1200" dirty="0"/>
              </a:p>
            </p:txBody>
          </p:sp>
          <p:sp>
            <p:nvSpPr>
              <p:cNvPr id="45" name="Freeform 44"/>
              <p:cNvSpPr/>
              <p:nvPr/>
            </p:nvSpPr>
            <p:spPr>
              <a:xfrm>
                <a:off x="2206873" y="2864613"/>
                <a:ext cx="4674240" cy="1128772"/>
              </a:xfrm>
              <a:custGeom>
                <a:avLst/>
                <a:gdLst>
                  <a:gd name="connsiteX0" fmla="*/ 0 w 4053840"/>
                  <a:gd name="connsiteY0" fmla="*/ 0 h 1128772"/>
                  <a:gd name="connsiteX1" fmla="*/ 3489454 w 4053840"/>
                  <a:gd name="connsiteY1" fmla="*/ 0 h 1128772"/>
                  <a:gd name="connsiteX2" fmla="*/ 4053840 w 4053840"/>
                  <a:gd name="connsiteY2" fmla="*/ 564386 h 1128772"/>
                  <a:gd name="connsiteX3" fmla="*/ 3489454 w 4053840"/>
                  <a:gd name="connsiteY3" fmla="*/ 1128772 h 1128772"/>
                  <a:gd name="connsiteX4" fmla="*/ 0 w 4053840"/>
                  <a:gd name="connsiteY4" fmla="*/ 1128772 h 1128772"/>
                  <a:gd name="connsiteX5" fmla="*/ 0 w 4053840"/>
                  <a:gd name="connsiteY5" fmla="*/ 0 h 1128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053840" h="1128772">
                    <a:moveTo>
                      <a:pt x="4053840" y="1128771"/>
                    </a:moveTo>
                    <a:lnTo>
                      <a:pt x="564386" y="1128771"/>
                    </a:lnTo>
                    <a:lnTo>
                      <a:pt x="0" y="564386"/>
                    </a:lnTo>
                    <a:lnTo>
                      <a:pt x="564386" y="1"/>
                    </a:lnTo>
                    <a:lnTo>
                      <a:pt x="4053840" y="1"/>
                    </a:lnTo>
                    <a:lnTo>
                      <a:pt x="4053840" y="1128771"/>
                    </a:lnTo>
                    <a:close/>
                  </a:path>
                </a:pathLst>
              </a:cu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spcFirstLastPara="0" vert="horz" wrap="square" lIns="779950" tIns="198120" rIns="369824" bIns="198120" numCol="1" spcCol="1270" anchor="ctr" anchorCtr="0">
                <a:noAutofit/>
              </a:bodyPr>
              <a:lstStyle/>
              <a:p>
                <a:pPr lvl="0" algn="ctr" defTabSz="2311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MY" kern="1200" dirty="0" smtClean="0"/>
                  <a:t>THEIF</a:t>
                </a:r>
                <a:endParaRPr lang="en-MY" kern="1200" dirty="0"/>
              </a:p>
            </p:txBody>
          </p:sp>
          <p:sp>
            <p:nvSpPr>
              <p:cNvPr id="46" name="Freeform 45"/>
              <p:cNvSpPr/>
              <p:nvPr/>
            </p:nvSpPr>
            <p:spPr>
              <a:xfrm>
                <a:off x="2056372" y="4330330"/>
                <a:ext cx="4824741" cy="1128774"/>
              </a:xfrm>
              <a:custGeom>
                <a:avLst/>
                <a:gdLst>
                  <a:gd name="connsiteX0" fmla="*/ 0 w 4053840"/>
                  <a:gd name="connsiteY0" fmla="*/ 0 h 1128772"/>
                  <a:gd name="connsiteX1" fmla="*/ 3489454 w 4053840"/>
                  <a:gd name="connsiteY1" fmla="*/ 0 h 1128772"/>
                  <a:gd name="connsiteX2" fmla="*/ 4053840 w 4053840"/>
                  <a:gd name="connsiteY2" fmla="*/ 564386 h 1128772"/>
                  <a:gd name="connsiteX3" fmla="*/ 3489454 w 4053840"/>
                  <a:gd name="connsiteY3" fmla="*/ 1128772 h 1128772"/>
                  <a:gd name="connsiteX4" fmla="*/ 0 w 4053840"/>
                  <a:gd name="connsiteY4" fmla="*/ 1128772 h 1128772"/>
                  <a:gd name="connsiteX5" fmla="*/ 0 w 4053840"/>
                  <a:gd name="connsiteY5" fmla="*/ 0 h 1128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053840" h="1128772">
                    <a:moveTo>
                      <a:pt x="4053840" y="1128771"/>
                    </a:moveTo>
                    <a:lnTo>
                      <a:pt x="564386" y="1128771"/>
                    </a:lnTo>
                    <a:lnTo>
                      <a:pt x="0" y="564386"/>
                    </a:lnTo>
                    <a:lnTo>
                      <a:pt x="564386" y="1"/>
                    </a:lnTo>
                    <a:lnTo>
                      <a:pt x="4053840" y="1"/>
                    </a:lnTo>
                    <a:lnTo>
                      <a:pt x="4053840" y="1128771"/>
                    </a:lnTo>
                    <a:close/>
                  </a:path>
                </a:pathLst>
              </a:cu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spcFirstLastPara="0" vert="horz" wrap="square" lIns="779950" tIns="198121" rIns="369824" bIns="198120" numCol="1" spcCol="1270" anchor="ctr" anchorCtr="0">
                <a:noAutofit/>
              </a:bodyPr>
              <a:lstStyle/>
              <a:p>
                <a:pPr lvl="0" algn="ctr" defTabSz="2311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MY" dirty="0" smtClean="0"/>
                  <a:t>PLAGARIST</a:t>
                </a:r>
                <a:endParaRPr lang="en-MY" kern="1200" dirty="0"/>
              </a:p>
            </p:txBody>
          </p:sp>
        </p:grpSp>
        <p:sp>
          <p:nvSpPr>
            <p:cNvPr id="47" name="Rectangle 46"/>
            <p:cNvSpPr/>
            <p:nvPr/>
          </p:nvSpPr>
          <p:spPr>
            <a:xfrm>
              <a:off x="5698266" y="1196752"/>
              <a:ext cx="2304256" cy="43204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MY" b="1" u="sng" dirty="0" smtClean="0"/>
                <a:t>THE SITH USERS</a:t>
              </a:r>
              <a:endParaRPr lang="en-MY" b="1" u="sng" dirty="0"/>
            </a:p>
          </p:txBody>
        </p:sp>
        <p:pic>
          <p:nvPicPr>
            <p:cNvPr id="4105" name="Picture 9" descr="C:\Users\uSER\Desktop\download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1220" y="1920836"/>
              <a:ext cx="949862" cy="6006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6" name="Picture 10" descr="C:\Users\uSER\Desktop\images (1)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1220" y="2559040"/>
              <a:ext cx="949862" cy="7596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7" name="Picture 11" descr="C:\Users\uSER\Desktop\download (1)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1220" y="3522367"/>
              <a:ext cx="949862" cy="6810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8" name="Picture 12" descr="C:\Users\uSER\Desktop\TRAITOR.jp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3394" y="4267025"/>
              <a:ext cx="917688" cy="7247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9" name="Picture 13" descr="C:\Users\uSER\Desktop\download (2).jpg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21" t="-2201" r="-1421" b="18394"/>
            <a:stretch/>
          </p:blipFill>
          <p:spPr bwMode="auto">
            <a:xfrm>
              <a:off x="5083394" y="5083591"/>
              <a:ext cx="928762" cy="6900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10" name="Picture 14" descr="C:\Users\uSER\Desktop\images (2)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1220" y="5909138"/>
              <a:ext cx="960936" cy="6665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0" name="Group 29"/>
          <p:cNvGrpSpPr/>
          <p:nvPr/>
        </p:nvGrpSpPr>
        <p:grpSpPr>
          <a:xfrm>
            <a:off x="756979" y="1196752"/>
            <a:ext cx="2705472" cy="4669811"/>
            <a:chOff x="756979" y="1196752"/>
            <a:chExt cx="2705472" cy="4669811"/>
          </a:xfrm>
        </p:grpSpPr>
        <p:grpSp>
          <p:nvGrpSpPr>
            <p:cNvPr id="29" name="Group 28"/>
            <p:cNvGrpSpPr/>
            <p:nvPr/>
          </p:nvGrpSpPr>
          <p:grpSpPr>
            <a:xfrm>
              <a:off x="899592" y="1196752"/>
              <a:ext cx="2562859" cy="4608852"/>
              <a:chOff x="899592" y="1196752"/>
              <a:chExt cx="2562859" cy="4608852"/>
            </a:xfrm>
          </p:grpSpPr>
          <p:grpSp>
            <p:nvGrpSpPr>
              <p:cNvPr id="20" name="Group 19"/>
              <p:cNvGrpSpPr/>
              <p:nvPr/>
            </p:nvGrpSpPr>
            <p:grpSpPr>
              <a:xfrm>
                <a:off x="1256065" y="1894790"/>
                <a:ext cx="2206386" cy="2254289"/>
                <a:chOff x="2056372" y="1398894"/>
                <a:chExt cx="4824741" cy="4060210"/>
              </a:xfrm>
            </p:grpSpPr>
            <p:sp>
              <p:nvSpPr>
                <p:cNvPr id="21" name="Freeform 20"/>
                <p:cNvSpPr/>
                <p:nvPr/>
              </p:nvSpPr>
              <p:spPr>
                <a:xfrm>
                  <a:off x="2056372" y="1398894"/>
                  <a:ext cx="4824741" cy="1128774"/>
                </a:xfrm>
                <a:custGeom>
                  <a:avLst/>
                  <a:gdLst>
                    <a:gd name="connsiteX0" fmla="*/ 0 w 4053840"/>
                    <a:gd name="connsiteY0" fmla="*/ 0 h 1128772"/>
                    <a:gd name="connsiteX1" fmla="*/ 3489454 w 4053840"/>
                    <a:gd name="connsiteY1" fmla="*/ 0 h 1128772"/>
                    <a:gd name="connsiteX2" fmla="*/ 4053840 w 4053840"/>
                    <a:gd name="connsiteY2" fmla="*/ 564386 h 1128772"/>
                    <a:gd name="connsiteX3" fmla="*/ 3489454 w 4053840"/>
                    <a:gd name="connsiteY3" fmla="*/ 1128772 h 1128772"/>
                    <a:gd name="connsiteX4" fmla="*/ 0 w 4053840"/>
                    <a:gd name="connsiteY4" fmla="*/ 1128772 h 1128772"/>
                    <a:gd name="connsiteX5" fmla="*/ 0 w 4053840"/>
                    <a:gd name="connsiteY5" fmla="*/ 0 h 11287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053840" h="1128772">
                      <a:moveTo>
                        <a:pt x="4053840" y="1128771"/>
                      </a:moveTo>
                      <a:lnTo>
                        <a:pt x="564386" y="1128771"/>
                      </a:lnTo>
                      <a:lnTo>
                        <a:pt x="0" y="564386"/>
                      </a:lnTo>
                      <a:lnTo>
                        <a:pt x="564386" y="1"/>
                      </a:lnTo>
                      <a:lnTo>
                        <a:pt x="4053840" y="1"/>
                      </a:lnTo>
                      <a:lnTo>
                        <a:pt x="4053840" y="1128771"/>
                      </a:lnTo>
                      <a:close/>
                    </a:path>
                  </a:pathLst>
                </a:cu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spcFirstLastPara="0" vert="horz" wrap="square" lIns="779950" tIns="198121" rIns="369824" bIns="198121" numCol="1" spcCol="1270" anchor="ctr" anchorCtr="0">
                  <a:noAutofit/>
                </a:bodyPr>
                <a:lstStyle/>
                <a:p>
                  <a:pPr lvl="0" algn="ctr" defTabSz="23114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MY" sz="1600" kern="1200" dirty="0" smtClean="0"/>
                    <a:t>HOME USERS</a:t>
                  </a:r>
                  <a:endParaRPr lang="en-MY" sz="1600" kern="1200" dirty="0"/>
                </a:p>
              </p:txBody>
            </p:sp>
            <p:sp>
              <p:nvSpPr>
                <p:cNvPr id="23" name="Freeform 22"/>
                <p:cNvSpPr/>
                <p:nvPr/>
              </p:nvSpPr>
              <p:spPr>
                <a:xfrm>
                  <a:off x="2206873" y="2864613"/>
                  <a:ext cx="4674240" cy="1128772"/>
                </a:xfrm>
                <a:custGeom>
                  <a:avLst/>
                  <a:gdLst>
                    <a:gd name="connsiteX0" fmla="*/ 0 w 4053840"/>
                    <a:gd name="connsiteY0" fmla="*/ 0 h 1128772"/>
                    <a:gd name="connsiteX1" fmla="*/ 3489454 w 4053840"/>
                    <a:gd name="connsiteY1" fmla="*/ 0 h 1128772"/>
                    <a:gd name="connsiteX2" fmla="*/ 4053840 w 4053840"/>
                    <a:gd name="connsiteY2" fmla="*/ 564386 h 1128772"/>
                    <a:gd name="connsiteX3" fmla="*/ 3489454 w 4053840"/>
                    <a:gd name="connsiteY3" fmla="*/ 1128772 h 1128772"/>
                    <a:gd name="connsiteX4" fmla="*/ 0 w 4053840"/>
                    <a:gd name="connsiteY4" fmla="*/ 1128772 h 1128772"/>
                    <a:gd name="connsiteX5" fmla="*/ 0 w 4053840"/>
                    <a:gd name="connsiteY5" fmla="*/ 0 h 11287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053840" h="1128772">
                      <a:moveTo>
                        <a:pt x="4053840" y="1128771"/>
                      </a:moveTo>
                      <a:lnTo>
                        <a:pt x="564386" y="1128771"/>
                      </a:lnTo>
                      <a:lnTo>
                        <a:pt x="0" y="564386"/>
                      </a:lnTo>
                      <a:lnTo>
                        <a:pt x="564386" y="1"/>
                      </a:lnTo>
                      <a:lnTo>
                        <a:pt x="4053840" y="1"/>
                      </a:lnTo>
                      <a:lnTo>
                        <a:pt x="4053840" y="1128771"/>
                      </a:lnTo>
                      <a:close/>
                    </a:path>
                  </a:pathLst>
                </a:cu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spcFirstLastPara="0" vert="horz" wrap="square" lIns="779950" tIns="198120" rIns="369824" bIns="198120" numCol="1" spcCol="1270" anchor="ctr" anchorCtr="0">
                  <a:noAutofit/>
                </a:bodyPr>
                <a:lstStyle/>
                <a:p>
                  <a:pPr lvl="0" algn="ctr" defTabSz="23114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MY" sz="1400" dirty="0" smtClean="0"/>
                    <a:t>ACTIVIST</a:t>
                  </a:r>
                  <a:endParaRPr lang="en-MY" sz="1400" kern="1200" dirty="0"/>
                </a:p>
              </p:txBody>
            </p:sp>
            <p:sp>
              <p:nvSpPr>
                <p:cNvPr id="25" name="Freeform 24"/>
                <p:cNvSpPr/>
                <p:nvPr/>
              </p:nvSpPr>
              <p:spPr>
                <a:xfrm>
                  <a:off x="2056372" y="4330330"/>
                  <a:ext cx="4824741" cy="1128774"/>
                </a:xfrm>
                <a:custGeom>
                  <a:avLst/>
                  <a:gdLst>
                    <a:gd name="connsiteX0" fmla="*/ 0 w 4053840"/>
                    <a:gd name="connsiteY0" fmla="*/ 0 h 1128772"/>
                    <a:gd name="connsiteX1" fmla="*/ 3489454 w 4053840"/>
                    <a:gd name="connsiteY1" fmla="*/ 0 h 1128772"/>
                    <a:gd name="connsiteX2" fmla="*/ 4053840 w 4053840"/>
                    <a:gd name="connsiteY2" fmla="*/ 564386 h 1128772"/>
                    <a:gd name="connsiteX3" fmla="*/ 3489454 w 4053840"/>
                    <a:gd name="connsiteY3" fmla="*/ 1128772 h 1128772"/>
                    <a:gd name="connsiteX4" fmla="*/ 0 w 4053840"/>
                    <a:gd name="connsiteY4" fmla="*/ 1128772 h 1128772"/>
                    <a:gd name="connsiteX5" fmla="*/ 0 w 4053840"/>
                    <a:gd name="connsiteY5" fmla="*/ 0 h 11287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053840" h="1128772">
                      <a:moveTo>
                        <a:pt x="4053840" y="1128771"/>
                      </a:moveTo>
                      <a:lnTo>
                        <a:pt x="564386" y="1128771"/>
                      </a:lnTo>
                      <a:lnTo>
                        <a:pt x="0" y="564386"/>
                      </a:lnTo>
                      <a:lnTo>
                        <a:pt x="564386" y="1"/>
                      </a:lnTo>
                      <a:lnTo>
                        <a:pt x="4053840" y="1"/>
                      </a:lnTo>
                      <a:lnTo>
                        <a:pt x="4053840" y="1128771"/>
                      </a:lnTo>
                      <a:close/>
                    </a:path>
                  </a:pathLst>
                </a:cu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spcFirstLastPara="0" vert="horz" wrap="square" lIns="779950" tIns="198121" rIns="369824" bIns="198120" numCol="1" spcCol="1270" anchor="ctr" anchorCtr="0">
                  <a:noAutofit/>
                </a:bodyPr>
                <a:lstStyle/>
                <a:p>
                  <a:pPr lvl="0" algn="ctr" defTabSz="23114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MY" sz="1050" b="1" kern="1200" dirty="0" smtClean="0"/>
                    <a:t>WHISTLEBLOWERS</a:t>
                  </a:r>
                  <a:endParaRPr lang="en-MY" sz="1050" b="1" kern="1200" dirty="0"/>
                </a:p>
              </p:txBody>
            </p:sp>
          </p:grpSp>
          <p:pic>
            <p:nvPicPr>
              <p:cNvPr id="4100" name="Picture 4" descr="C:\Users\uSER\Desktop\Pisgah_Home_Historic_District,_Highland_Park.JPG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592" y="1721751"/>
                <a:ext cx="850596" cy="795689"/>
              </a:xfrm>
              <a:prstGeom prst="ellipse">
                <a:avLst/>
              </a:prstGeom>
              <a:ln>
                <a:noFill/>
              </a:ln>
              <a:effectLst>
                <a:softEdge rad="112500"/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32" name="Group 31"/>
              <p:cNvGrpSpPr/>
              <p:nvPr/>
            </p:nvGrpSpPr>
            <p:grpSpPr>
              <a:xfrm>
                <a:off x="1324890" y="4365104"/>
                <a:ext cx="2134049" cy="1440500"/>
                <a:chOff x="2214553" y="1398893"/>
                <a:chExt cx="4666560" cy="2594491"/>
              </a:xfrm>
            </p:grpSpPr>
            <p:sp>
              <p:nvSpPr>
                <p:cNvPr id="33" name="Freeform 32"/>
                <p:cNvSpPr/>
                <p:nvPr/>
              </p:nvSpPr>
              <p:spPr>
                <a:xfrm>
                  <a:off x="2214553" y="1398893"/>
                  <a:ext cx="4666560" cy="1128774"/>
                </a:xfrm>
                <a:custGeom>
                  <a:avLst/>
                  <a:gdLst>
                    <a:gd name="connsiteX0" fmla="*/ 0 w 4053840"/>
                    <a:gd name="connsiteY0" fmla="*/ 0 h 1128772"/>
                    <a:gd name="connsiteX1" fmla="*/ 3489454 w 4053840"/>
                    <a:gd name="connsiteY1" fmla="*/ 0 h 1128772"/>
                    <a:gd name="connsiteX2" fmla="*/ 4053840 w 4053840"/>
                    <a:gd name="connsiteY2" fmla="*/ 564386 h 1128772"/>
                    <a:gd name="connsiteX3" fmla="*/ 3489454 w 4053840"/>
                    <a:gd name="connsiteY3" fmla="*/ 1128772 h 1128772"/>
                    <a:gd name="connsiteX4" fmla="*/ 0 w 4053840"/>
                    <a:gd name="connsiteY4" fmla="*/ 1128772 h 1128772"/>
                    <a:gd name="connsiteX5" fmla="*/ 0 w 4053840"/>
                    <a:gd name="connsiteY5" fmla="*/ 0 h 11287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053840" h="1128772">
                      <a:moveTo>
                        <a:pt x="4053840" y="1128771"/>
                      </a:moveTo>
                      <a:lnTo>
                        <a:pt x="564386" y="1128771"/>
                      </a:lnTo>
                      <a:lnTo>
                        <a:pt x="0" y="564386"/>
                      </a:lnTo>
                      <a:lnTo>
                        <a:pt x="564386" y="1"/>
                      </a:lnTo>
                      <a:lnTo>
                        <a:pt x="4053840" y="1"/>
                      </a:lnTo>
                      <a:lnTo>
                        <a:pt x="4053840" y="1128771"/>
                      </a:lnTo>
                      <a:close/>
                    </a:path>
                  </a:pathLst>
                </a:cu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spcFirstLastPara="0" vert="horz" wrap="square" lIns="779950" tIns="198121" rIns="369824" bIns="198121" numCol="1" spcCol="1270" anchor="ctr" anchorCtr="0">
                  <a:noAutofit/>
                </a:bodyPr>
                <a:lstStyle/>
                <a:p>
                  <a:pPr lvl="0" algn="ctr" defTabSz="23114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MY" sz="1400" kern="1200" dirty="0" smtClean="0"/>
                    <a:t>JOURNALIST</a:t>
                  </a:r>
                  <a:endParaRPr lang="en-MY" sz="1400" kern="1200" dirty="0"/>
                </a:p>
              </p:txBody>
            </p:sp>
            <p:sp>
              <p:nvSpPr>
                <p:cNvPr id="34" name="Freeform 33"/>
                <p:cNvSpPr/>
                <p:nvPr/>
              </p:nvSpPr>
              <p:spPr>
                <a:xfrm>
                  <a:off x="2214553" y="2864612"/>
                  <a:ext cx="4666560" cy="1128772"/>
                </a:xfrm>
                <a:custGeom>
                  <a:avLst/>
                  <a:gdLst>
                    <a:gd name="connsiteX0" fmla="*/ 0 w 4053840"/>
                    <a:gd name="connsiteY0" fmla="*/ 0 h 1128772"/>
                    <a:gd name="connsiteX1" fmla="*/ 3489454 w 4053840"/>
                    <a:gd name="connsiteY1" fmla="*/ 0 h 1128772"/>
                    <a:gd name="connsiteX2" fmla="*/ 4053840 w 4053840"/>
                    <a:gd name="connsiteY2" fmla="*/ 564386 h 1128772"/>
                    <a:gd name="connsiteX3" fmla="*/ 3489454 w 4053840"/>
                    <a:gd name="connsiteY3" fmla="*/ 1128772 h 1128772"/>
                    <a:gd name="connsiteX4" fmla="*/ 0 w 4053840"/>
                    <a:gd name="connsiteY4" fmla="*/ 1128772 h 1128772"/>
                    <a:gd name="connsiteX5" fmla="*/ 0 w 4053840"/>
                    <a:gd name="connsiteY5" fmla="*/ 0 h 112877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053840" h="1128772">
                      <a:moveTo>
                        <a:pt x="4053840" y="1128771"/>
                      </a:moveTo>
                      <a:lnTo>
                        <a:pt x="564386" y="1128771"/>
                      </a:lnTo>
                      <a:lnTo>
                        <a:pt x="0" y="564386"/>
                      </a:lnTo>
                      <a:lnTo>
                        <a:pt x="564386" y="1"/>
                      </a:lnTo>
                      <a:lnTo>
                        <a:pt x="4053840" y="1"/>
                      </a:lnTo>
                      <a:lnTo>
                        <a:pt x="4053840" y="1128771"/>
                      </a:lnTo>
                      <a:close/>
                    </a:path>
                  </a:pathLst>
                </a:cu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spcFirstLastPara="0" vert="horz" wrap="square" lIns="779950" tIns="198120" rIns="369824" bIns="198120" numCol="1" spcCol="1270" anchor="ctr" anchorCtr="0">
                  <a:noAutofit/>
                </a:bodyPr>
                <a:lstStyle/>
                <a:p>
                  <a:pPr lvl="0" algn="ctr" defTabSz="23114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MY" sz="1200" kern="1200" dirty="0" smtClean="0"/>
                    <a:t>MILLITARY &amp; LAW ENFORCEMENT</a:t>
                  </a:r>
                  <a:endParaRPr lang="en-MY" sz="1200" kern="1200" dirty="0"/>
                </a:p>
              </p:txBody>
            </p:sp>
          </p:grpSp>
          <p:sp>
            <p:nvSpPr>
              <p:cNvPr id="27" name="Rectangle 26"/>
              <p:cNvSpPr/>
              <p:nvPr/>
            </p:nvSpPr>
            <p:spPr>
              <a:xfrm>
                <a:off x="1154683" y="1196752"/>
                <a:ext cx="2304256" cy="432048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MY" b="1" u="sng" dirty="0" smtClean="0"/>
                  <a:t>THE JEDI USERS</a:t>
                </a:r>
                <a:endParaRPr lang="en-MY" b="1" u="sng" dirty="0"/>
              </a:p>
            </p:txBody>
          </p:sp>
        </p:grpSp>
        <p:pic>
          <p:nvPicPr>
            <p:cNvPr id="4102" name="Picture 6" descr="C:\Users\uSER\Desktop\220px-Edward_Snowden-2.jp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4618" y="3335290"/>
              <a:ext cx="750473" cy="903979"/>
            </a:xfrm>
            <a:prstGeom prst="rect">
              <a:avLst/>
            </a:prstGeom>
            <a:ln w="38100" cap="sq">
              <a:solidFill>
                <a:srgbClr val="000000"/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1" name="Picture 5" descr="C:\Users\uSER\Desktop\images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7191" y="2559040"/>
              <a:ext cx="1003249" cy="604032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4" name="Picture 8" descr="C:\Users\uSER\Desktop\4d26.jp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6979" y="5117933"/>
              <a:ext cx="998173" cy="748630"/>
            </a:xfrm>
            <a:prstGeom prst="ellipse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4103" name="Picture 7" descr="C:\Users\uSER\Desktop\images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753" y="4400550"/>
            <a:ext cx="1158687" cy="64886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1489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MY" dirty="0" smtClean="0"/>
              <a:t>LEVEL OF WEBSITE</a:t>
            </a:r>
            <a:endParaRPr lang="en-MY" dirty="0"/>
          </a:p>
        </p:txBody>
      </p:sp>
      <p:grpSp>
        <p:nvGrpSpPr>
          <p:cNvPr id="22" name="Group 21"/>
          <p:cNvGrpSpPr/>
          <p:nvPr/>
        </p:nvGrpSpPr>
        <p:grpSpPr>
          <a:xfrm>
            <a:off x="3637188" y="823985"/>
            <a:ext cx="5255292" cy="5845375"/>
            <a:chOff x="2987824" y="1028606"/>
            <a:chExt cx="4114800" cy="5829394"/>
          </a:xfrm>
        </p:grpSpPr>
        <p:grpSp>
          <p:nvGrpSpPr>
            <p:cNvPr id="17" name="Group 16"/>
            <p:cNvGrpSpPr/>
            <p:nvPr/>
          </p:nvGrpSpPr>
          <p:grpSpPr>
            <a:xfrm>
              <a:off x="2987824" y="1028606"/>
              <a:ext cx="4114800" cy="4191930"/>
              <a:chOff x="2195736" y="1498602"/>
              <a:chExt cx="4114800" cy="4191930"/>
            </a:xfrm>
          </p:grpSpPr>
          <p:sp>
            <p:nvSpPr>
              <p:cNvPr id="12" name="Freeform 11"/>
              <p:cNvSpPr/>
              <p:nvPr/>
            </p:nvSpPr>
            <p:spPr>
              <a:xfrm>
                <a:off x="2195736" y="4800810"/>
                <a:ext cx="636436" cy="889722"/>
              </a:xfrm>
              <a:custGeom>
                <a:avLst/>
                <a:gdLst>
                  <a:gd name="connsiteX0" fmla="*/ 0 w 1818388"/>
                  <a:gd name="connsiteY0" fmla="*/ 0 h 1272871"/>
                  <a:gd name="connsiteX1" fmla="*/ 1181953 w 1818388"/>
                  <a:gd name="connsiteY1" fmla="*/ 0 h 1272871"/>
                  <a:gd name="connsiteX2" fmla="*/ 1818388 w 1818388"/>
                  <a:gd name="connsiteY2" fmla="*/ 636436 h 1272871"/>
                  <a:gd name="connsiteX3" fmla="*/ 1181953 w 1818388"/>
                  <a:gd name="connsiteY3" fmla="*/ 1272871 h 1272871"/>
                  <a:gd name="connsiteX4" fmla="*/ 0 w 1818388"/>
                  <a:gd name="connsiteY4" fmla="*/ 1272871 h 1272871"/>
                  <a:gd name="connsiteX5" fmla="*/ 636436 w 1818388"/>
                  <a:gd name="connsiteY5" fmla="*/ 636436 h 1272871"/>
                  <a:gd name="connsiteX6" fmla="*/ 0 w 1818388"/>
                  <a:gd name="connsiteY6" fmla="*/ 0 h 12728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18388" h="1272871">
                    <a:moveTo>
                      <a:pt x="1818387" y="0"/>
                    </a:moveTo>
                    <a:lnTo>
                      <a:pt x="1818387" y="827367"/>
                    </a:lnTo>
                    <a:lnTo>
                      <a:pt x="909193" y="1272871"/>
                    </a:lnTo>
                    <a:lnTo>
                      <a:pt x="1" y="827367"/>
                    </a:lnTo>
                    <a:lnTo>
                      <a:pt x="1" y="0"/>
                    </a:lnTo>
                    <a:lnTo>
                      <a:pt x="909193" y="445505"/>
                    </a:lnTo>
                    <a:lnTo>
                      <a:pt x="1818387" y="0"/>
                    </a:lnTo>
                    <a:close/>
                  </a:path>
                </a:pathLst>
              </a:cu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spcFirstLastPara="0" vert="horz" wrap="square" lIns="22226" tIns="658662" rIns="22225" bIns="658660" numCol="1" spcCol="1270" anchor="ctr" anchorCtr="0">
                <a:noAutofit/>
              </a:bodyPr>
              <a:lstStyle/>
              <a:p>
                <a:pPr lvl="0" algn="ctr" defTabSz="15557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MY" sz="3500" kern="1200" dirty="0" smtClean="0"/>
                  <a:t>5</a:t>
                </a:r>
                <a:endParaRPr lang="en-MY" sz="3500" kern="1200" dirty="0"/>
              </a:p>
            </p:txBody>
          </p:sp>
          <p:grpSp>
            <p:nvGrpSpPr>
              <p:cNvPr id="16" name="Group 15"/>
              <p:cNvGrpSpPr/>
              <p:nvPr/>
            </p:nvGrpSpPr>
            <p:grpSpPr>
              <a:xfrm>
                <a:off x="2195736" y="1498602"/>
                <a:ext cx="4114800" cy="3880527"/>
                <a:chOff x="2195736" y="1498602"/>
                <a:chExt cx="4114800" cy="3880527"/>
              </a:xfrm>
            </p:grpSpPr>
            <p:grpSp>
              <p:nvGrpSpPr>
                <p:cNvPr id="5" name="Group 4"/>
                <p:cNvGrpSpPr/>
                <p:nvPr/>
              </p:nvGrpSpPr>
              <p:grpSpPr>
                <a:xfrm>
                  <a:off x="2195736" y="1498602"/>
                  <a:ext cx="4114800" cy="2481289"/>
                  <a:chOff x="457200" y="1053741"/>
                  <a:chExt cx="8229599" cy="5071192"/>
                </a:xfrm>
              </p:grpSpPr>
              <p:sp>
                <p:nvSpPr>
                  <p:cNvPr id="6" name="Freeform 5"/>
                  <p:cNvSpPr/>
                  <p:nvPr/>
                </p:nvSpPr>
                <p:spPr>
                  <a:xfrm>
                    <a:off x="457200" y="1053741"/>
                    <a:ext cx="1272872" cy="1818389"/>
                  </a:xfrm>
                  <a:custGeom>
                    <a:avLst/>
                    <a:gdLst>
                      <a:gd name="connsiteX0" fmla="*/ 0 w 1818388"/>
                      <a:gd name="connsiteY0" fmla="*/ 0 h 1272871"/>
                      <a:gd name="connsiteX1" fmla="*/ 1181953 w 1818388"/>
                      <a:gd name="connsiteY1" fmla="*/ 0 h 1272871"/>
                      <a:gd name="connsiteX2" fmla="*/ 1818388 w 1818388"/>
                      <a:gd name="connsiteY2" fmla="*/ 636436 h 1272871"/>
                      <a:gd name="connsiteX3" fmla="*/ 1181953 w 1818388"/>
                      <a:gd name="connsiteY3" fmla="*/ 1272871 h 1272871"/>
                      <a:gd name="connsiteX4" fmla="*/ 0 w 1818388"/>
                      <a:gd name="connsiteY4" fmla="*/ 1272871 h 1272871"/>
                      <a:gd name="connsiteX5" fmla="*/ 636436 w 1818388"/>
                      <a:gd name="connsiteY5" fmla="*/ 636436 h 1272871"/>
                      <a:gd name="connsiteX6" fmla="*/ 0 w 1818388"/>
                      <a:gd name="connsiteY6" fmla="*/ 0 h 12728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818388" h="1272871">
                        <a:moveTo>
                          <a:pt x="1818387" y="0"/>
                        </a:moveTo>
                        <a:lnTo>
                          <a:pt x="1818387" y="827367"/>
                        </a:lnTo>
                        <a:lnTo>
                          <a:pt x="909193" y="1272871"/>
                        </a:lnTo>
                        <a:lnTo>
                          <a:pt x="1" y="827367"/>
                        </a:lnTo>
                        <a:lnTo>
                          <a:pt x="1" y="0"/>
                        </a:lnTo>
                        <a:lnTo>
                          <a:pt x="909193" y="445505"/>
                        </a:lnTo>
                        <a:lnTo>
                          <a:pt x="1818387" y="0"/>
                        </a:lnTo>
                        <a:close/>
                      </a:path>
                    </a:pathLst>
                  </a:custGeom>
                </p:spPr>
                <p:style>
                  <a:lnRef idx="1">
                    <a:schemeClr val="accent3"/>
                  </a:lnRef>
                  <a:fillRef idx="2">
                    <a:schemeClr val="accent3"/>
                  </a:fillRef>
                  <a:effectRef idx="1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spcFirstLastPara="0" vert="horz" wrap="square" lIns="22226" tIns="658662" rIns="22225" bIns="658660" numCol="1" spcCol="1270" anchor="ctr" anchorCtr="0">
                    <a:noAutofit/>
                  </a:bodyPr>
                  <a:lstStyle/>
                  <a:p>
                    <a:pPr lvl="0" algn="ctr" defTabSz="15557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r>
                      <a:rPr lang="en-MY" sz="3500" kern="1200" dirty="0" smtClean="0"/>
                      <a:t>1</a:t>
                    </a:r>
                  </a:p>
                </p:txBody>
              </p:sp>
              <p:sp>
                <p:nvSpPr>
                  <p:cNvPr id="7" name="Freeform 6"/>
                  <p:cNvSpPr/>
                  <p:nvPr/>
                </p:nvSpPr>
                <p:spPr>
                  <a:xfrm>
                    <a:off x="1730071" y="1053743"/>
                    <a:ext cx="6956728" cy="1181952"/>
                  </a:xfrm>
                  <a:custGeom>
                    <a:avLst/>
                    <a:gdLst>
                      <a:gd name="connsiteX0" fmla="*/ 196996 w 1181952"/>
                      <a:gd name="connsiteY0" fmla="*/ 0 h 6956728"/>
                      <a:gd name="connsiteX1" fmla="*/ 984956 w 1181952"/>
                      <a:gd name="connsiteY1" fmla="*/ 0 h 6956728"/>
                      <a:gd name="connsiteX2" fmla="*/ 1181952 w 1181952"/>
                      <a:gd name="connsiteY2" fmla="*/ 196996 h 6956728"/>
                      <a:gd name="connsiteX3" fmla="*/ 1181952 w 1181952"/>
                      <a:gd name="connsiteY3" fmla="*/ 6956728 h 6956728"/>
                      <a:gd name="connsiteX4" fmla="*/ 1181952 w 1181952"/>
                      <a:gd name="connsiteY4" fmla="*/ 6956728 h 6956728"/>
                      <a:gd name="connsiteX5" fmla="*/ 0 w 1181952"/>
                      <a:gd name="connsiteY5" fmla="*/ 6956728 h 6956728"/>
                      <a:gd name="connsiteX6" fmla="*/ 0 w 1181952"/>
                      <a:gd name="connsiteY6" fmla="*/ 6956728 h 6956728"/>
                      <a:gd name="connsiteX7" fmla="*/ 0 w 1181952"/>
                      <a:gd name="connsiteY7" fmla="*/ 196996 h 6956728"/>
                      <a:gd name="connsiteX8" fmla="*/ 196996 w 1181952"/>
                      <a:gd name="connsiteY8" fmla="*/ 0 h 69567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181952" h="6956728">
                        <a:moveTo>
                          <a:pt x="1181952" y="1159480"/>
                        </a:moveTo>
                        <a:lnTo>
                          <a:pt x="1181952" y="5797248"/>
                        </a:lnTo>
                        <a:cubicBezTo>
                          <a:pt x="1181952" y="6437610"/>
                          <a:pt x="1166967" y="6956725"/>
                          <a:pt x="1148482" y="6956725"/>
                        </a:cubicBezTo>
                        <a:lnTo>
                          <a:pt x="0" y="6956725"/>
                        </a:lnTo>
                        <a:lnTo>
                          <a:pt x="0" y="6956725"/>
                        </a:lnTo>
                        <a:lnTo>
                          <a:pt x="0" y="3"/>
                        </a:lnTo>
                        <a:lnTo>
                          <a:pt x="0" y="3"/>
                        </a:lnTo>
                        <a:lnTo>
                          <a:pt x="1148482" y="3"/>
                        </a:lnTo>
                        <a:cubicBezTo>
                          <a:pt x="1166967" y="3"/>
                          <a:pt x="1181952" y="519118"/>
                          <a:pt x="1181952" y="1159480"/>
                        </a:cubicBezTo>
                        <a:close/>
                      </a:path>
                    </a:pathLst>
                  </a:custGeom>
                </p:spPr>
                <p:style>
                  <a:lnRef idx="1">
                    <a:schemeClr val="accent3"/>
                  </a:lnRef>
                  <a:fillRef idx="2">
                    <a:schemeClr val="accent3"/>
                  </a:fillRef>
                  <a:effectRef idx="1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spcFirstLastPara="0" vert="horz" wrap="square" lIns="234696" tIns="78653" rIns="78653" bIns="78653" numCol="1" spcCol="1270" anchor="ctr" anchorCtr="0">
                    <a:noAutofit/>
                  </a:bodyPr>
                  <a:lstStyle/>
                  <a:p>
                    <a:pPr marL="0" lvl="1" algn="ctr" defTabSz="14668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15000"/>
                      </a:spcAft>
                    </a:pPr>
                    <a:endParaRPr lang="en-MY" sz="1200" dirty="0" smtClean="0"/>
                  </a:p>
                  <a:p>
                    <a:pPr marL="0" lvl="1" algn="ctr" defTabSz="14668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15000"/>
                      </a:spcAft>
                    </a:pPr>
                    <a:r>
                      <a:rPr lang="en-MY" sz="1200" dirty="0" smtClean="0"/>
                      <a:t>Surface web</a:t>
                    </a:r>
                    <a:endParaRPr lang="en-MY" sz="1200" kern="1200" dirty="0"/>
                  </a:p>
                  <a:p>
                    <a:pPr marL="0" lvl="1" algn="l" defTabSz="14668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15000"/>
                      </a:spcAft>
                    </a:pPr>
                    <a:endParaRPr lang="en-MY" sz="1600" kern="1200" dirty="0"/>
                  </a:p>
                </p:txBody>
              </p:sp>
              <p:sp>
                <p:nvSpPr>
                  <p:cNvPr id="8" name="Freeform 7"/>
                  <p:cNvSpPr/>
                  <p:nvPr/>
                </p:nvSpPr>
                <p:spPr>
                  <a:xfrm>
                    <a:off x="457200" y="2680143"/>
                    <a:ext cx="1272872" cy="1818389"/>
                  </a:xfrm>
                  <a:custGeom>
                    <a:avLst/>
                    <a:gdLst>
                      <a:gd name="connsiteX0" fmla="*/ 0 w 1818388"/>
                      <a:gd name="connsiteY0" fmla="*/ 0 h 1272871"/>
                      <a:gd name="connsiteX1" fmla="*/ 1181953 w 1818388"/>
                      <a:gd name="connsiteY1" fmla="*/ 0 h 1272871"/>
                      <a:gd name="connsiteX2" fmla="*/ 1818388 w 1818388"/>
                      <a:gd name="connsiteY2" fmla="*/ 636436 h 1272871"/>
                      <a:gd name="connsiteX3" fmla="*/ 1181953 w 1818388"/>
                      <a:gd name="connsiteY3" fmla="*/ 1272871 h 1272871"/>
                      <a:gd name="connsiteX4" fmla="*/ 0 w 1818388"/>
                      <a:gd name="connsiteY4" fmla="*/ 1272871 h 1272871"/>
                      <a:gd name="connsiteX5" fmla="*/ 636436 w 1818388"/>
                      <a:gd name="connsiteY5" fmla="*/ 636436 h 1272871"/>
                      <a:gd name="connsiteX6" fmla="*/ 0 w 1818388"/>
                      <a:gd name="connsiteY6" fmla="*/ 0 h 12728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818388" h="1272871">
                        <a:moveTo>
                          <a:pt x="1818387" y="0"/>
                        </a:moveTo>
                        <a:lnTo>
                          <a:pt x="1818387" y="827367"/>
                        </a:lnTo>
                        <a:lnTo>
                          <a:pt x="909193" y="1272871"/>
                        </a:lnTo>
                        <a:lnTo>
                          <a:pt x="1" y="827367"/>
                        </a:lnTo>
                        <a:lnTo>
                          <a:pt x="1" y="0"/>
                        </a:lnTo>
                        <a:lnTo>
                          <a:pt x="909193" y="445505"/>
                        </a:lnTo>
                        <a:lnTo>
                          <a:pt x="1818387" y="0"/>
                        </a:lnTo>
                        <a:close/>
                      </a:path>
                    </a:pathLst>
                  </a:custGeom>
                </p:spPr>
                <p:style>
                  <a:lnRef idx="1">
                    <a:schemeClr val="accent6"/>
                  </a:lnRef>
                  <a:fillRef idx="2">
                    <a:schemeClr val="accent6"/>
                  </a:fillRef>
                  <a:effectRef idx="1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spcFirstLastPara="0" vert="horz" wrap="square" lIns="22226" tIns="658662" rIns="22225" bIns="658660" numCol="1" spcCol="1270" anchor="ctr" anchorCtr="0">
                    <a:noAutofit/>
                  </a:bodyPr>
                  <a:lstStyle/>
                  <a:p>
                    <a:pPr lvl="0" algn="ctr" defTabSz="15557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r>
                      <a:rPr lang="en-MY" sz="3500" kern="1200" dirty="0" smtClean="0"/>
                      <a:t>2</a:t>
                    </a:r>
                    <a:endParaRPr lang="en-MY" sz="3500" kern="1200" dirty="0"/>
                  </a:p>
                </p:txBody>
              </p:sp>
              <p:sp>
                <p:nvSpPr>
                  <p:cNvPr id="9" name="Freeform 8"/>
                  <p:cNvSpPr/>
                  <p:nvPr/>
                </p:nvSpPr>
                <p:spPr>
                  <a:xfrm>
                    <a:off x="1730071" y="2680144"/>
                    <a:ext cx="6956728" cy="1181952"/>
                  </a:xfrm>
                  <a:custGeom>
                    <a:avLst/>
                    <a:gdLst>
                      <a:gd name="connsiteX0" fmla="*/ 196996 w 1181952"/>
                      <a:gd name="connsiteY0" fmla="*/ 0 h 6956728"/>
                      <a:gd name="connsiteX1" fmla="*/ 984956 w 1181952"/>
                      <a:gd name="connsiteY1" fmla="*/ 0 h 6956728"/>
                      <a:gd name="connsiteX2" fmla="*/ 1181952 w 1181952"/>
                      <a:gd name="connsiteY2" fmla="*/ 196996 h 6956728"/>
                      <a:gd name="connsiteX3" fmla="*/ 1181952 w 1181952"/>
                      <a:gd name="connsiteY3" fmla="*/ 6956728 h 6956728"/>
                      <a:gd name="connsiteX4" fmla="*/ 1181952 w 1181952"/>
                      <a:gd name="connsiteY4" fmla="*/ 6956728 h 6956728"/>
                      <a:gd name="connsiteX5" fmla="*/ 0 w 1181952"/>
                      <a:gd name="connsiteY5" fmla="*/ 6956728 h 6956728"/>
                      <a:gd name="connsiteX6" fmla="*/ 0 w 1181952"/>
                      <a:gd name="connsiteY6" fmla="*/ 6956728 h 6956728"/>
                      <a:gd name="connsiteX7" fmla="*/ 0 w 1181952"/>
                      <a:gd name="connsiteY7" fmla="*/ 196996 h 6956728"/>
                      <a:gd name="connsiteX8" fmla="*/ 196996 w 1181952"/>
                      <a:gd name="connsiteY8" fmla="*/ 0 h 69567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181952" h="6956728">
                        <a:moveTo>
                          <a:pt x="1181952" y="1159480"/>
                        </a:moveTo>
                        <a:lnTo>
                          <a:pt x="1181952" y="5797248"/>
                        </a:lnTo>
                        <a:cubicBezTo>
                          <a:pt x="1181952" y="6437610"/>
                          <a:pt x="1166967" y="6956725"/>
                          <a:pt x="1148482" y="6956725"/>
                        </a:cubicBezTo>
                        <a:lnTo>
                          <a:pt x="0" y="6956725"/>
                        </a:lnTo>
                        <a:lnTo>
                          <a:pt x="0" y="6956725"/>
                        </a:lnTo>
                        <a:lnTo>
                          <a:pt x="0" y="3"/>
                        </a:lnTo>
                        <a:lnTo>
                          <a:pt x="0" y="3"/>
                        </a:lnTo>
                        <a:lnTo>
                          <a:pt x="1148482" y="3"/>
                        </a:lnTo>
                        <a:cubicBezTo>
                          <a:pt x="1166967" y="3"/>
                          <a:pt x="1181952" y="519118"/>
                          <a:pt x="1181952" y="1159480"/>
                        </a:cubicBezTo>
                        <a:close/>
                      </a:path>
                    </a:pathLst>
                  </a:custGeom>
                </p:spPr>
                <p:style>
                  <a:lnRef idx="1">
                    <a:schemeClr val="accent6"/>
                  </a:lnRef>
                  <a:fillRef idx="2">
                    <a:schemeClr val="accent6"/>
                  </a:fillRef>
                  <a:effectRef idx="1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spcFirstLastPara="0" vert="horz" wrap="square" lIns="234696" tIns="78653" rIns="78653" bIns="78653" numCol="1" spcCol="1270" anchor="ctr" anchorCtr="0">
                    <a:noAutofit/>
                  </a:bodyPr>
                  <a:lstStyle/>
                  <a:p>
                    <a:pPr marL="0" lvl="1" algn="ctr" defTabSz="14668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15000"/>
                      </a:spcAft>
                    </a:pPr>
                    <a:endParaRPr lang="en-MY" sz="1400" dirty="0" smtClean="0"/>
                  </a:p>
                  <a:p>
                    <a:pPr marL="0" lvl="1" algn="ctr" defTabSz="14668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15000"/>
                      </a:spcAft>
                    </a:pPr>
                    <a:r>
                      <a:rPr lang="en-MY" sz="1400" dirty="0" smtClean="0"/>
                      <a:t>BERGIE WEB</a:t>
                    </a:r>
                    <a:endParaRPr lang="en-MY" sz="1400" kern="1200" dirty="0"/>
                  </a:p>
                  <a:p>
                    <a:pPr marL="0" lvl="1" algn="ctr" defTabSz="14668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15000"/>
                      </a:spcAft>
                    </a:pPr>
                    <a:endParaRPr lang="en-MY" sz="1600" kern="1200" dirty="0"/>
                  </a:p>
                </p:txBody>
              </p:sp>
              <p:sp>
                <p:nvSpPr>
                  <p:cNvPr id="10" name="Freeform 9"/>
                  <p:cNvSpPr/>
                  <p:nvPr/>
                </p:nvSpPr>
                <p:spPr>
                  <a:xfrm>
                    <a:off x="457200" y="4306544"/>
                    <a:ext cx="1272872" cy="1818389"/>
                  </a:xfrm>
                  <a:custGeom>
                    <a:avLst/>
                    <a:gdLst>
                      <a:gd name="connsiteX0" fmla="*/ 0 w 1818388"/>
                      <a:gd name="connsiteY0" fmla="*/ 0 h 1272871"/>
                      <a:gd name="connsiteX1" fmla="*/ 1181953 w 1818388"/>
                      <a:gd name="connsiteY1" fmla="*/ 0 h 1272871"/>
                      <a:gd name="connsiteX2" fmla="*/ 1818388 w 1818388"/>
                      <a:gd name="connsiteY2" fmla="*/ 636436 h 1272871"/>
                      <a:gd name="connsiteX3" fmla="*/ 1181953 w 1818388"/>
                      <a:gd name="connsiteY3" fmla="*/ 1272871 h 1272871"/>
                      <a:gd name="connsiteX4" fmla="*/ 0 w 1818388"/>
                      <a:gd name="connsiteY4" fmla="*/ 1272871 h 1272871"/>
                      <a:gd name="connsiteX5" fmla="*/ 636436 w 1818388"/>
                      <a:gd name="connsiteY5" fmla="*/ 636436 h 1272871"/>
                      <a:gd name="connsiteX6" fmla="*/ 0 w 1818388"/>
                      <a:gd name="connsiteY6" fmla="*/ 0 h 127287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818388" h="1272871">
                        <a:moveTo>
                          <a:pt x="1818387" y="0"/>
                        </a:moveTo>
                        <a:lnTo>
                          <a:pt x="1818387" y="827367"/>
                        </a:lnTo>
                        <a:lnTo>
                          <a:pt x="909193" y="1272871"/>
                        </a:lnTo>
                        <a:lnTo>
                          <a:pt x="1" y="827367"/>
                        </a:lnTo>
                        <a:lnTo>
                          <a:pt x="1" y="0"/>
                        </a:lnTo>
                        <a:lnTo>
                          <a:pt x="909193" y="445505"/>
                        </a:lnTo>
                        <a:lnTo>
                          <a:pt x="1818387" y="0"/>
                        </a:lnTo>
                        <a:close/>
                      </a:path>
                    </a:pathLst>
                  </a:cu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spcFirstLastPara="0" vert="horz" wrap="square" lIns="22226" tIns="658662" rIns="22225" bIns="658660" numCol="1" spcCol="1270" anchor="ctr" anchorCtr="0">
                    <a:noAutofit/>
                  </a:bodyPr>
                  <a:lstStyle/>
                  <a:p>
                    <a:pPr lvl="0" algn="ctr" defTabSz="15557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35000"/>
                      </a:spcAft>
                    </a:pPr>
                    <a:r>
                      <a:rPr lang="en-MY" sz="3500" kern="1200" dirty="0" smtClean="0"/>
                      <a:t>3</a:t>
                    </a:r>
                    <a:endParaRPr lang="en-MY" sz="3500" kern="1200" dirty="0"/>
                  </a:p>
                </p:txBody>
              </p:sp>
              <p:sp>
                <p:nvSpPr>
                  <p:cNvPr id="11" name="Freeform 10"/>
                  <p:cNvSpPr/>
                  <p:nvPr/>
                </p:nvSpPr>
                <p:spPr>
                  <a:xfrm>
                    <a:off x="1730072" y="4306545"/>
                    <a:ext cx="6956727" cy="1181953"/>
                  </a:xfrm>
                  <a:custGeom>
                    <a:avLst/>
                    <a:gdLst>
                      <a:gd name="connsiteX0" fmla="*/ 196996 w 1181952"/>
                      <a:gd name="connsiteY0" fmla="*/ 0 h 6956728"/>
                      <a:gd name="connsiteX1" fmla="*/ 984956 w 1181952"/>
                      <a:gd name="connsiteY1" fmla="*/ 0 h 6956728"/>
                      <a:gd name="connsiteX2" fmla="*/ 1181952 w 1181952"/>
                      <a:gd name="connsiteY2" fmla="*/ 196996 h 6956728"/>
                      <a:gd name="connsiteX3" fmla="*/ 1181952 w 1181952"/>
                      <a:gd name="connsiteY3" fmla="*/ 6956728 h 6956728"/>
                      <a:gd name="connsiteX4" fmla="*/ 1181952 w 1181952"/>
                      <a:gd name="connsiteY4" fmla="*/ 6956728 h 6956728"/>
                      <a:gd name="connsiteX5" fmla="*/ 0 w 1181952"/>
                      <a:gd name="connsiteY5" fmla="*/ 6956728 h 6956728"/>
                      <a:gd name="connsiteX6" fmla="*/ 0 w 1181952"/>
                      <a:gd name="connsiteY6" fmla="*/ 6956728 h 6956728"/>
                      <a:gd name="connsiteX7" fmla="*/ 0 w 1181952"/>
                      <a:gd name="connsiteY7" fmla="*/ 196996 h 6956728"/>
                      <a:gd name="connsiteX8" fmla="*/ 196996 w 1181952"/>
                      <a:gd name="connsiteY8" fmla="*/ 0 h 695672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181952" h="6956728">
                        <a:moveTo>
                          <a:pt x="1181952" y="1159480"/>
                        </a:moveTo>
                        <a:lnTo>
                          <a:pt x="1181952" y="5797248"/>
                        </a:lnTo>
                        <a:cubicBezTo>
                          <a:pt x="1181952" y="6437610"/>
                          <a:pt x="1166967" y="6956725"/>
                          <a:pt x="1148482" y="6956725"/>
                        </a:cubicBezTo>
                        <a:lnTo>
                          <a:pt x="0" y="6956725"/>
                        </a:lnTo>
                        <a:lnTo>
                          <a:pt x="0" y="6956725"/>
                        </a:lnTo>
                        <a:lnTo>
                          <a:pt x="0" y="3"/>
                        </a:lnTo>
                        <a:lnTo>
                          <a:pt x="0" y="3"/>
                        </a:lnTo>
                        <a:lnTo>
                          <a:pt x="1148482" y="3"/>
                        </a:lnTo>
                        <a:cubicBezTo>
                          <a:pt x="1166967" y="3"/>
                          <a:pt x="1181952" y="519118"/>
                          <a:pt x="1181952" y="1159480"/>
                        </a:cubicBezTo>
                        <a:close/>
                      </a:path>
                    </a:pathLst>
                  </a:custGeom>
                </p:spPr>
                <p:style>
                  <a:lnRef idx="1">
                    <a:schemeClr val="accent5"/>
                  </a:lnRef>
                  <a:fillRef idx="2">
                    <a:schemeClr val="accent5"/>
                  </a:fillRef>
                  <a:effectRef idx="1">
                    <a:schemeClr val="accent5"/>
                  </a:effectRef>
                  <a:fontRef idx="minor">
                    <a:schemeClr val="dk1"/>
                  </a:fontRef>
                </p:style>
                <p:txBody>
                  <a:bodyPr spcFirstLastPara="0" vert="horz" wrap="square" lIns="234696" tIns="78653" rIns="78653" bIns="78653" numCol="1" spcCol="1270" anchor="ctr" anchorCtr="0">
                    <a:noAutofit/>
                  </a:bodyPr>
                  <a:lstStyle/>
                  <a:p>
                    <a:pPr marL="0" lvl="1" algn="ctr" defTabSz="14668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15000"/>
                      </a:spcAft>
                    </a:pPr>
                    <a:r>
                      <a:rPr lang="en-MY" sz="1600" kern="1200" dirty="0" smtClean="0"/>
                      <a:t>DEEP WEB</a:t>
                    </a:r>
                    <a:endParaRPr lang="en-MY" sz="1600" kern="1200" dirty="0"/>
                  </a:p>
                  <a:p>
                    <a:pPr marL="285750" lvl="1" indent="-285750" algn="ctr" defTabSz="146685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15000"/>
                      </a:spcAft>
                      <a:buChar char="••"/>
                    </a:pPr>
                    <a:endParaRPr lang="en-MY" sz="1600" kern="1200" dirty="0"/>
                  </a:p>
                </p:txBody>
              </p:sp>
            </p:grpSp>
            <p:sp>
              <p:nvSpPr>
                <p:cNvPr id="13" name="Freeform 12"/>
                <p:cNvSpPr/>
                <p:nvPr/>
              </p:nvSpPr>
              <p:spPr>
                <a:xfrm>
                  <a:off x="2195736" y="3941500"/>
                  <a:ext cx="636436" cy="889722"/>
                </a:xfrm>
                <a:custGeom>
                  <a:avLst/>
                  <a:gdLst>
                    <a:gd name="connsiteX0" fmla="*/ 0 w 1818388"/>
                    <a:gd name="connsiteY0" fmla="*/ 0 h 1272871"/>
                    <a:gd name="connsiteX1" fmla="*/ 1181953 w 1818388"/>
                    <a:gd name="connsiteY1" fmla="*/ 0 h 1272871"/>
                    <a:gd name="connsiteX2" fmla="*/ 1818388 w 1818388"/>
                    <a:gd name="connsiteY2" fmla="*/ 636436 h 1272871"/>
                    <a:gd name="connsiteX3" fmla="*/ 1181953 w 1818388"/>
                    <a:gd name="connsiteY3" fmla="*/ 1272871 h 1272871"/>
                    <a:gd name="connsiteX4" fmla="*/ 0 w 1818388"/>
                    <a:gd name="connsiteY4" fmla="*/ 1272871 h 1272871"/>
                    <a:gd name="connsiteX5" fmla="*/ 636436 w 1818388"/>
                    <a:gd name="connsiteY5" fmla="*/ 636436 h 1272871"/>
                    <a:gd name="connsiteX6" fmla="*/ 0 w 1818388"/>
                    <a:gd name="connsiteY6" fmla="*/ 0 h 12728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1818388" h="1272871">
                      <a:moveTo>
                        <a:pt x="1818387" y="0"/>
                      </a:moveTo>
                      <a:lnTo>
                        <a:pt x="1818387" y="827367"/>
                      </a:lnTo>
                      <a:lnTo>
                        <a:pt x="909193" y="1272871"/>
                      </a:lnTo>
                      <a:lnTo>
                        <a:pt x="1" y="827367"/>
                      </a:lnTo>
                      <a:lnTo>
                        <a:pt x="1" y="0"/>
                      </a:lnTo>
                      <a:lnTo>
                        <a:pt x="909193" y="445505"/>
                      </a:lnTo>
                      <a:lnTo>
                        <a:pt x="1818387" y="0"/>
                      </a:lnTo>
                      <a:close/>
                    </a:path>
                  </a:pathLst>
                </a:cu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spcFirstLastPara="0" vert="horz" wrap="square" lIns="22226" tIns="658662" rIns="22225" bIns="658660" numCol="1" spcCol="1270" anchor="ctr" anchorCtr="0">
                  <a:noAutofit/>
                </a:bodyPr>
                <a:lstStyle/>
                <a:p>
                  <a:pPr lvl="0" algn="ctr" defTabSz="15557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en-MY" sz="3500" dirty="0"/>
                    <a:t>4</a:t>
                  </a:r>
                  <a:endParaRPr lang="en-MY" sz="3500" kern="1200" dirty="0"/>
                </a:p>
              </p:txBody>
            </p:sp>
            <p:sp>
              <p:nvSpPr>
                <p:cNvPr id="14" name="Freeform 13"/>
                <p:cNvSpPr/>
                <p:nvPr/>
              </p:nvSpPr>
              <p:spPr>
                <a:xfrm>
                  <a:off x="2832172" y="4800810"/>
                  <a:ext cx="3478364" cy="578319"/>
                </a:xfrm>
                <a:custGeom>
                  <a:avLst/>
                  <a:gdLst>
                    <a:gd name="connsiteX0" fmla="*/ 196996 w 1181952"/>
                    <a:gd name="connsiteY0" fmla="*/ 0 h 6956728"/>
                    <a:gd name="connsiteX1" fmla="*/ 984956 w 1181952"/>
                    <a:gd name="connsiteY1" fmla="*/ 0 h 6956728"/>
                    <a:gd name="connsiteX2" fmla="*/ 1181952 w 1181952"/>
                    <a:gd name="connsiteY2" fmla="*/ 196996 h 6956728"/>
                    <a:gd name="connsiteX3" fmla="*/ 1181952 w 1181952"/>
                    <a:gd name="connsiteY3" fmla="*/ 6956728 h 6956728"/>
                    <a:gd name="connsiteX4" fmla="*/ 1181952 w 1181952"/>
                    <a:gd name="connsiteY4" fmla="*/ 6956728 h 6956728"/>
                    <a:gd name="connsiteX5" fmla="*/ 0 w 1181952"/>
                    <a:gd name="connsiteY5" fmla="*/ 6956728 h 6956728"/>
                    <a:gd name="connsiteX6" fmla="*/ 0 w 1181952"/>
                    <a:gd name="connsiteY6" fmla="*/ 6956728 h 6956728"/>
                    <a:gd name="connsiteX7" fmla="*/ 0 w 1181952"/>
                    <a:gd name="connsiteY7" fmla="*/ 196996 h 6956728"/>
                    <a:gd name="connsiteX8" fmla="*/ 196996 w 1181952"/>
                    <a:gd name="connsiteY8" fmla="*/ 0 h 69567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181952" h="6956728">
                      <a:moveTo>
                        <a:pt x="1181952" y="1159480"/>
                      </a:moveTo>
                      <a:lnTo>
                        <a:pt x="1181952" y="5797248"/>
                      </a:lnTo>
                      <a:cubicBezTo>
                        <a:pt x="1181952" y="6437610"/>
                        <a:pt x="1166967" y="6956725"/>
                        <a:pt x="1148482" y="6956725"/>
                      </a:cubicBezTo>
                      <a:lnTo>
                        <a:pt x="0" y="6956725"/>
                      </a:lnTo>
                      <a:lnTo>
                        <a:pt x="0" y="6956725"/>
                      </a:lnTo>
                      <a:lnTo>
                        <a:pt x="0" y="3"/>
                      </a:lnTo>
                      <a:lnTo>
                        <a:pt x="0" y="3"/>
                      </a:lnTo>
                      <a:lnTo>
                        <a:pt x="1148482" y="3"/>
                      </a:lnTo>
                      <a:cubicBezTo>
                        <a:pt x="1166967" y="3"/>
                        <a:pt x="1181952" y="519118"/>
                        <a:pt x="1181952" y="1159480"/>
                      </a:cubicBezTo>
                      <a:close/>
                    </a:path>
                  </a:pathLst>
                </a:custGeom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spcFirstLastPara="0" vert="horz" wrap="square" lIns="234696" tIns="78653" rIns="78653" bIns="78653" numCol="1" spcCol="1270" anchor="ctr" anchorCtr="0">
                  <a:noAutofit/>
                </a:bodyPr>
                <a:lstStyle/>
                <a:p>
                  <a:pPr marL="0" lvl="1" algn="ctr" defTabSz="14668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</a:pPr>
                  <a:r>
                    <a:rPr lang="en-MY" sz="2000" dirty="0" smtClean="0"/>
                    <a:t>MARIANA’S WEB</a:t>
                  </a:r>
                  <a:endParaRPr lang="en-MY" sz="2000" kern="1200" dirty="0"/>
                </a:p>
              </p:txBody>
            </p:sp>
            <p:sp>
              <p:nvSpPr>
                <p:cNvPr id="15" name="Freeform 14"/>
                <p:cNvSpPr/>
                <p:nvPr/>
              </p:nvSpPr>
              <p:spPr>
                <a:xfrm>
                  <a:off x="2832172" y="3941500"/>
                  <a:ext cx="3478364" cy="578319"/>
                </a:xfrm>
                <a:custGeom>
                  <a:avLst/>
                  <a:gdLst>
                    <a:gd name="connsiteX0" fmla="*/ 196996 w 1181952"/>
                    <a:gd name="connsiteY0" fmla="*/ 0 h 6956728"/>
                    <a:gd name="connsiteX1" fmla="*/ 984956 w 1181952"/>
                    <a:gd name="connsiteY1" fmla="*/ 0 h 6956728"/>
                    <a:gd name="connsiteX2" fmla="*/ 1181952 w 1181952"/>
                    <a:gd name="connsiteY2" fmla="*/ 196996 h 6956728"/>
                    <a:gd name="connsiteX3" fmla="*/ 1181952 w 1181952"/>
                    <a:gd name="connsiteY3" fmla="*/ 6956728 h 6956728"/>
                    <a:gd name="connsiteX4" fmla="*/ 1181952 w 1181952"/>
                    <a:gd name="connsiteY4" fmla="*/ 6956728 h 6956728"/>
                    <a:gd name="connsiteX5" fmla="*/ 0 w 1181952"/>
                    <a:gd name="connsiteY5" fmla="*/ 6956728 h 6956728"/>
                    <a:gd name="connsiteX6" fmla="*/ 0 w 1181952"/>
                    <a:gd name="connsiteY6" fmla="*/ 6956728 h 6956728"/>
                    <a:gd name="connsiteX7" fmla="*/ 0 w 1181952"/>
                    <a:gd name="connsiteY7" fmla="*/ 196996 h 6956728"/>
                    <a:gd name="connsiteX8" fmla="*/ 196996 w 1181952"/>
                    <a:gd name="connsiteY8" fmla="*/ 0 h 69567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181952" h="6956728">
                      <a:moveTo>
                        <a:pt x="1181952" y="1159480"/>
                      </a:moveTo>
                      <a:lnTo>
                        <a:pt x="1181952" y="5797248"/>
                      </a:lnTo>
                      <a:cubicBezTo>
                        <a:pt x="1181952" y="6437610"/>
                        <a:pt x="1166967" y="6956725"/>
                        <a:pt x="1148482" y="6956725"/>
                      </a:cubicBezTo>
                      <a:lnTo>
                        <a:pt x="0" y="6956725"/>
                      </a:lnTo>
                      <a:lnTo>
                        <a:pt x="0" y="6956725"/>
                      </a:lnTo>
                      <a:lnTo>
                        <a:pt x="0" y="3"/>
                      </a:lnTo>
                      <a:lnTo>
                        <a:pt x="0" y="3"/>
                      </a:lnTo>
                      <a:lnTo>
                        <a:pt x="1148482" y="3"/>
                      </a:lnTo>
                      <a:cubicBezTo>
                        <a:pt x="1166967" y="3"/>
                        <a:pt x="1181952" y="519118"/>
                        <a:pt x="1181952" y="1159480"/>
                      </a:cubicBezTo>
                      <a:close/>
                    </a:path>
                  </a:pathLst>
                </a:custGeom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spcFirstLastPara="0" vert="horz" wrap="square" lIns="234696" tIns="78653" rIns="78653" bIns="78653" numCol="1" spcCol="1270" anchor="ctr" anchorCtr="0">
                  <a:noAutofit/>
                </a:bodyPr>
                <a:lstStyle/>
                <a:p>
                  <a:pPr marL="0" lvl="1" algn="ctr" defTabSz="14668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</a:pPr>
                  <a:endParaRPr lang="en-MY" sz="1600" dirty="0"/>
                </a:p>
                <a:p>
                  <a:pPr marL="0" lvl="1" algn="ctr" defTabSz="14668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</a:pPr>
                  <a:r>
                    <a:rPr lang="en-MY" kern="1200" dirty="0" smtClean="0"/>
                    <a:t>CHARTER WEB</a:t>
                  </a:r>
                  <a:endParaRPr lang="en-MY" kern="1200" dirty="0"/>
                </a:p>
                <a:p>
                  <a:pPr marL="285750" lvl="1" indent="-285750" algn="l" defTabSz="14668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15000"/>
                    </a:spcAft>
                    <a:buChar char="••"/>
                  </a:pPr>
                  <a:endParaRPr lang="en-MY" sz="3300" kern="1200" dirty="0"/>
                </a:p>
              </p:txBody>
            </p:sp>
          </p:grpSp>
        </p:grpSp>
        <p:sp>
          <p:nvSpPr>
            <p:cNvPr id="18" name="Freeform 17"/>
            <p:cNvSpPr/>
            <p:nvPr/>
          </p:nvSpPr>
          <p:spPr>
            <a:xfrm>
              <a:off x="3624260" y="5979103"/>
              <a:ext cx="3478364" cy="578319"/>
            </a:xfrm>
            <a:custGeom>
              <a:avLst/>
              <a:gdLst>
                <a:gd name="connsiteX0" fmla="*/ 196996 w 1181952"/>
                <a:gd name="connsiteY0" fmla="*/ 0 h 6956728"/>
                <a:gd name="connsiteX1" fmla="*/ 984956 w 1181952"/>
                <a:gd name="connsiteY1" fmla="*/ 0 h 6956728"/>
                <a:gd name="connsiteX2" fmla="*/ 1181952 w 1181952"/>
                <a:gd name="connsiteY2" fmla="*/ 196996 h 6956728"/>
                <a:gd name="connsiteX3" fmla="*/ 1181952 w 1181952"/>
                <a:gd name="connsiteY3" fmla="*/ 6956728 h 6956728"/>
                <a:gd name="connsiteX4" fmla="*/ 1181952 w 1181952"/>
                <a:gd name="connsiteY4" fmla="*/ 6956728 h 6956728"/>
                <a:gd name="connsiteX5" fmla="*/ 0 w 1181952"/>
                <a:gd name="connsiteY5" fmla="*/ 6956728 h 6956728"/>
                <a:gd name="connsiteX6" fmla="*/ 0 w 1181952"/>
                <a:gd name="connsiteY6" fmla="*/ 6956728 h 6956728"/>
                <a:gd name="connsiteX7" fmla="*/ 0 w 1181952"/>
                <a:gd name="connsiteY7" fmla="*/ 196996 h 6956728"/>
                <a:gd name="connsiteX8" fmla="*/ 196996 w 1181952"/>
                <a:gd name="connsiteY8" fmla="*/ 0 h 6956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81952" h="6956728">
                  <a:moveTo>
                    <a:pt x="1181952" y="1159480"/>
                  </a:moveTo>
                  <a:lnTo>
                    <a:pt x="1181952" y="5797248"/>
                  </a:lnTo>
                  <a:cubicBezTo>
                    <a:pt x="1181952" y="6437610"/>
                    <a:pt x="1166967" y="6956725"/>
                    <a:pt x="1148482" y="6956725"/>
                  </a:cubicBezTo>
                  <a:lnTo>
                    <a:pt x="0" y="6956725"/>
                  </a:lnTo>
                  <a:lnTo>
                    <a:pt x="0" y="6956725"/>
                  </a:lnTo>
                  <a:lnTo>
                    <a:pt x="0" y="3"/>
                  </a:lnTo>
                  <a:lnTo>
                    <a:pt x="0" y="3"/>
                  </a:lnTo>
                  <a:lnTo>
                    <a:pt x="1148482" y="3"/>
                  </a:lnTo>
                  <a:cubicBezTo>
                    <a:pt x="1166967" y="3"/>
                    <a:pt x="1181952" y="519118"/>
                    <a:pt x="1181952" y="1159480"/>
                  </a:cubicBezTo>
                  <a:close/>
                </a:path>
              </a:pathLst>
            </a:cu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234696" tIns="78653" rIns="78653" bIns="78653" numCol="1" spcCol="1270" anchor="ctr" anchorCtr="0">
              <a:noAutofit/>
            </a:bodyPr>
            <a:lstStyle/>
            <a:p>
              <a:pPr marL="0" lvl="1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n-MY" sz="1600" kern="1200" dirty="0" smtClean="0"/>
            </a:p>
            <a:p>
              <a:pPr marL="0" lvl="1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n-MY" sz="3200" kern="1200" dirty="0" smtClean="0"/>
            </a:p>
            <a:p>
              <a:pPr marL="0" lvl="1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MY" sz="3200" kern="1200" dirty="0" smtClean="0"/>
                <a:t>LA ZION WEB</a:t>
              </a:r>
            </a:p>
            <a:p>
              <a:pPr marL="285750" lvl="1" indent="-285750" algn="l" defTabSz="1466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MY" sz="3300" kern="1200" dirty="0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3624260" y="5111355"/>
              <a:ext cx="3478364" cy="578319"/>
            </a:xfrm>
            <a:custGeom>
              <a:avLst/>
              <a:gdLst>
                <a:gd name="connsiteX0" fmla="*/ 196996 w 1181952"/>
                <a:gd name="connsiteY0" fmla="*/ 0 h 6956728"/>
                <a:gd name="connsiteX1" fmla="*/ 984956 w 1181952"/>
                <a:gd name="connsiteY1" fmla="*/ 0 h 6956728"/>
                <a:gd name="connsiteX2" fmla="*/ 1181952 w 1181952"/>
                <a:gd name="connsiteY2" fmla="*/ 196996 h 6956728"/>
                <a:gd name="connsiteX3" fmla="*/ 1181952 w 1181952"/>
                <a:gd name="connsiteY3" fmla="*/ 6956728 h 6956728"/>
                <a:gd name="connsiteX4" fmla="*/ 1181952 w 1181952"/>
                <a:gd name="connsiteY4" fmla="*/ 6956728 h 6956728"/>
                <a:gd name="connsiteX5" fmla="*/ 0 w 1181952"/>
                <a:gd name="connsiteY5" fmla="*/ 6956728 h 6956728"/>
                <a:gd name="connsiteX6" fmla="*/ 0 w 1181952"/>
                <a:gd name="connsiteY6" fmla="*/ 6956728 h 6956728"/>
                <a:gd name="connsiteX7" fmla="*/ 0 w 1181952"/>
                <a:gd name="connsiteY7" fmla="*/ 196996 h 6956728"/>
                <a:gd name="connsiteX8" fmla="*/ 196996 w 1181952"/>
                <a:gd name="connsiteY8" fmla="*/ 0 h 6956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81952" h="6956728">
                  <a:moveTo>
                    <a:pt x="1181952" y="1159480"/>
                  </a:moveTo>
                  <a:lnTo>
                    <a:pt x="1181952" y="5797248"/>
                  </a:lnTo>
                  <a:cubicBezTo>
                    <a:pt x="1181952" y="6437610"/>
                    <a:pt x="1166967" y="6956725"/>
                    <a:pt x="1148482" y="6956725"/>
                  </a:cubicBezTo>
                  <a:lnTo>
                    <a:pt x="0" y="6956725"/>
                  </a:lnTo>
                  <a:lnTo>
                    <a:pt x="0" y="6956725"/>
                  </a:lnTo>
                  <a:lnTo>
                    <a:pt x="0" y="3"/>
                  </a:lnTo>
                  <a:lnTo>
                    <a:pt x="0" y="3"/>
                  </a:lnTo>
                  <a:lnTo>
                    <a:pt x="1148482" y="3"/>
                  </a:lnTo>
                  <a:cubicBezTo>
                    <a:pt x="1166967" y="3"/>
                    <a:pt x="1181952" y="519118"/>
                    <a:pt x="1181952" y="1159480"/>
                  </a:cubicBezTo>
                  <a:close/>
                </a:path>
              </a:pathLst>
            </a:cu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234696" tIns="78653" rIns="78653" bIns="78653" numCol="1" spcCol="1270" anchor="ctr" anchorCtr="0">
              <a:noAutofit/>
            </a:bodyPr>
            <a:lstStyle/>
            <a:p>
              <a:pPr marL="0" lvl="1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n-MY" sz="2400" kern="1200" dirty="0" smtClean="0"/>
            </a:p>
            <a:p>
              <a:pPr marL="0" lvl="1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MY" sz="2400" kern="1200" dirty="0" smtClean="0"/>
                <a:t>LA  LIBERTE’ </a:t>
              </a:r>
              <a:endParaRPr lang="en-MY" sz="2400" kern="1200" dirty="0"/>
            </a:p>
            <a:p>
              <a:pPr marL="0" lvl="1" algn="ctr" defTabSz="14668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n-MY" kern="1200" dirty="0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2987824" y="5968278"/>
              <a:ext cx="636436" cy="889722"/>
            </a:xfrm>
            <a:custGeom>
              <a:avLst/>
              <a:gdLst>
                <a:gd name="connsiteX0" fmla="*/ 0 w 1818388"/>
                <a:gd name="connsiteY0" fmla="*/ 0 h 1272871"/>
                <a:gd name="connsiteX1" fmla="*/ 1181953 w 1818388"/>
                <a:gd name="connsiteY1" fmla="*/ 0 h 1272871"/>
                <a:gd name="connsiteX2" fmla="*/ 1818388 w 1818388"/>
                <a:gd name="connsiteY2" fmla="*/ 636436 h 1272871"/>
                <a:gd name="connsiteX3" fmla="*/ 1181953 w 1818388"/>
                <a:gd name="connsiteY3" fmla="*/ 1272871 h 1272871"/>
                <a:gd name="connsiteX4" fmla="*/ 0 w 1818388"/>
                <a:gd name="connsiteY4" fmla="*/ 1272871 h 1272871"/>
                <a:gd name="connsiteX5" fmla="*/ 636436 w 1818388"/>
                <a:gd name="connsiteY5" fmla="*/ 636436 h 1272871"/>
                <a:gd name="connsiteX6" fmla="*/ 0 w 1818388"/>
                <a:gd name="connsiteY6" fmla="*/ 0 h 127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18388" h="1272871">
                  <a:moveTo>
                    <a:pt x="1818387" y="0"/>
                  </a:moveTo>
                  <a:lnTo>
                    <a:pt x="1818387" y="827367"/>
                  </a:lnTo>
                  <a:lnTo>
                    <a:pt x="909193" y="1272871"/>
                  </a:lnTo>
                  <a:lnTo>
                    <a:pt x="1" y="827367"/>
                  </a:lnTo>
                  <a:lnTo>
                    <a:pt x="1" y="0"/>
                  </a:lnTo>
                  <a:lnTo>
                    <a:pt x="909193" y="445505"/>
                  </a:lnTo>
                  <a:lnTo>
                    <a:pt x="1818387" y="0"/>
                  </a:lnTo>
                  <a:close/>
                </a:path>
              </a:pathLst>
            </a:cu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22226" tIns="658662" rIns="22225" bIns="65866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MY" sz="3500" kern="1200" dirty="0" smtClean="0"/>
                <a:t>7</a:t>
              </a:r>
              <a:endParaRPr lang="en-MY" sz="3500" kern="1200" dirty="0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2987824" y="5111355"/>
              <a:ext cx="636436" cy="889722"/>
            </a:xfrm>
            <a:custGeom>
              <a:avLst/>
              <a:gdLst>
                <a:gd name="connsiteX0" fmla="*/ 0 w 1818388"/>
                <a:gd name="connsiteY0" fmla="*/ 0 h 1272871"/>
                <a:gd name="connsiteX1" fmla="*/ 1181953 w 1818388"/>
                <a:gd name="connsiteY1" fmla="*/ 0 h 1272871"/>
                <a:gd name="connsiteX2" fmla="*/ 1818388 w 1818388"/>
                <a:gd name="connsiteY2" fmla="*/ 636436 h 1272871"/>
                <a:gd name="connsiteX3" fmla="*/ 1181953 w 1818388"/>
                <a:gd name="connsiteY3" fmla="*/ 1272871 h 1272871"/>
                <a:gd name="connsiteX4" fmla="*/ 0 w 1818388"/>
                <a:gd name="connsiteY4" fmla="*/ 1272871 h 1272871"/>
                <a:gd name="connsiteX5" fmla="*/ 636436 w 1818388"/>
                <a:gd name="connsiteY5" fmla="*/ 636436 h 1272871"/>
                <a:gd name="connsiteX6" fmla="*/ 0 w 1818388"/>
                <a:gd name="connsiteY6" fmla="*/ 0 h 127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18388" h="1272871">
                  <a:moveTo>
                    <a:pt x="1818387" y="0"/>
                  </a:moveTo>
                  <a:lnTo>
                    <a:pt x="1818387" y="827367"/>
                  </a:lnTo>
                  <a:lnTo>
                    <a:pt x="909193" y="1272871"/>
                  </a:lnTo>
                  <a:lnTo>
                    <a:pt x="1" y="827367"/>
                  </a:lnTo>
                  <a:lnTo>
                    <a:pt x="1" y="0"/>
                  </a:lnTo>
                  <a:lnTo>
                    <a:pt x="909193" y="445505"/>
                  </a:lnTo>
                  <a:lnTo>
                    <a:pt x="1818387" y="0"/>
                  </a:lnTo>
                  <a:close/>
                </a:path>
              </a:pathLst>
            </a:cu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22226" tIns="658662" rIns="22225" bIns="65866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MY" sz="3500" kern="1200" dirty="0" smtClean="0"/>
                <a:t>6</a:t>
              </a:r>
              <a:endParaRPr lang="en-MY" sz="3500" kern="1200" dirty="0"/>
            </a:p>
          </p:txBody>
        </p:sp>
      </p:grpSp>
      <p:pic>
        <p:nvPicPr>
          <p:cNvPr id="5122" name="Picture 2" descr="C:\Users\uSER\Desktop\deep-web-trafficking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676" y="823986"/>
            <a:ext cx="3258204" cy="5773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096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Alternate Process 3"/>
          <p:cNvSpPr/>
          <p:nvPr/>
        </p:nvSpPr>
        <p:spPr>
          <a:xfrm>
            <a:off x="3553594" y="1628800"/>
            <a:ext cx="1800200" cy="1008112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2000" b="1" dirty="0" smtClean="0"/>
              <a:t>THE DANGEROUS</a:t>
            </a:r>
            <a:endParaRPr lang="en-MY" sz="2000" b="1" dirty="0"/>
          </a:p>
        </p:txBody>
      </p:sp>
      <p:sp>
        <p:nvSpPr>
          <p:cNvPr id="5" name="Rectangle 4"/>
          <p:cNvSpPr/>
          <p:nvPr/>
        </p:nvSpPr>
        <p:spPr>
          <a:xfrm>
            <a:off x="3563888" y="5459474"/>
            <a:ext cx="1872208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BUYING DRUGS</a:t>
            </a:r>
            <a:endParaRPr lang="en-MY" dirty="0"/>
          </a:p>
        </p:txBody>
      </p:sp>
      <p:sp>
        <p:nvSpPr>
          <p:cNvPr id="7" name="Rectangle 6"/>
          <p:cNvSpPr/>
          <p:nvPr/>
        </p:nvSpPr>
        <p:spPr>
          <a:xfrm>
            <a:off x="583010" y="548680"/>
            <a:ext cx="1872208" cy="79208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HUMAN TRAFFICKING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755576" y="2636912"/>
            <a:ext cx="1872208" cy="7920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 smtClean="0">
                <a:solidFill>
                  <a:srgbClr val="002060"/>
                </a:solidFill>
              </a:rPr>
              <a:t>RED ROOMS</a:t>
            </a:r>
            <a:endParaRPr lang="en-MY" dirty="0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91680" y="4077072"/>
            <a:ext cx="1872208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CHILD PORNOGRAPHER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5353794" y="4077072"/>
            <a:ext cx="1872208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EXPLOSIVES TUTORIAL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6300192" y="2636912"/>
            <a:ext cx="1872208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ISIS RECRUITERS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6660232" y="548680"/>
            <a:ext cx="1872208" cy="7920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/>
              <a:t>HITMAN</a:t>
            </a:r>
            <a:endParaRPr lang="en-MY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444752" y="3032956"/>
            <a:ext cx="8942" cy="22682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2595997" y="944724"/>
            <a:ext cx="1255923" cy="57483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220072" y="1034734"/>
            <a:ext cx="1259954" cy="4848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824014" y="2492896"/>
            <a:ext cx="648072" cy="2880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436096" y="2492896"/>
            <a:ext cx="686544" cy="21602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3203848" y="2924944"/>
            <a:ext cx="720080" cy="10081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929758" y="2924944"/>
            <a:ext cx="774948" cy="10081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7170" name="Picture 2" descr="C:\Users\uSER\Desktop\Peter-Scully-Looks-So-Norma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54" y="3971214"/>
            <a:ext cx="1627634" cy="104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uSER\Desktop\images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875" y="1790189"/>
            <a:ext cx="1327795" cy="990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3" name="Picture 5" descr="C:\Users\uSER\Desktop\silk-road-interfac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114" y="5301208"/>
            <a:ext cx="2190750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C:\Users\uSER\Desktop\my-darkwebpresentation-24-1024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220" y="1111985"/>
            <a:ext cx="2088232" cy="1055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180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</TotalTime>
  <Words>207</Words>
  <Application>Microsoft Office PowerPoint</Application>
  <PresentationFormat>On-screen Show (4:3)</PresentationFormat>
  <Paragraphs>74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DEEP &amp; DARK WEB</vt:lpstr>
      <vt:lpstr>WHAT IS DEEP &amp; DARK WEB</vt:lpstr>
      <vt:lpstr>DARK WEB</vt:lpstr>
      <vt:lpstr>HOW TO VISIT</vt:lpstr>
      <vt:lpstr>2 MAIN TYPES OF UNDERNEATH WEB USERS</vt:lpstr>
      <vt:lpstr>LEVEL OF WEBSITE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&amp; DARK WEB</dc:title>
  <dc:creator>uSER</dc:creator>
  <cp:lastModifiedBy>uSER</cp:lastModifiedBy>
  <cp:revision>15</cp:revision>
  <dcterms:created xsi:type="dcterms:W3CDTF">2018-10-19T13:40:54Z</dcterms:created>
  <dcterms:modified xsi:type="dcterms:W3CDTF">2018-10-19T16:23:39Z</dcterms:modified>
</cp:coreProperties>
</file>