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0" r:id="rId24"/>
    <p:sldId id="281" r:id="rId25"/>
    <p:sldId id="278" r:id="rId26"/>
    <p:sldId id="279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263B297-E7FB-424E-8A1A-8CAE6E29DFDB}" type="datetimeFigureOut">
              <a:rPr lang="en-GB" smtClean="0"/>
              <a:t>02/10/2017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42D1B27-54C4-4827-A966-F8DD8C3FF59B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438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B297-E7FB-424E-8A1A-8CAE6E29DFDB}" type="datetimeFigureOut">
              <a:rPr lang="en-GB" smtClean="0"/>
              <a:t>02/10/2017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1B27-54C4-4827-A966-F8DD8C3FF5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598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B297-E7FB-424E-8A1A-8CAE6E29DFDB}" type="datetimeFigureOut">
              <a:rPr lang="en-GB" smtClean="0"/>
              <a:t>02/10/2017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1B27-54C4-4827-A966-F8DD8C3FF59B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807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B297-E7FB-424E-8A1A-8CAE6E29DFDB}" type="datetimeFigureOut">
              <a:rPr lang="en-GB" smtClean="0"/>
              <a:t>02/10/2017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1B27-54C4-4827-A966-F8DD8C3FF59B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592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B297-E7FB-424E-8A1A-8CAE6E29DFDB}" type="datetimeFigureOut">
              <a:rPr lang="en-GB" smtClean="0"/>
              <a:t>02/10/2017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1B27-54C4-4827-A966-F8DD8C3FF59B}" type="slidenum">
              <a:rPr lang="en-GB" smtClean="0"/>
              <a:t>‹#›</a:t>
            </a:fld>
            <a:endParaRPr lang="en-GB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1890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B297-E7FB-424E-8A1A-8CAE6E29DFDB}" type="datetimeFigureOut">
              <a:rPr lang="en-GB" smtClean="0"/>
              <a:t>02/10/2017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1B27-54C4-4827-A966-F8DD8C3FF59B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4301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B297-E7FB-424E-8A1A-8CAE6E29DFDB}" type="datetimeFigureOut">
              <a:rPr lang="en-GB" smtClean="0"/>
              <a:t>02/10/2017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1B27-54C4-4827-A966-F8DD8C3FF5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791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B297-E7FB-424E-8A1A-8CAE6E29DFDB}" type="datetimeFigureOut">
              <a:rPr lang="en-GB" smtClean="0"/>
              <a:t>02/10/2017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1B27-54C4-4827-A966-F8DD8C3FF59B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653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B297-E7FB-424E-8A1A-8CAE6E29DFDB}" type="datetimeFigureOut">
              <a:rPr lang="en-GB" smtClean="0"/>
              <a:t>02/10/2017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1B27-54C4-4827-A966-F8DD8C3FF5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105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B297-E7FB-424E-8A1A-8CAE6E29DFDB}" type="datetimeFigureOut">
              <a:rPr lang="en-GB" smtClean="0"/>
              <a:t>02/10/2017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1B27-54C4-4827-A966-F8DD8C3FF5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17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B297-E7FB-424E-8A1A-8CAE6E29DFDB}" type="datetimeFigureOut">
              <a:rPr lang="en-GB" smtClean="0"/>
              <a:t>02/10/2017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1B27-54C4-4827-A966-F8DD8C3FF59B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484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B297-E7FB-424E-8A1A-8CAE6E29DFDB}" type="datetimeFigureOut">
              <a:rPr lang="en-GB" smtClean="0"/>
              <a:t>02/10/2017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1B27-54C4-4827-A966-F8DD8C3FF59B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35446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B297-E7FB-424E-8A1A-8CAE6E29DFDB}" type="datetimeFigureOut">
              <a:rPr lang="en-GB" smtClean="0"/>
              <a:t>02/10/2017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1B27-54C4-4827-A966-F8DD8C3FF5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239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B297-E7FB-424E-8A1A-8CAE6E29DFDB}" type="datetimeFigureOut">
              <a:rPr lang="en-GB" smtClean="0"/>
              <a:t>02/10/2017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1B27-54C4-4827-A966-F8DD8C3FF59B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1910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B297-E7FB-424E-8A1A-8CAE6E29DFDB}" type="datetimeFigureOut">
              <a:rPr lang="en-GB" smtClean="0"/>
              <a:t>02/10/2017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1B27-54C4-4827-A966-F8DD8C3FF59B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77085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B297-E7FB-424E-8A1A-8CAE6E29DFDB}" type="datetimeFigureOut">
              <a:rPr lang="en-GB" smtClean="0"/>
              <a:t>02/10/2017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1B27-54C4-4827-A966-F8DD8C3FF59B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933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B297-E7FB-424E-8A1A-8CAE6E29DFDB}" type="datetimeFigureOut">
              <a:rPr lang="en-GB" smtClean="0"/>
              <a:t>02/10/2017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1B27-54C4-4827-A966-F8DD8C3FF59B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2078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263B297-E7FB-424E-8A1A-8CAE6E29DFDB}" type="datetimeFigureOut">
              <a:rPr lang="en-GB" smtClean="0"/>
              <a:t>02/10/2017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42D1B27-54C4-4827-A966-F8DD8C3FF5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977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HANZI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5400" dirty="0" smtClean="0"/>
              <a:t>CHINESE CHARACTERS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776912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950" y="838200"/>
            <a:ext cx="7124700" cy="474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58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419100"/>
            <a:ext cx="70104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67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78145" y="833735"/>
            <a:ext cx="7740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CHINESE CHARACTERS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25778" y="2205335"/>
            <a:ext cx="22666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strokes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712485" y="2205335"/>
            <a:ext cx="37962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components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12960" y="3716635"/>
            <a:ext cx="49564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Whole character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3615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99863" y="884535"/>
            <a:ext cx="28684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STROKE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06777" y="2573635"/>
            <a:ext cx="226664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Basic</a:t>
            </a:r>
          </a:p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strokes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88077" y="2573635"/>
            <a:ext cx="327044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Combined</a:t>
            </a:r>
          </a:p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strokes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3040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40781" y="694035"/>
            <a:ext cx="37422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Basic Strokes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" t="867" r="2804" b="8410"/>
          <a:stretch/>
        </p:blipFill>
        <p:spPr>
          <a:xfrm>
            <a:off x="2133601" y="1617365"/>
            <a:ext cx="8356601" cy="475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91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587" y="1636261"/>
            <a:ext cx="2779713" cy="277971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63018" y="948035"/>
            <a:ext cx="15167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</a:t>
            </a:r>
            <a:r>
              <a:rPr lang="en-U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iǎn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13583" y="3397116"/>
            <a:ext cx="144943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9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dobe Kaiti Std R" panose="02020400000000000000" pitchFamily="18" charset="-128"/>
                <a:ea typeface="Adobe Kaiti Std R" panose="02020400000000000000" pitchFamily="18" charset="-128"/>
              </a:rPr>
              <a:t>六</a:t>
            </a:r>
            <a:endParaRPr lang="en-US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09242" y="1636261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小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9333682" y="1827456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门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242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3792" y="833735"/>
            <a:ext cx="16514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h</a:t>
            </a:r>
            <a:r>
              <a:rPr lang="en-U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éng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3792" y="2154535"/>
            <a:ext cx="144943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9600" b="1" cap="none" spc="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2"/>
                </a:solidFill>
                <a:effectLst/>
                <a:latin typeface="Adobe Kaiti Std R" panose="02020400000000000000" pitchFamily="18" charset="-128"/>
                <a:ea typeface="Adobe Kaiti Std R" panose="02020400000000000000" pitchFamily="18" charset="-128"/>
              </a:rPr>
              <a:t>一</a:t>
            </a:r>
            <a:endParaRPr lang="en-US" sz="9600" b="1" cap="none" spc="0" dirty="0">
              <a:ln w="22225">
                <a:solidFill>
                  <a:schemeClr val="tx1"/>
                </a:solidFill>
                <a:prstDash val="solid"/>
              </a:ln>
              <a:solidFill>
                <a:schemeClr val="tx2"/>
              </a:solidFill>
              <a:effectLst/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3182" y="1369705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十</a:t>
            </a:r>
            <a:endParaRPr lang="en-US" sz="96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3182" y="3218765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上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8749482" y="193297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下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773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50877" y="884535"/>
            <a:ext cx="12394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</a:t>
            </a:r>
            <a:r>
              <a:rPr lang="en-U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hù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868" y="1904868"/>
            <a:ext cx="3048264" cy="304826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827982" y="1363365"/>
            <a:ext cx="144943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9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dobe Kaiti Std R" panose="02020400000000000000" pitchFamily="18" charset="-128"/>
                <a:ea typeface="Adobe Kaiti Std R" panose="02020400000000000000" pitchFamily="18" charset="-128"/>
              </a:rPr>
              <a:t>十</a:t>
            </a:r>
            <a:endParaRPr lang="en-US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812982" y="160277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下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2460367" y="317243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不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105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02419" y="757535"/>
            <a:ext cx="10887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piě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868" y="1904868"/>
            <a:ext cx="3048264" cy="304826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43781" y="121920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人</a:t>
            </a:r>
            <a:endParaRPr lang="en-US" sz="96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07482" y="299977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八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8774882" y="1670735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吹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496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98572" y="651470"/>
            <a:ext cx="8996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n</a:t>
            </a:r>
            <a:r>
              <a:rPr lang="en-U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à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899" y="167640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75582" y="137417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八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63798" y="359289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人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32082" y="213995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水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545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118" y="169288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845306" y="922635"/>
            <a:ext cx="5966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tí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97782" y="155197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我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237682" y="3354085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刁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8897049" y="1322085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冷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3800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31518" y="770235"/>
            <a:ext cx="13035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gōu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074" name="Picture 2" descr="Image result for basic strokes sh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549" y="1693565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50182" y="145037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小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05113" y="3122315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提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8800282" y="223520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580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86697" y="833735"/>
            <a:ext cx="12186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z</a:t>
            </a:r>
            <a:r>
              <a:rPr lang="en-U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hé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4098" name="Picture 2" descr="Image result for basic strokes zh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300" y="1866900"/>
            <a:ext cx="4799010" cy="2819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40956" y="156467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马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501605" y="156467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五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98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04455" y="732135"/>
            <a:ext cx="515769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Combined </a:t>
            </a:r>
            <a:r>
              <a:rPr lang="en-US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Strokes</a:t>
            </a:r>
            <a:endParaRPr lang="en-US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AutoShape 2" descr="Image result for combined strokes henggou"/>
          <p:cNvSpPr>
            <a:spLocks noChangeAspect="1" noChangeArrowheads="1"/>
          </p:cNvSpPr>
          <p:nvPr/>
        </p:nvSpPr>
        <p:spPr bwMode="auto">
          <a:xfrm>
            <a:off x="3504455" y="2090737"/>
            <a:ext cx="5334000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333" y="1929000"/>
            <a:ext cx="5333333" cy="30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79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combined strokes henggo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75" y="2036762"/>
            <a:ext cx="2638425" cy="26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68467" y="922635"/>
            <a:ext cx="3159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Héng</a:t>
            </a:r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n-U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gōu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59875" y="1251932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字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397182" y="138430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次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7772519" y="295396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261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17562" y="878482"/>
            <a:ext cx="28584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h</a:t>
            </a:r>
            <a:r>
              <a:rPr lang="en-U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éng</a:t>
            </a:r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n-U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zhé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7170" name="Picture 2" descr="Image result for combined strokes hengzh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775" y="3009900"/>
            <a:ext cx="1162050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26382" y="190757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五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939982" y="190757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扣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56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93584" y="821035"/>
            <a:ext cx="27286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h</a:t>
            </a:r>
            <a:r>
              <a:rPr lang="en-U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éng</a:t>
            </a:r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n-U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piě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8194" name="Picture 2" descr="Image result for combined strokes hengp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584" y="2032306"/>
            <a:ext cx="2971800" cy="297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18382" y="1744365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多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016182" y="1948547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又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778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combined strokes hengzhego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674" y="2528886"/>
            <a:ext cx="2003425" cy="2003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9152" y="774560"/>
            <a:ext cx="415049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h</a:t>
            </a:r>
            <a:r>
              <a:rPr lang="en-U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éng</a:t>
            </a:r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n-U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zhé</a:t>
            </a:r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n-U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gōu</a:t>
            </a:r>
            <a:endParaRPr lang="en-US" sz="54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62882" y="1960939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们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711382" y="1960939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784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4" y="2246312"/>
            <a:ext cx="2857500" cy="280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434539" y="1011535"/>
            <a:ext cx="3443571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b="1" dirty="0" err="1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h</a:t>
            </a:r>
            <a:r>
              <a:rPr lang="en-US" sz="5400" b="1" dirty="0" err="1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éng</a:t>
            </a:r>
            <a:r>
              <a:rPr lang="en-US" sz="54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 </a:t>
            </a:r>
            <a:r>
              <a:rPr lang="en-US" sz="54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zhé</a:t>
            </a:r>
            <a:r>
              <a:rPr lang="en-US" sz="54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 </a:t>
            </a:r>
            <a:r>
              <a:rPr lang="en-U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tí</a:t>
            </a:r>
            <a:endParaRPr lang="en-US" sz="54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r>
              <a:rPr lang="en-US" sz="54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 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548582" y="172977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语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260654" y="1981031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谢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619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976009" y="808335"/>
            <a:ext cx="2595583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4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S</a:t>
            </a:r>
            <a:r>
              <a:rPr lang="en-US" sz="54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hù</a:t>
            </a:r>
            <a:r>
              <a:rPr lang="en-US" sz="54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 </a:t>
            </a:r>
            <a:r>
              <a:rPr lang="en-U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gōu</a:t>
            </a:r>
            <a:endParaRPr lang="en-US" sz="54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lvl="0" algn="ctr"/>
            <a:endParaRPr lang="en-US" sz="54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</p:txBody>
      </p:sp>
      <p:pic>
        <p:nvPicPr>
          <p:cNvPr id="11268" name="Picture 4" descr="Image result for combined strokes shugo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075" y="2082800"/>
            <a:ext cx="193357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865639" y="1606559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小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32082" y="1606559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手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519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76450" y="732135"/>
            <a:ext cx="251062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54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S</a:t>
            </a:r>
            <a:r>
              <a:rPr lang="en-US" sz="54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hù</a:t>
            </a:r>
            <a:r>
              <a:rPr lang="en-US" sz="54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 </a:t>
            </a:r>
            <a:r>
              <a:rPr lang="en-US" sz="5400" b="1" dirty="0" err="1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zhé</a:t>
            </a:r>
            <a:endParaRPr lang="en-US" sz="54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endParaRPr lang="en-GB" dirty="0"/>
          </a:p>
        </p:txBody>
      </p:sp>
      <p:pic>
        <p:nvPicPr>
          <p:cNvPr id="12290" name="Picture 2" descr="Image result for combined strokes shuzh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975" y="2628900"/>
            <a:ext cx="2247954" cy="215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81882" y="156467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山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16182" y="156467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汇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790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58419" y="973435"/>
            <a:ext cx="268214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S</a:t>
            </a:r>
            <a:r>
              <a:rPr lang="en-US" sz="54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hù</a:t>
            </a:r>
            <a:r>
              <a:rPr lang="en-US" sz="54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 </a:t>
            </a:r>
            <a:r>
              <a:rPr lang="en-US" altLang="zh-CN" sz="54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w</a:t>
            </a:r>
            <a:r>
              <a:rPr lang="en-US" sz="54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ān</a:t>
            </a:r>
            <a:endParaRPr lang="en-US" sz="5400" b="1" dirty="0" smtClean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726382" y="247907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四</a:t>
            </a: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93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52119" y="960735"/>
            <a:ext cx="171553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S</a:t>
            </a:r>
            <a:r>
              <a:rPr lang="en-US" sz="54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hùtí</a:t>
            </a:r>
            <a:endParaRPr lang="en-US" sz="5400" b="1" dirty="0" smtClean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endParaRPr lang="en-GB" dirty="0"/>
          </a:p>
        </p:txBody>
      </p:sp>
      <p:pic>
        <p:nvPicPr>
          <p:cNvPr id="14338" name="Picture 2" descr="Image result for combined strokes shut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787" y="2161064"/>
            <a:ext cx="2638425" cy="26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53382" y="165357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很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03482" y="1560899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跟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028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80158" y="833735"/>
            <a:ext cx="4663456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S</a:t>
            </a:r>
            <a:r>
              <a:rPr lang="en-US" sz="54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hùzhé</a:t>
            </a:r>
            <a:r>
              <a:rPr lang="en-US" sz="54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 </a:t>
            </a:r>
            <a:r>
              <a:rPr lang="en-US" sz="54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zhé</a:t>
            </a:r>
            <a:r>
              <a:rPr lang="en-U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gōu</a:t>
            </a:r>
            <a:endParaRPr lang="en-US" sz="54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endParaRPr lang="en-US" sz="5400" b="1" dirty="0" smtClean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endParaRPr lang="en-US" sz="5400" b="1" dirty="0" smtClean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r>
              <a:rPr lang="en-US" sz="54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 </a:t>
            </a:r>
            <a:endParaRPr lang="en-GB" dirty="0"/>
          </a:p>
        </p:txBody>
      </p:sp>
      <p:pic>
        <p:nvPicPr>
          <p:cNvPr id="13314" name="Picture 2" descr="Image result for combined strokes xiego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774" y="2828480"/>
            <a:ext cx="2054225" cy="2300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637482" y="204365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马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18683" y="204365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弯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547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55800" y="732135"/>
            <a:ext cx="8331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54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h</a:t>
            </a:r>
            <a:r>
              <a:rPr lang="en-US" sz="54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éngzhé</a:t>
            </a:r>
            <a:r>
              <a:rPr lang="en-US" sz="54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 </a:t>
            </a:r>
            <a:r>
              <a:rPr lang="en-US" altLang="zh-CN" sz="54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w</a:t>
            </a:r>
            <a:r>
              <a:rPr lang="en-US" sz="54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āngōu</a:t>
            </a:r>
            <a:endParaRPr lang="en-US" sz="54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</p:txBody>
      </p:sp>
      <p:pic>
        <p:nvPicPr>
          <p:cNvPr id="15362" name="Picture 2" descr="Image result for combined strokes hengzhewango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75" y="2755901"/>
            <a:ext cx="2115867" cy="188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332682" y="210102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九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270182" y="213001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飞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78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36006" y="871835"/>
            <a:ext cx="217078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x</a:t>
            </a:r>
            <a:r>
              <a:rPr lang="en-U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ié</a:t>
            </a:r>
            <a:r>
              <a:rPr lang="en-US" sz="54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gōu</a:t>
            </a:r>
            <a:endParaRPr lang="en-US" sz="5400" b="1" dirty="0" smtClean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pPr algn="ctr"/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6386" name="Picture 2" descr="Image result for combined strokes xiego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400" y="2197100"/>
            <a:ext cx="2997200" cy="299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08882" y="2194361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我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333682" y="212604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代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268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09252" y="909935"/>
            <a:ext cx="212269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54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piě</a:t>
            </a:r>
            <a:r>
              <a:rPr lang="en-US" sz="54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zhé</a:t>
            </a:r>
            <a:endParaRPr lang="en-US" sz="54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</p:txBody>
      </p:sp>
      <p:pic>
        <p:nvPicPr>
          <p:cNvPr id="17410" name="Picture 2" descr="Image result for combined strokes piezh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2209800"/>
            <a:ext cx="26289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485082" y="219710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么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68582" y="220980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乡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294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910972" y="998835"/>
            <a:ext cx="242085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54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piě</a:t>
            </a:r>
            <a:r>
              <a:rPr lang="en-US" sz="5400" b="1" dirty="0" err="1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diǎn</a:t>
            </a:r>
            <a:endParaRPr lang="en-US" sz="54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endParaRPr lang="en-GB" dirty="0"/>
          </a:p>
        </p:txBody>
      </p:sp>
      <p:pic>
        <p:nvPicPr>
          <p:cNvPr id="18434" name="Picture 2" descr="Image result for combined strokes piedi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800" y="2842229"/>
            <a:ext cx="274320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99382" y="232667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女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774882" y="232667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巡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712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13053" y="1608435"/>
            <a:ext cx="77659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Horizontal before vertical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26" name="Picture 2" descr="http://dicimg.naver.net/cndic/chinese/stroke_img_pc/20151029/0303%E5%8D%81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275" y="3226001"/>
            <a:ext cx="1368425" cy="132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3" y="3226001"/>
            <a:ext cx="1368425" cy="132932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11605" y="719435"/>
            <a:ext cx="6368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Rules of stroke order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1163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3800" y="1140480"/>
            <a:ext cx="908278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Left falling before right falling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0" name="Picture 2" descr="http://dicimg.naver.net/cndic/chinese/stroke_img_pc/20151029/0007%E4%BA%BA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675" y="2672896"/>
            <a:ext cx="1431926" cy="1022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dicimg.naver.net/cndic/chinese/stroke_img_pc/20151029/0007%E4%BA%BA_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506" y="2672896"/>
            <a:ext cx="1431927" cy="1022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37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62906" y="960735"/>
            <a:ext cx="55327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From left to right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074" name="Picture 2" descr="http://dicimg.naver.net/cndic/chinese/stroke_img_pc/20151029/0766%E5%85%AB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475" y="2501902"/>
            <a:ext cx="1460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dicimg.naver.net/cndic/chinese/stroke_img_pc/20151029/0766%E5%85%AB_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30" y="2501902"/>
            <a:ext cx="1460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20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04377" y="998835"/>
            <a:ext cx="63102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 From top to bottom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098" name="Picture 2" descr="http://dicimg.naver.net/cndic/chinese/stroke_img_pc/20151029/0621%E5%85%AD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346" y="2463801"/>
            <a:ext cx="939185" cy="83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dicimg.naver.net/cndic/chinese/stroke_img_pc/20151029/0621%E5%85%AD_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046" y="2463802"/>
            <a:ext cx="939185" cy="83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dicimg.naver.net/cndic/chinese/stroke_img_pc/20151029/0621%E5%85%AD_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746" y="2463802"/>
            <a:ext cx="939185" cy="83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dicimg.naver.net/cndic/chinese/stroke_img_pc/20151029/0621%E5%85%AD_0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446" y="2463802"/>
            <a:ext cx="939185" cy="83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434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79219" y="1075035"/>
            <a:ext cx="69065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 From outside to inside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122" name="Picture 2" descr="http://dicimg.naver.net/cndic/chinese/stroke_img_pc/20151029/0040%E6%9C%88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75" y="2374582"/>
            <a:ext cx="644525" cy="95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dicimg.naver.net/cndic/chinese/stroke_img_pc/20151029/0040%E6%9C%88_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431189"/>
            <a:ext cx="606425" cy="90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dicimg.naver.net/cndic/chinese/stroke_img_pc/20151029/0040%E6%9C%88_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175" y="2374583"/>
            <a:ext cx="644525" cy="95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dicimg.naver.net/cndic/chinese/stroke_img_pc/20151029/0040%E6%9C%88_0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75" y="2374583"/>
            <a:ext cx="644525" cy="95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24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5782" y="988675"/>
            <a:ext cx="1038989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 Outside before inside, inside before</a:t>
            </a:r>
          </a:p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enclosing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146" name="Picture 2" descr="http://dicimg.naver.net/cndic/chinese/stroke_img_pc/20151029/0019%E6%97%A5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643" y="2853531"/>
            <a:ext cx="706574" cy="104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dicimg.naver.net/cndic/chinese/stroke_img_pc/20151029/0019%E6%97%A5_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135" y="2853531"/>
            <a:ext cx="706574" cy="104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dicimg.naver.net/cndic/chinese/stroke_img_pc/20151029/0019%E6%97%A5_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627" y="2823949"/>
            <a:ext cx="706573" cy="104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dicimg.naver.net/cndic/chinese/stroke_img_pc/20151029/0019%E6%97%A5_0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1118" y="2853531"/>
            <a:ext cx="706574" cy="104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72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89886" y="994843"/>
            <a:ext cx="70122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7. Middle before two side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170" name="Picture 2" descr="http://dicimg.naver.net/cndic/chinese/stroke_img_pc/20151029/0084%E5%B0%8F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615" y="2444794"/>
            <a:ext cx="771888" cy="77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dicimg.naver.net/cndic/chinese/stroke_img_pc/20151029/0084%E5%B0%8F_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220" y="2444794"/>
            <a:ext cx="771888" cy="77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dicimg.naver.net/cndic/chinese/stroke_img_pc/20151029/0084%E5%B0%8F_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825" y="2444794"/>
            <a:ext cx="771888" cy="77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411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93887" y="968718"/>
            <a:ext cx="88303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Structure of Chinese Characters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55952" y="2536260"/>
            <a:ext cx="7897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Single component characters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61890" y="3761770"/>
            <a:ext cx="749435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人  月  日  马</a:t>
            </a: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08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34236" y="1049635"/>
            <a:ext cx="69997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The </a:t>
            </a:r>
            <a:r>
              <a:rPr lang="en-US" altLang="zh-CN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left-right structure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74367" y="2860070"/>
            <a:ext cx="899477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朋   你   都   语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124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34410" y="986135"/>
            <a:ext cx="77771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The top-bottom structure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31182" y="2567970"/>
            <a:ext cx="861966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是   家   宿   然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782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66538" y="1036935"/>
            <a:ext cx="72113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The enclosure structure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57409" y="2809270"/>
            <a:ext cx="622959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回   问   这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424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12072" y="973435"/>
            <a:ext cx="3171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RADICAL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24882" y="2821970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女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7783133" y="2453670"/>
            <a:ext cx="1449436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妈</a:t>
            </a:r>
            <a:endParaRPr lang="en-US" altLang="zh-CN" sz="9600" b="1" dirty="0" smtClean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妹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753559" y="3145135"/>
            <a:ext cx="21503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woman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75077" y="4161135"/>
            <a:ext cx="9204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nǚ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7584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80382" y="2595434"/>
            <a:ext cx="144943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木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000182" y="1856770"/>
            <a:ext cx="1449436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林</a:t>
            </a:r>
            <a:endParaRPr lang="en-US" altLang="zh-CN" sz="9600" b="1" dirty="0" smtClean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  <a:p>
            <a:r>
              <a:rPr lang="zh-CN" altLang="en-US" sz="96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森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5065173" y="2918599"/>
            <a:ext cx="1680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wood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75949" y="3788728"/>
            <a:ext cx="10583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mù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932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231</TotalTime>
  <Words>204</Words>
  <Application>Microsoft Office PowerPoint</Application>
  <PresentationFormat>Widescreen</PresentationFormat>
  <Paragraphs>120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Adobe Kaiti Std R</vt:lpstr>
      <vt:lpstr>方正舒体</vt:lpstr>
      <vt:lpstr>Arial</vt:lpstr>
      <vt:lpstr>Garamond</vt:lpstr>
      <vt:lpstr>Organic</vt:lpstr>
      <vt:lpstr>HANZI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HANZI</dc:title>
  <dc:creator>zaid</dc:creator>
  <cp:lastModifiedBy>zaid</cp:lastModifiedBy>
  <cp:revision>21</cp:revision>
  <dcterms:created xsi:type="dcterms:W3CDTF">2017-10-01T14:10:08Z</dcterms:created>
  <dcterms:modified xsi:type="dcterms:W3CDTF">2017-10-02T08:09:27Z</dcterms:modified>
</cp:coreProperties>
</file>