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c86dd149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c86dd149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0c86dd149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0c86dd149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0c86dd1494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0c86dd1494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0c86dd1494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0c86dd1494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c86dd1494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c86dd149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c86dd149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0c86dd149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0c86dd149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0c86dd149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0c86dd1494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0c86dd1494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0c86dd1494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0c86dd1494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c86dd149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0c86dd149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c86dd1494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0c86dd149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0c86dd1494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0c86dd1494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0c86dd1494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0c86dd1494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0c86dd1494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0c86dd1494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0c86dd1494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0c86dd1494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0c86dd1494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0c86dd1494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0c86dd1494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0c86dd1494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0c86dd1494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0c86dd1494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0c86dd1494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0c86dd1494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0c86dd1494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0c86dd1494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0c86dd1494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0c86dd1494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0c86dd1494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0c86dd1494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3" name="Google Shape;2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